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nva Sans" panose="020B0604020202020204" charset="0"/>
      <p:regular r:id="rId14"/>
    </p:embeddedFont>
    <p:embeddedFont>
      <p:font typeface="Canva Sans Bold" panose="020B0604020202020204" charset="0"/>
      <p:regular r:id="rId15"/>
    </p:embeddedFont>
    <p:embeddedFont>
      <p:font typeface="Norwester" panose="020B0604020202020204" charset="0"/>
      <p:regular r:id="rId16"/>
    </p:embeddedFont>
    <p:embeddedFont>
      <p:font typeface="Rasputin Light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284790" y="-3746425"/>
            <a:ext cx="8857785" cy="8525618"/>
          </a:xfrm>
          <a:custGeom>
            <a:avLst/>
            <a:gdLst/>
            <a:ahLst/>
            <a:cxnLst/>
            <a:rect l="l" t="t" r="r" b="b"/>
            <a:pathLst>
              <a:path w="8857785" h="8525618">
                <a:moveTo>
                  <a:pt x="0" y="0"/>
                </a:moveTo>
                <a:lnTo>
                  <a:pt x="8857785" y="0"/>
                </a:lnTo>
                <a:lnTo>
                  <a:pt x="8857785" y="8525618"/>
                </a:lnTo>
                <a:lnTo>
                  <a:pt x="0" y="8525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622420" y="6313102"/>
            <a:ext cx="4269572" cy="4114800"/>
          </a:xfrm>
          <a:custGeom>
            <a:avLst/>
            <a:gdLst/>
            <a:ahLst/>
            <a:cxnLst/>
            <a:rect l="l" t="t" r="r" b="b"/>
            <a:pathLst>
              <a:path w="4269572" h="4114800">
                <a:moveTo>
                  <a:pt x="0" y="0"/>
                </a:moveTo>
                <a:lnTo>
                  <a:pt x="4269572" y="0"/>
                </a:lnTo>
                <a:lnTo>
                  <a:pt x="42695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743200" y="6962388"/>
            <a:ext cx="2511627" cy="3707199"/>
          </a:xfrm>
          <a:custGeom>
            <a:avLst/>
            <a:gdLst/>
            <a:ahLst/>
            <a:cxnLst/>
            <a:rect l="l" t="t" r="r" b="b"/>
            <a:pathLst>
              <a:path w="2511627" h="3707199">
                <a:moveTo>
                  <a:pt x="0" y="0"/>
                </a:moveTo>
                <a:lnTo>
                  <a:pt x="2511627" y="0"/>
                </a:lnTo>
                <a:lnTo>
                  <a:pt x="2511627" y="3707199"/>
                </a:lnTo>
                <a:lnTo>
                  <a:pt x="0" y="37071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922090" y="1114425"/>
            <a:ext cx="13049957" cy="3028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21"/>
              </a:lnSpc>
            </a:pPr>
            <a:r>
              <a:rPr lang="en-US" sz="10655" dirty="0">
                <a:solidFill>
                  <a:srgbClr val="FFFFFF"/>
                </a:solidFill>
                <a:latin typeface="Rasputin Light Bold"/>
              </a:rPr>
              <a:t>Vegetable </a:t>
            </a:r>
          </a:p>
          <a:p>
            <a:pPr algn="ctr">
              <a:lnSpc>
                <a:spcPts val="11721"/>
              </a:lnSpc>
            </a:pPr>
            <a:r>
              <a:rPr lang="en-US" sz="10655" dirty="0">
                <a:solidFill>
                  <a:srgbClr val="FFFFFF"/>
                </a:solidFill>
                <a:latin typeface="Rasputin Light Bold"/>
              </a:rPr>
              <a:t>Market Analysis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055088" y="6589326"/>
            <a:ext cx="6439076" cy="746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50"/>
              </a:lnSpc>
            </a:pPr>
            <a:r>
              <a:rPr lang="en-US" sz="5000" dirty="0">
                <a:solidFill>
                  <a:srgbClr val="FFFFFF"/>
                </a:solidFill>
                <a:latin typeface="Norwester"/>
              </a:rPr>
              <a:t>AMARJEET ROY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055088" y="7608501"/>
            <a:ext cx="6439076" cy="746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50"/>
              </a:lnSpc>
            </a:pPr>
            <a:r>
              <a:rPr lang="en-US" sz="5000">
                <a:solidFill>
                  <a:srgbClr val="FFFFFF"/>
                </a:solidFill>
                <a:latin typeface="Norwester"/>
              </a:rPr>
              <a:t>VANSHAPAL SINGH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055088" y="8627676"/>
            <a:ext cx="6439076" cy="746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50"/>
              </a:lnSpc>
            </a:pPr>
            <a:r>
              <a:rPr lang="en-US" sz="5000">
                <a:solidFill>
                  <a:srgbClr val="FFFFFF"/>
                </a:solidFill>
                <a:latin typeface="Norwester"/>
              </a:rPr>
              <a:t>PRAVEEN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360840" y="5456897"/>
            <a:ext cx="7827572" cy="856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676"/>
              </a:lnSpc>
            </a:pPr>
            <a:r>
              <a:rPr lang="en-US" sz="5805">
                <a:solidFill>
                  <a:srgbClr val="000000"/>
                </a:solidFill>
                <a:latin typeface="Norwester"/>
              </a:rPr>
              <a:t>PROJECT TEAM MEMBERS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4514" y="249864"/>
            <a:ext cx="6002774" cy="936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>
                <a:solidFill>
                  <a:srgbClr val="000000"/>
                </a:solidFill>
                <a:latin typeface="Canva Sans Bold"/>
              </a:rPr>
              <a:t>INTRODUCTION :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84339" y="1423961"/>
            <a:ext cx="16363584" cy="7834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8987" lvl="1" indent="-319494" algn="just">
              <a:lnSpc>
                <a:spcPts val="4143"/>
              </a:lnSpc>
              <a:spcBef>
                <a:spcPct val="0"/>
              </a:spcBef>
              <a:buFont typeface="Arial"/>
              <a:buChar char="•"/>
            </a:pPr>
            <a:r>
              <a:rPr lang="en-US" sz="2959" u="none">
                <a:solidFill>
                  <a:srgbClr val="000000"/>
                </a:solidFill>
                <a:latin typeface="Canva Sans Bold"/>
              </a:rPr>
              <a:t>Welcome to the Vegetable Market Analysis presentation!</a:t>
            </a:r>
          </a:p>
          <a:p>
            <a:pPr marL="638987" lvl="1" indent="-319494" algn="just">
              <a:lnSpc>
                <a:spcPts val="4143"/>
              </a:lnSpc>
              <a:spcBef>
                <a:spcPct val="0"/>
              </a:spcBef>
              <a:buFont typeface="Arial"/>
              <a:buChar char="•"/>
            </a:pPr>
            <a:r>
              <a:rPr lang="en-US" sz="2959" u="none">
                <a:solidFill>
                  <a:srgbClr val="000000"/>
                </a:solidFill>
                <a:latin typeface="Canva Sans Bold"/>
              </a:rPr>
              <a:t>Our team has conducted an in-depth analysis of the vegetable market in Noida.</a:t>
            </a:r>
          </a:p>
          <a:p>
            <a:pPr marL="638987" lvl="1" indent="-319494" algn="just">
              <a:lnSpc>
                <a:spcPts val="4143"/>
              </a:lnSpc>
              <a:spcBef>
                <a:spcPct val="0"/>
              </a:spcBef>
              <a:buFont typeface="Arial"/>
              <a:buChar char="•"/>
            </a:pPr>
            <a:r>
              <a:rPr lang="en-US" sz="2959" u="none">
                <a:solidFill>
                  <a:srgbClr val="000000"/>
                </a:solidFill>
                <a:latin typeface="Canva Sans Bold"/>
              </a:rPr>
              <a:t>In this presentation, we will share our findings and insights on various aspects of the market.</a:t>
            </a:r>
          </a:p>
          <a:p>
            <a:pPr marL="638987" lvl="1" indent="-319494" algn="just">
              <a:lnSpc>
                <a:spcPts val="4143"/>
              </a:lnSpc>
              <a:spcBef>
                <a:spcPct val="0"/>
              </a:spcBef>
              <a:buFont typeface="Arial"/>
              <a:buChar char="•"/>
            </a:pPr>
            <a:r>
              <a:rPr lang="en-US" sz="2959" u="none">
                <a:solidFill>
                  <a:srgbClr val="000000"/>
                </a:solidFill>
                <a:latin typeface="Canva Sans Bold"/>
              </a:rPr>
              <a:t>By examining average monthly prices, comparing prices with nearby markets, </a:t>
            </a:r>
          </a:p>
          <a:p>
            <a:pPr marL="638987" lvl="1" indent="-319494" algn="just">
              <a:lnSpc>
                <a:spcPts val="4143"/>
              </a:lnSpc>
              <a:spcBef>
                <a:spcPct val="0"/>
              </a:spcBef>
              <a:buFont typeface="Arial"/>
              <a:buChar char="•"/>
            </a:pPr>
            <a:r>
              <a:rPr lang="en-US" sz="2959" u="none">
                <a:solidFill>
                  <a:srgbClr val="000000"/>
                </a:solidFill>
                <a:latin typeface="Canva Sans Bold"/>
              </a:rPr>
              <a:t>analyzing seasonal variations, studying income groups, and exploring the quick commerce vegetable business, we aim to provide a comprehensive understanding of the market dynamics.</a:t>
            </a:r>
          </a:p>
          <a:p>
            <a:pPr marL="638987" lvl="1" indent="-319494" algn="just">
              <a:lnSpc>
                <a:spcPts val="4143"/>
              </a:lnSpc>
              <a:spcBef>
                <a:spcPct val="0"/>
              </a:spcBef>
              <a:buFont typeface="Arial"/>
              <a:buChar char="•"/>
            </a:pPr>
            <a:r>
              <a:rPr lang="en-US" sz="2959" u="none">
                <a:solidFill>
                  <a:srgbClr val="000000"/>
                </a:solidFill>
                <a:latin typeface="Canva Sans Bold"/>
              </a:rPr>
              <a:t>Our research involved the use of the Selenium library in Python for efficient data extraction from online sources.</a:t>
            </a:r>
          </a:p>
          <a:p>
            <a:pPr marL="638987" lvl="1" indent="-319494" algn="just">
              <a:lnSpc>
                <a:spcPts val="4143"/>
              </a:lnSpc>
              <a:spcBef>
                <a:spcPct val="0"/>
              </a:spcBef>
              <a:buFont typeface="Arial"/>
              <a:buChar char="•"/>
            </a:pPr>
            <a:r>
              <a:rPr lang="en-US" sz="2959" u="none">
                <a:solidFill>
                  <a:srgbClr val="000000"/>
                </a:solidFill>
                <a:latin typeface="Canva Sans Bold"/>
              </a:rPr>
              <a:t>•The case study explores the market size and potential, competitive landscape, key challenges, key success factors, and the role of technology in improving operations and customer experience.</a:t>
            </a:r>
          </a:p>
          <a:p>
            <a:pPr marL="638987" lvl="1" indent="-319494" algn="just">
              <a:lnSpc>
                <a:spcPts val="4143"/>
              </a:lnSpc>
              <a:spcBef>
                <a:spcPct val="0"/>
              </a:spcBef>
              <a:buFont typeface="Arial"/>
              <a:buChar char="•"/>
            </a:pPr>
            <a:r>
              <a:rPr lang="en-US" sz="2959" u="none">
                <a:solidFill>
                  <a:srgbClr val="000000"/>
                </a:solidFill>
                <a:latin typeface="Canva Sans Bold"/>
              </a:rPr>
              <a:t>•The research aims to provide fresh insights into the vegetable market and the quick commerce vegetable business in Delhi.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1404" y="749696"/>
            <a:ext cx="4516160" cy="936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>
                <a:solidFill>
                  <a:srgbClr val="000000"/>
                </a:solidFill>
                <a:latin typeface="Canva Sans Bold"/>
              </a:rPr>
              <a:t>OBJECTIVES: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21404" y="2024380"/>
            <a:ext cx="16737896" cy="7189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45"/>
              </a:lnSpc>
            </a:pPr>
            <a:r>
              <a:rPr lang="en-US" sz="3399" spc="3">
                <a:solidFill>
                  <a:srgbClr val="000000"/>
                </a:solidFill>
                <a:latin typeface="Canva Sans Bold"/>
              </a:rPr>
              <a:t>•Collect comprehensive and reliable data from the website to support the analysis of the vegetable market.</a:t>
            </a:r>
          </a:p>
          <a:p>
            <a:pPr>
              <a:lnSpc>
                <a:spcPts val="5745"/>
              </a:lnSpc>
            </a:pPr>
            <a:r>
              <a:rPr lang="en-US" sz="3399" spc="3">
                <a:solidFill>
                  <a:srgbClr val="000000"/>
                </a:solidFill>
                <a:latin typeface="Canva Sans Bold"/>
              </a:rPr>
              <a:t>•Conduct an analysis of the vegetable market in Noida.</a:t>
            </a:r>
          </a:p>
          <a:p>
            <a:pPr>
              <a:lnSpc>
                <a:spcPts val="5745"/>
              </a:lnSpc>
            </a:pPr>
            <a:r>
              <a:rPr lang="en-US" sz="3399" spc="3">
                <a:solidFill>
                  <a:srgbClr val="000000"/>
                </a:solidFill>
                <a:latin typeface="Canva Sans Bold"/>
              </a:rPr>
              <a:t>•Understand price trends and variations in vegetable prices.</a:t>
            </a:r>
          </a:p>
          <a:p>
            <a:pPr>
              <a:lnSpc>
                <a:spcPts val="5745"/>
              </a:lnSpc>
            </a:pPr>
            <a:r>
              <a:rPr lang="en-US" sz="3399" spc="3">
                <a:solidFill>
                  <a:srgbClr val="000000"/>
                </a:solidFill>
                <a:latin typeface="Canva Sans Bold"/>
              </a:rPr>
              <a:t>•Identify seasonal vegetables based on price analysis.</a:t>
            </a:r>
          </a:p>
          <a:p>
            <a:pPr>
              <a:lnSpc>
                <a:spcPts val="5745"/>
              </a:lnSpc>
            </a:pPr>
            <a:r>
              <a:rPr lang="en-US" sz="3399" spc="3">
                <a:solidFill>
                  <a:srgbClr val="000000"/>
                </a:solidFill>
                <a:latin typeface="Canva Sans Bold"/>
              </a:rPr>
              <a:t>•Analyze the preferences of different income groups in the vegetable market.</a:t>
            </a:r>
          </a:p>
          <a:p>
            <a:pPr>
              <a:lnSpc>
                <a:spcPts val="5745"/>
              </a:lnSpc>
            </a:pPr>
            <a:r>
              <a:rPr lang="en-US" sz="3399" spc="3">
                <a:solidFill>
                  <a:srgbClr val="000000"/>
                </a:solidFill>
                <a:latin typeface="Canva Sans Bold"/>
              </a:rPr>
              <a:t>•Compare vegetable prices in Noida with nearby markets.</a:t>
            </a:r>
          </a:p>
          <a:p>
            <a:pPr>
              <a:lnSpc>
                <a:spcPts val="5745"/>
              </a:lnSpc>
            </a:pPr>
            <a:r>
              <a:rPr lang="en-US" sz="3399" spc="3">
                <a:solidFill>
                  <a:srgbClr val="000000"/>
                </a:solidFill>
                <a:latin typeface="Canva Sans Bold"/>
              </a:rPr>
              <a:t>•Provide actionable recommendations for stakeholders in the vegetable market to make informed decisions.</a:t>
            </a:r>
          </a:p>
          <a:p>
            <a:pPr algn="ctr">
              <a:lnSpc>
                <a:spcPts val="5745"/>
              </a:lnSpc>
            </a:pPr>
            <a:endParaRPr lang="en-US" sz="3399" spc="3">
              <a:solidFill>
                <a:srgbClr val="000000"/>
              </a:solidFill>
              <a:latin typeface="Canva Sans Bol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2417712" y="5483741"/>
            <a:ext cx="8857785" cy="8525618"/>
          </a:xfrm>
          <a:custGeom>
            <a:avLst/>
            <a:gdLst/>
            <a:ahLst/>
            <a:cxnLst/>
            <a:rect l="l" t="t" r="r" b="b"/>
            <a:pathLst>
              <a:path w="8857785" h="8525618">
                <a:moveTo>
                  <a:pt x="0" y="0"/>
                </a:moveTo>
                <a:lnTo>
                  <a:pt x="8857785" y="0"/>
                </a:lnTo>
                <a:lnTo>
                  <a:pt x="8857785" y="8525618"/>
                </a:lnTo>
                <a:lnTo>
                  <a:pt x="0" y="8525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176342" y="-3628676"/>
            <a:ext cx="7833366" cy="7539615"/>
          </a:xfrm>
          <a:custGeom>
            <a:avLst/>
            <a:gdLst/>
            <a:ahLst/>
            <a:cxnLst/>
            <a:rect l="l" t="t" r="r" b="b"/>
            <a:pathLst>
              <a:path w="7833366" h="7539615">
                <a:moveTo>
                  <a:pt x="0" y="0"/>
                </a:moveTo>
                <a:lnTo>
                  <a:pt x="7833366" y="0"/>
                </a:lnTo>
                <a:lnTo>
                  <a:pt x="7833366" y="7539615"/>
                </a:lnTo>
                <a:lnTo>
                  <a:pt x="0" y="7539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432142" y="6374200"/>
            <a:ext cx="2828925" cy="4114800"/>
          </a:xfrm>
          <a:custGeom>
            <a:avLst/>
            <a:gdLst/>
            <a:ahLst/>
            <a:cxnLst/>
            <a:rect l="l" t="t" r="r" b="b"/>
            <a:pathLst>
              <a:path w="2828925" h="4114800">
                <a:moveTo>
                  <a:pt x="0" y="0"/>
                </a:moveTo>
                <a:lnTo>
                  <a:pt x="2828925" y="0"/>
                </a:lnTo>
                <a:lnTo>
                  <a:pt x="282892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5914" y="222423"/>
            <a:ext cx="10710774" cy="9595971"/>
            <a:chOff x="0" y="0"/>
            <a:chExt cx="14281032" cy="12794629"/>
          </a:xfrm>
        </p:grpSpPr>
        <p:sp>
          <p:nvSpPr>
            <p:cNvPr id="3" name="TextBox 3"/>
            <p:cNvSpPr txBox="1"/>
            <p:nvPr/>
          </p:nvSpPr>
          <p:spPr>
            <a:xfrm>
              <a:off x="5281467" y="-38100"/>
              <a:ext cx="896128" cy="517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73"/>
                </a:lnSpc>
              </a:pPr>
              <a:r>
                <a:rPr lang="en-US" sz="2409">
                  <a:solidFill>
                    <a:srgbClr val="000000"/>
                  </a:solidFill>
                  <a:latin typeface="Canva Sans"/>
                </a:rPr>
                <a:t>Agra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6942698" y="-38100"/>
              <a:ext cx="1025558" cy="517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73"/>
                </a:lnSpc>
              </a:pPr>
              <a:r>
                <a:rPr lang="en-US" sz="2409">
                  <a:solidFill>
                    <a:srgbClr val="000000"/>
                  </a:solidFill>
                  <a:latin typeface="Canva Sans"/>
                </a:rPr>
                <a:t>Delhi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8733359" y="-38100"/>
              <a:ext cx="1161682" cy="517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73"/>
                </a:lnSpc>
              </a:pPr>
              <a:r>
                <a:rPr lang="en-US" sz="2409">
                  <a:solidFill>
                    <a:srgbClr val="000000"/>
                  </a:solidFill>
                  <a:latin typeface="Canva Sans"/>
                </a:rPr>
                <a:t>Noida</a:t>
              </a:r>
            </a:p>
          </p:txBody>
        </p:sp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4975425" y="163222"/>
              <a:ext cx="3604913" cy="153021"/>
              <a:chOff x="3858598" y="-619760"/>
              <a:chExt cx="3590290" cy="1524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3858598" y="-61976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5513091" y="-61976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" name="Freeform 9"/>
              <p:cNvSpPr/>
              <p:nvPr/>
            </p:nvSpPr>
            <p:spPr>
              <a:xfrm>
                <a:off x="7296488" y="-61976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 rot="-2700000">
              <a:off x="665585" y="12017095"/>
              <a:ext cx="706127" cy="517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3"/>
                </a:lnSpc>
              </a:pPr>
              <a:r>
                <a:rPr lang="en-US" sz="2409">
                  <a:solidFill>
                    <a:srgbClr val="000000"/>
                  </a:solidFill>
                  <a:latin typeface="Canva Sans"/>
                </a:rPr>
                <a:t>Jan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 rot="-2700000">
              <a:off x="1178196" y="12017095"/>
              <a:ext cx="706127" cy="517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3"/>
                </a:lnSpc>
              </a:pPr>
              <a:r>
                <a:rPr lang="en-US" sz="2409">
                  <a:solidFill>
                    <a:srgbClr val="000000"/>
                  </a:solidFill>
                  <a:latin typeface="Canva Sans"/>
                </a:rPr>
                <a:t>Jan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 rot="-2700000">
              <a:off x="1690807" y="12017095"/>
              <a:ext cx="706127" cy="517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3"/>
                </a:lnSpc>
              </a:pPr>
              <a:r>
                <a:rPr lang="en-US" sz="2409">
                  <a:solidFill>
                    <a:srgbClr val="000000"/>
                  </a:solidFill>
                  <a:latin typeface="Canva Sans"/>
                </a:rPr>
                <a:t>Jan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 rot="-2700000">
              <a:off x="2185187" y="12024647"/>
              <a:ext cx="727486" cy="517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3"/>
                </a:lnSpc>
              </a:pPr>
              <a:r>
                <a:rPr lang="en-US" sz="2409">
                  <a:solidFill>
                    <a:srgbClr val="000000"/>
                  </a:solidFill>
                  <a:latin typeface="Canva Sans"/>
                </a:rPr>
                <a:t>Feb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 rot="-2700000">
              <a:off x="2697799" y="12024647"/>
              <a:ext cx="727486" cy="517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3"/>
                </a:lnSpc>
              </a:pPr>
              <a:r>
                <a:rPr lang="en-US" sz="2409">
                  <a:solidFill>
                    <a:srgbClr val="000000"/>
                  </a:solidFill>
                  <a:latin typeface="Canva Sans"/>
                </a:rPr>
                <a:t>Feb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 rot="-2700000">
              <a:off x="3177621" y="12038229"/>
              <a:ext cx="765901" cy="517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3"/>
                </a:lnSpc>
              </a:pPr>
              <a:r>
                <a:rPr lang="en-US" sz="2409">
                  <a:solidFill>
                    <a:srgbClr val="000000"/>
                  </a:solidFill>
                  <a:latin typeface="Canva Sans"/>
                </a:rPr>
                <a:t>Mar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 rot="-2700000">
              <a:off x="3690232" y="12038229"/>
              <a:ext cx="765901" cy="517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3"/>
                </a:lnSpc>
              </a:pPr>
              <a:r>
                <a:rPr lang="en-US" sz="2409">
                  <a:solidFill>
                    <a:srgbClr val="000000"/>
                  </a:solidFill>
                  <a:latin typeface="Canva Sans"/>
                </a:rPr>
                <a:t>Mar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 rot="-2700000">
              <a:off x="4202844" y="12038229"/>
              <a:ext cx="765901" cy="517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3"/>
                </a:lnSpc>
              </a:pPr>
              <a:r>
                <a:rPr lang="en-US" sz="2409">
                  <a:solidFill>
                    <a:srgbClr val="000000"/>
                  </a:solidFill>
                  <a:latin typeface="Canva Sans"/>
                </a:rPr>
                <a:t>Mar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 rot="-2700000">
              <a:off x="4766747" y="12016983"/>
              <a:ext cx="705808" cy="517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3"/>
                </a:lnSpc>
              </a:pPr>
              <a:r>
                <a:rPr lang="en-US" sz="2409">
                  <a:solidFill>
                    <a:srgbClr val="000000"/>
                  </a:solidFill>
                  <a:latin typeface="Canva Sans"/>
                </a:rPr>
                <a:t>Apr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 rot="-2700000">
              <a:off x="5279358" y="12016983"/>
              <a:ext cx="705808" cy="517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3"/>
                </a:lnSpc>
              </a:pPr>
              <a:r>
                <a:rPr lang="en-US" sz="2409">
                  <a:solidFill>
                    <a:srgbClr val="000000"/>
                  </a:solidFill>
                  <a:latin typeface="Canva Sans"/>
                </a:rPr>
                <a:t>Apr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 rot="-2700000">
              <a:off x="5687753" y="12060151"/>
              <a:ext cx="827906" cy="517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3"/>
                </a:lnSpc>
              </a:pPr>
              <a:r>
                <a:rPr lang="en-US" sz="2409">
                  <a:solidFill>
                    <a:srgbClr val="000000"/>
                  </a:solidFill>
                  <a:latin typeface="Canva Sans"/>
                </a:rPr>
                <a:t>May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 rot="-2700000">
              <a:off x="6200364" y="12060151"/>
              <a:ext cx="827906" cy="517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3"/>
                </a:lnSpc>
              </a:pPr>
              <a:r>
                <a:rPr lang="en-US" sz="2409">
                  <a:solidFill>
                    <a:srgbClr val="000000"/>
                  </a:solidFill>
                  <a:latin typeface="Canva Sans"/>
                </a:rPr>
                <a:t>May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 rot="-2700000">
              <a:off x="6797872" y="12024985"/>
              <a:ext cx="728442" cy="517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3"/>
                </a:lnSpc>
              </a:pPr>
              <a:r>
                <a:rPr lang="en-US" sz="2409">
                  <a:solidFill>
                    <a:srgbClr val="000000"/>
                  </a:solidFill>
                  <a:latin typeface="Canva Sans"/>
                </a:rPr>
                <a:t>Jun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 rot="-2700000">
              <a:off x="7310484" y="12024985"/>
              <a:ext cx="728442" cy="517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3"/>
                </a:lnSpc>
              </a:pPr>
              <a:r>
                <a:rPr lang="en-US" sz="2409">
                  <a:solidFill>
                    <a:srgbClr val="000000"/>
                  </a:solidFill>
                  <a:latin typeface="Canva Sans"/>
                </a:rPr>
                <a:t>Jun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 rot="-2700000">
              <a:off x="7823095" y="12024985"/>
              <a:ext cx="728442" cy="517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3"/>
                </a:lnSpc>
              </a:pPr>
              <a:r>
                <a:rPr lang="en-US" sz="2409">
                  <a:solidFill>
                    <a:srgbClr val="000000"/>
                  </a:solidFill>
                  <a:latin typeface="Canva Sans"/>
                </a:rPr>
                <a:t>Jun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 rot="-2700000">
              <a:off x="8449583" y="11977816"/>
              <a:ext cx="595027" cy="517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3"/>
                </a:lnSpc>
              </a:pPr>
              <a:r>
                <a:rPr lang="en-US" sz="2409">
                  <a:solidFill>
                    <a:srgbClr val="000000"/>
                  </a:solidFill>
                  <a:latin typeface="Canva Sans"/>
                </a:rPr>
                <a:t>Jul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 rot="-2700000">
              <a:off x="8962194" y="11977816"/>
              <a:ext cx="595027" cy="517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3"/>
                </a:lnSpc>
              </a:pPr>
              <a:r>
                <a:rPr lang="en-US" sz="2409">
                  <a:solidFill>
                    <a:srgbClr val="000000"/>
                  </a:solidFill>
                  <a:latin typeface="Canva Sans"/>
                </a:rPr>
                <a:t>Jul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 rot="-2700000">
              <a:off x="9343650" y="12032142"/>
              <a:ext cx="748686" cy="517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3"/>
                </a:lnSpc>
              </a:pPr>
              <a:r>
                <a:rPr lang="en-US" sz="2409">
                  <a:solidFill>
                    <a:srgbClr val="000000"/>
                  </a:solidFill>
                  <a:latin typeface="Canva Sans"/>
                </a:rPr>
                <a:t>Aug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 rot="-2700000">
              <a:off x="9856261" y="12032142"/>
              <a:ext cx="748686" cy="517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3"/>
                </a:lnSpc>
              </a:pPr>
              <a:r>
                <a:rPr lang="en-US" sz="2409">
                  <a:solidFill>
                    <a:srgbClr val="000000"/>
                  </a:solidFill>
                  <a:latin typeface="Canva Sans"/>
                </a:rPr>
                <a:t>Aug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 rot="-2700000">
              <a:off x="10370913" y="12031297"/>
              <a:ext cx="746295" cy="517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3"/>
                </a:lnSpc>
              </a:pPr>
              <a:r>
                <a:rPr lang="en-US" sz="2409">
                  <a:solidFill>
                    <a:srgbClr val="000000"/>
                  </a:solidFill>
                  <a:latin typeface="Canva Sans"/>
                </a:rPr>
                <a:t>Sep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 rot="-2700000">
              <a:off x="10883525" y="12031297"/>
              <a:ext cx="746295" cy="517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3"/>
                </a:lnSpc>
              </a:pPr>
              <a:r>
                <a:rPr lang="en-US" sz="2409">
                  <a:solidFill>
                    <a:srgbClr val="000000"/>
                  </a:solidFill>
                  <a:latin typeface="Canva Sans"/>
                </a:rPr>
                <a:t>Sep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 rot="-2700000">
              <a:off x="11396136" y="12031297"/>
              <a:ext cx="746295" cy="517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3"/>
                </a:lnSpc>
              </a:pPr>
              <a:r>
                <a:rPr lang="en-US" sz="2409">
                  <a:solidFill>
                    <a:srgbClr val="000000"/>
                  </a:solidFill>
                  <a:latin typeface="Canva Sans"/>
                </a:rPr>
                <a:t>Sep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 rot="-2700000">
              <a:off x="11936638" y="12019744"/>
              <a:ext cx="713619" cy="517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3"/>
                </a:lnSpc>
              </a:pPr>
              <a:r>
                <a:rPr lang="en-US" sz="2409">
                  <a:solidFill>
                    <a:srgbClr val="000000"/>
                  </a:solidFill>
                  <a:latin typeface="Canva Sans"/>
                </a:rPr>
                <a:t>Oct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 rot="-2700000">
              <a:off x="12449249" y="12019744"/>
              <a:ext cx="713619" cy="517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3"/>
                </a:lnSpc>
              </a:pPr>
              <a:r>
                <a:rPr lang="en-US" sz="2409">
                  <a:solidFill>
                    <a:srgbClr val="000000"/>
                  </a:solidFill>
                  <a:latin typeface="Canva Sans"/>
                </a:rPr>
                <a:t>Oct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 rot="-2700000">
              <a:off x="12891657" y="12048823"/>
              <a:ext cx="795867" cy="517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3"/>
                </a:lnSpc>
              </a:pPr>
              <a:r>
                <a:rPr lang="en-US" sz="2409">
                  <a:solidFill>
                    <a:srgbClr val="000000"/>
                  </a:solidFill>
                  <a:latin typeface="Canva Sans"/>
                </a:rPr>
                <a:t>Nov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 rot="-2700000">
              <a:off x="13404268" y="12048823"/>
              <a:ext cx="795867" cy="517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3"/>
                </a:lnSpc>
              </a:pPr>
              <a:r>
                <a:rPr lang="en-US" sz="2409">
                  <a:solidFill>
                    <a:srgbClr val="000000"/>
                  </a:solidFill>
                  <a:latin typeface="Canva Sans"/>
                </a:rPr>
                <a:t>Nov</a:t>
              </a:r>
            </a:p>
          </p:txBody>
        </p:sp>
        <p:grpSp>
          <p:nvGrpSpPr>
            <p:cNvPr id="36" name="Group 36"/>
            <p:cNvGrpSpPr>
              <a:grpSpLocks noChangeAspect="1"/>
            </p:cNvGrpSpPr>
            <p:nvPr/>
          </p:nvGrpSpPr>
          <p:grpSpPr>
            <a:xfrm>
              <a:off x="1101112" y="785506"/>
              <a:ext cx="13127306" cy="10810428"/>
              <a:chOff x="0" y="0"/>
              <a:chExt cx="13074056" cy="10766576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-6350"/>
                <a:ext cx="13074056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3074056" h="12700">
                    <a:moveTo>
                      <a:pt x="0" y="0"/>
                    </a:moveTo>
                    <a:lnTo>
                      <a:pt x="13074056" y="0"/>
                    </a:lnTo>
                    <a:lnTo>
                      <a:pt x="13074056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38" name="Freeform 38"/>
              <p:cNvSpPr/>
              <p:nvPr/>
            </p:nvSpPr>
            <p:spPr>
              <a:xfrm>
                <a:off x="0" y="2685294"/>
                <a:ext cx="13074056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3074056" h="12700">
                    <a:moveTo>
                      <a:pt x="0" y="0"/>
                    </a:moveTo>
                    <a:lnTo>
                      <a:pt x="13074056" y="0"/>
                    </a:lnTo>
                    <a:lnTo>
                      <a:pt x="13074056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39" name="Freeform 39"/>
              <p:cNvSpPr/>
              <p:nvPr/>
            </p:nvSpPr>
            <p:spPr>
              <a:xfrm>
                <a:off x="0" y="5376938"/>
                <a:ext cx="13074056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3074056" h="12700">
                    <a:moveTo>
                      <a:pt x="0" y="0"/>
                    </a:moveTo>
                    <a:lnTo>
                      <a:pt x="13074056" y="0"/>
                    </a:lnTo>
                    <a:lnTo>
                      <a:pt x="13074056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40" name="Freeform 40"/>
              <p:cNvSpPr/>
              <p:nvPr/>
            </p:nvSpPr>
            <p:spPr>
              <a:xfrm>
                <a:off x="0" y="8068582"/>
                <a:ext cx="13074056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3074056" h="12700">
                    <a:moveTo>
                      <a:pt x="0" y="0"/>
                    </a:moveTo>
                    <a:lnTo>
                      <a:pt x="13074056" y="0"/>
                    </a:lnTo>
                    <a:lnTo>
                      <a:pt x="13074056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41" name="Freeform 41"/>
              <p:cNvSpPr/>
              <p:nvPr/>
            </p:nvSpPr>
            <p:spPr>
              <a:xfrm>
                <a:off x="0" y="10760226"/>
                <a:ext cx="13074056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3074056" h="12700">
                    <a:moveTo>
                      <a:pt x="0" y="0"/>
                    </a:moveTo>
                    <a:lnTo>
                      <a:pt x="13074056" y="0"/>
                    </a:lnTo>
                    <a:lnTo>
                      <a:pt x="13074056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</p:spPr>
          </p:sp>
        </p:grpSp>
        <p:sp>
          <p:nvSpPr>
            <p:cNvPr id="42" name="TextBox 42"/>
            <p:cNvSpPr txBox="1"/>
            <p:nvPr/>
          </p:nvSpPr>
          <p:spPr>
            <a:xfrm>
              <a:off x="0" y="507674"/>
              <a:ext cx="897084" cy="517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73"/>
                </a:lnSpc>
              </a:pPr>
              <a:r>
                <a:rPr lang="en-US" sz="2409">
                  <a:solidFill>
                    <a:srgbClr val="000000"/>
                  </a:solidFill>
                  <a:latin typeface="Canva Sans"/>
                </a:rPr>
                <a:t>200 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52123" y="3210281"/>
              <a:ext cx="844961" cy="517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73"/>
                </a:lnSpc>
              </a:pPr>
              <a:r>
                <a:rPr lang="en-US" sz="2409">
                  <a:solidFill>
                    <a:srgbClr val="000000"/>
                  </a:solidFill>
                  <a:latin typeface="Canva Sans"/>
                </a:rPr>
                <a:t>150 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6695" y="5912888"/>
              <a:ext cx="890389" cy="517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73"/>
                </a:lnSpc>
              </a:pPr>
              <a:r>
                <a:rPr lang="en-US" sz="2409">
                  <a:solidFill>
                    <a:srgbClr val="000000"/>
                  </a:solidFill>
                  <a:latin typeface="Canva Sans"/>
                </a:rPr>
                <a:t>100 </a:t>
              </a:r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269380" y="8615495"/>
              <a:ext cx="627704" cy="517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73"/>
                </a:lnSpc>
              </a:pPr>
              <a:r>
                <a:rPr lang="en-US" sz="2409">
                  <a:solidFill>
                    <a:srgbClr val="000000"/>
                  </a:solidFill>
                  <a:latin typeface="Canva Sans"/>
                </a:rPr>
                <a:t>50 </a:t>
              </a:r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510388" y="11318102"/>
              <a:ext cx="386696" cy="517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73"/>
                </a:lnSpc>
              </a:pPr>
              <a:r>
                <a:rPr lang="en-US" sz="2409">
                  <a:solidFill>
                    <a:srgbClr val="000000"/>
                  </a:solidFill>
                  <a:latin typeface="Canva Sans"/>
                </a:rPr>
                <a:t>0 </a:t>
              </a:r>
            </a:p>
          </p:txBody>
        </p:sp>
        <p:grpSp>
          <p:nvGrpSpPr>
            <p:cNvPr id="47" name="Group 47"/>
            <p:cNvGrpSpPr>
              <a:grpSpLocks noChangeAspect="1"/>
            </p:cNvGrpSpPr>
            <p:nvPr/>
          </p:nvGrpSpPr>
          <p:grpSpPr>
            <a:xfrm>
              <a:off x="1048497" y="3154094"/>
              <a:ext cx="13232536" cy="8181286"/>
              <a:chOff x="-52401" y="2358980"/>
              <a:chExt cx="13178859" cy="8148099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-52401" y="6485232"/>
                <a:ext cx="127000" cy="359090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590901">
                    <a:moveTo>
                      <a:pt x="127000" y="3527684"/>
                    </a:moveTo>
                    <a:cubicBezTo>
                      <a:pt x="126843" y="3492725"/>
                      <a:pt x="98459" y="3464468"/>
                      <a:pt x="63500" y="3464468"/>
                    </a:cubicBezTo>
                    <a:cubicBezTo>
                      <a:pt x="28540" y="3464468"/>
                      <a:pt x="156" y="3492725"/>
                      <a:pt x="0" y="3527684"/>
                    </a:cubicBezTo>
                    <a:cubicBezTo>
                      <a:pt x="156" y="3562643"/>
                      <a:pt x="28540" y="3590900"/>
                      <a:pt x="63500" y="3590900"/>
                    </a:cubicBezTo>
                    <a:cubicBezTo>
                      <a:pt x="98459" y="3590900"/>
                      <a:pt x="126843" y="3562643"/>
                      <a:pt x="127000" y="3527684"/>
                    </a:cubicBezTo>
                    <a:close/>
                    <a:moveTo>
                      <a:pt x="34925" y="3527503"/>
                    </a:moveTo>
                    <a:cubicBezTo>
                      <a:pt x="34896" y="3543234"/>
                      <a:pt x="47587" y="3556031"/>
                      <a:pt x="63319" y="3556131"/>
                    </a:cubicBezTo>
                    <a:cubicBezTo>
                      <a:pt x="79050" y="3556231"/>
                      <a:pt x="91904" y="3543596"/>
                      <a:pt x="92074" y="3527865"/>
                    </a:cubicBezTo>
                    <a:lnTo>
                      <a:pt x="114271" y="28728"/>
                    </a:lnTo>
                    <a:cubicBezTo>
                      <a:pt x="114300" y="12996"/>
                      <a:pt x="101609" y="199"/>
                      <a:pt x="85877" y="99"/>
                    </a:cubicBezTo>
                    <a:cubicBezTo>
                      <a:pt x="70146" y="0"/>
                      <a:pt x="57292" y="12634"/>
                      <a:pt x="57122" y="2836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9" name="Freeform 49"/>
              <p:cNvSpPr/>
              <p:nvPr/>
            </p:nvSpPr>
            <p:spPr>
              <a:xfrm>
                <a:off x="-30204" y="6450562"/>
                <a:ext cx="127000" cy="267577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675777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3" y="98175"/>
                      <a:pt x="127000" y="63216"/>
                    </a:cubicBezTo>
                    <a:close/>
                    <a:moveTo>
                      <a:pt x="92074" y="62971"/>
                    </a:moveTo>
                    <a:cubicBezTo>
                      <a:pt x="91868" y="47240"/>
                      <a:pt x="78986" y="34635"/>
                      <a:pt x="63255" y="34770"/>
                    </a:cubicBezTo>
                    <a:cubicBezTo>
                      <a:pt x="47524" y="34905"/>
                      <a:pt x="34861" y="47730"/>
                      <a:pt x="34926" y="63462"/>
                    </a:cubicBezTo>
                    <a:lnTo>
                      <a:pt x="57123" y="2647440"/>
                    </a:lnTo>
                    <a:cubicBezTo>
                      <a:pt x="57328" y="2663171"/>
                      <a:pt x="70210" y="2675776"/>
                      <a:pt x="85941" y="2675641"/>
                    </a:cubicBezTo>
                    <a:cubicBezTo>
                      <a:pt x="101672" y="2675506"/>
                      <a:pt x="114335" y="2662681"/>
                      <a:pt x="114271" y="264694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0" name="Freeform 50"/>
              <p:cNvSpPr/>
              <p:nvPr/>
            </p:nvSpPr>
            <p:spPr>
              <a:xfrm>
                <a:off x="-8007" y="6485197"/>
                <a:ext cx="127000" cy="267577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675777">
                    <a:moveTo>
                      <a:pt x="127000" y="2612560"/>
                    </a:moveTo>
                    <a:cubicBezTo>
                      <a:pt x="126843" y="2577601"/>
                      <a:pt x="98459" y="2549344"/>
                      <a:pt x="63500" y="2549344"/>
                    </a:cubicBezTo>
                    <a:cubicBezTo>
                      <a:pt x="28540" y="2549344"/>
                      <a:pt x="156" y="2577601"/>
                      <a:pt x="0" y="2612560"/>
                    </a:cubicBezTo>
                    <a:cubicBezTo>
                      <a:pt x="156" y="2647519"/>
                      <a:pt x="28540" y="2675776"/>
                      <a:pt x="63500" y="2675776"/>
                    </a:cubicBezTo>
                    <a:cubicBezTo>
                      <a:pt x="98459" y="2675776"/>
                      <a:pt x="126843" y="2647519"/>
                      <a:pt x="127000" y="2612560"/>
                    </a:cubicBezTo>
                    <a:close/>
                    <a:moveTo>
                      <a:pt x="34926" y="2612314"/>
                    </a:moveTo>
                    <a:cubicBezTo>
                      <a:pt x="34861" y="2628046"/>
                      <a:pt x="47524" y="2640871"/>
                      <a:pt x="63255" y="2641006"/>
                    </a:cubicBezTo>
                    <a:cubicBezTo>
                      <a:pt x="78987" y="2641141"/>
                      <a:pt x="91868" y="2628536"/>
                      <a:pt x="92074" y="2612805"/>
                    </a:cubicBezTo>
                    <a:lnTo>
                      <a:pt x="114271" y="28827"/>
                    </a:lnTo>
                    <a:cubicBezTo>
                      <a:pt x="114336" y="13095"/>
                      <a:pt x="101672" y="270"/>
                      <a:pt x="85941" y="135"/>
                    </a:cubicBezTo>
                    <a:cubicBezTo>
                      <a:pt x="70210" y="0"/>
                      <a:pt x="57328" y="12605"/>
                      <a:pt x="57123" y="2833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1" name="Freeform 51"/>
              <p:cNvSpPr/>
              <p:nvPr/>
            </p:nvSpPr>
            <p:spPr>
              <a:xfrm>
                <a:off x="14190" y="6450562"/>
                <a:ext cx="127000" cy="33217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321745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3" y="98175"/>
                      <a:pt x="127000" y="63216"/>
                    </a:cubicBezTo>
                    <a:close/>
                    <a:moveTo>
                      <a:pt x="92074" y="63020"/>
                    </a:moveTo>
                    <a:cubicBezTo>
                      <a:pt x="91896" y="47289"/>
                      <a:pt x="79036" y="34662"/>
                      <a:pt x="63304" y="34770"/>
                    </a:cubicBezTo>
                    <a:cubicBezTo>
                      <a:pt x="47573" y="34877"/>
                      <a:pt x="34888" y="47681"/>
                      <a:pt x="34925" y="63412"/>
                    </a:cubicBezTo>
                    <a:lnTo>
                      <a:pt x="57122" y="3293386"/>
                    </a:lnTo>
                    <a:cubicBezTo>
                      <a:pt x="57301" y="3309117"/>
                      <a:pt x="70161" y="3321745"/>
                      <a:pt x="85892" y="3321636"/>
                    </a:cubicBezTo>
                    <a:cubicBezTo>
                      <a:pt x="101624" y="3321528"/>
                      <a:pt x="114309" y="3308724"/>
                      <a:pt x="114271" y="329299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2" name="Freeform 52"/>
              <p:cNvSpPr/>
              <p:nvPr/>
            </p:nvSpPr>
            <p:spPr>
              <a:xfrm>
                <a:off x="36387" y="8584510"/>
                <a:ext cx="127000" cy="122245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22457">
                    <a:moveTo>
                      <a:pt x="127000" y="1159241"/>
                    </a:moveTo>
                    <a:cubicBezTo>
                      <a:pt x="126843" y="1124282"/>
                      <a:pt x="98459" y="1096025"/>
                      <a:pt x="63500" y="1096025"/>
                    </a:cubicBezTo>
                    <a:cubicBezTo>
                      <a:pt x="28540" y="1096025"/>
                      <a:pt x="156" y="1124282"/>
                      <a:pt x="0" y="1159241"/>
                    </a:cubicBezTo>
                    <a:cubicBezTo>
                      <a:pt x="156" y="1194200"/>
                      <a:pt x="28540" y="1222457"/>
                      <a:pt x="63500" y="1222457"/>
                    </a:cubicBezTo>
                    <a:cubicBezTo>
                      <a:pt x="98459" y="1222457"/>
                      <a:pt x="126843" y="1194200"/>
                      <a:pt x="127000" y="1159241"/>
                    </a:cubicBezTo>
                    <a:close/>
                    <a:moveTo>
                      <a:pt x="34930" y="1158681"/>
                    </a:moveTo>
                    <a:cubicBezTo>
                      <a:pt x="34692" y="1174411"/>
                      <a:pt x="47213" y="1187375"/>
                      <a:pt x="62941" y="1187683"/>
                    </a:cubicBezTo>
                    <a:cubicBezTo>
                      <a:pt x="78670" y="1187992"/>
                      <a:pt x="91690" y="1175529"/>
                      <a:pt x="92069" y="1159802"/>
                    </a:cubicBezTo>
                    <a:lnTo>
                      <a:pt x="114266" y="29312"/>
                    </a:lnTo>
                    <a:cubicBezTo>
                      <a:pt x="114505" y="13581"/>
                      <a:pt x="101984" y="617"/>
                      <a:pt x="86255" y="309"/>
                    </a:cubicBezTo>
                    <a:cubicBezTo>
                      <a:pt x="70526" y="0"/>
                      <a:pt x="57506" y="12463"/>
                      <a:pt x="57127" y="2819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3" name="Freeform 53"/>
              <p:cNvSpPr/>
              <p:nvPr/>
            </p:nvSpPr>
            <p:spPr>
              <a:xfrm>
                <a:off x="58584" y="8550045"/>
                <a:ext cx="127000" cy="2019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20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1486" y="57446"/>
                    </a:moveTo>
                    <a:cubicBezTo>
                      <a:pt x="88241" y="42052"/>
                      <a:pt x="73163" y="32178"/>
                      <a:pt x="57756" y="35354"/>
                    </a:cubicBezTo>
                    <a:cubicBezTo>
                      <a:pt x="42348" y="38531"/>
                      <a:pt x="32406" y="53564"/>
                      <a:pt x="35513" y="68985"/>
                    </a:cubicBezTo>
                    <a:lnTo>
                      <a:pt x="57710" y="176652"/>
                    </a:lnTo>
                    <a:cubicBezTo>
                      <a:pt x="60956" y="192045"/>
                      <a:pt x="76033" y="201920"/>
                      <a:pt x="91441" y="198743"/>
                    </a:cubicBezTo>
                    <a:cubicBezTo>
                      <a:pt x="106849" y="195566"/>
                      <a:pt x="116791" y="180533"/>
                      <a:pt x="113683" y="16511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4" name="Freeform 54"/>
              <p:cNvSpPr/>
              <p:nvPr/>
            </p:nvSpPr>
            <p:spPr>
              <a:xfrm>
                <a:off x="80781" y="8657710"/>
                <a:ext cx="127000" cy="41567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2">
                    <a:moveTo>
                      <a:pt x="127000" y="63217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08" y="61258"/>
                    </a:moveTo>
                    <a:cubicBezTo>
                      <a:pt x="90859" y="45568"/>
                      <a:pt x="77244" y="33758"/>
                      <a:pt x="61550" y="34836"/>
                    </a:cubicBezTo>
                    <a:cubicBezTo>
                      <a:pt x="45855" y="35914"/>
                      <a:pt x="33984" y="49476"/>
                      <a:pt x="34992" y="65175"/>
                    </a:cubicBezTo>
                    <a:lnTo>
                      <a:pt x="57189" y="388173"/>
                    </a:lnTo>
                    <a:cubicBezTo>
                      <a:pt x="58338" y="403862"/>
                      <a:pt x="71952" y="415673"/>
                      <a:pt x="87647" y="414594"/>
                    </a:cubicBezTo>
                    <a:cubicBezTo>
                      <a:pt x="103342" y="413515"/>
                      <a:pt x="115213" y="399954"/>
                      <a:pt x="114205" y="38425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5" name="Freeform 55"/>
              <p:cNvSpPr/>
              <p:nvPr/>
            </p:nvSpPr>
            <p:spPr>
              <a:xfrm>
                <a:off x="102978" y="8980708"/>
                <a:ext cx="127000" cy="3084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9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1924" y="60286"/>
                    </a:moveTo>
                    <a:cubicBezTo>
                      <a:pt x="90241" y="44644"/>
                      <a:pt x="76232" y="33305"/>
                      <a:pt x="60583" y="34918"/>
                    </a:cubicBezTo>
                    <a:cubicBezTo>
                      <a:pt x="44934" y="36532"/>
                      <a:pt x="33532" y="50490"/>
                      <a:pt x="35075" y="66146"/>
                    </a:cubicBezTo>
                    <a:lnTo>
                      <a:pt x="57272" y="281478"/>
                    </a:lnTo>
                    <a:cubicBezTo>
                      <a:pt x="58956" y="297119"/>
                      <a:pt x="72965" y="308458"/>
                      <a:pt x="88614" y="306845"/>
                    </a:cubicBezTo>
                    <a:cubicBezTo>
                      <a:pt x="104263" y="305231"/>
                      <a:pt x="115665" y="291273"/>
                      <a:pt x="114121" y="27561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6" name="Freeform 56"/>
              <p:cNvSpPr/>
              <p:nvPr/>
            </p:nvSpPr>
            <p:spPr>
              <a:xfrm>
                <a:off x="125175" y="9067432"/>
                <a:ext cx="127000" cy="2550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40">
                    <a:moveTo>
                      <a:pt x="127000" y="191824"/>
                    </a:moveTo>
                    <a:cubicBezTo>
                      <a:pt x="126843" y="156865"/>
                      <a:pt x="98459" y="128607"/>
                      <a:pt x="63500" y="128607"/>
                    </a:cubicBezTo>
                    <a:cubicBezTo>
                      <a:pt x="28540" y="128607"/>
                      <a:pt x="156" y="156865"/>
                      <a:pt x="0" y="191824"/>
                    </a:cubicBezTo>
                    <a:cubicBezTo>
                      <a:pt x="156" y="226783"/>
                      <a:pt x="28540" y="255040"/>
                      <a:pt x="63500" y="255040"/>
                    </a:cubicBezTo>
                    <a:cubicBezTo>
                      <a:pt x="98459" y="255040"/>
                      <a:pt x="126843" y="226783"/>
                      <a:pt x="127000" y="191824"/>
                    </a:cubicBezTo>
                    <a:close/>
                    <a:moveTo>
                      <a:pt x="35191" y="187933"/>
                    </a:moveTo>
                    <a:cubicBezTo>
                      <a:pt x="33119" y="203527"/>
                      <a:pt x="44041" y="217864"/>
                      <a:pt x="59626" y="220006"/>
                    </a:cubicBezTo>
                    <a:cubicBezTo>
                      <a:pt x="75212" y="222148"/>
                      <a:pt x="89597" y="211290"/>
                      <a:pt x="91809" y="195714"/>
                    </a:cubicBezTo>
                    <a:lnTo>
                      <a:pt x="114006" y="34216"/>
                    </a:lnTo>
                    <a:cubicBezTo>
                      <a:pt x="116078" y="18621"/>
                      <a:pt x="105156" y="4284"/>
                      <a:pt x="89570" y="2142"/>
                    </a:cubicBezTo>
                    <a:cubicBezTo>
                      <a:pt x="73985" y="0"/>
                      <a:pt x="59600" y="10858"/>
                      <a:pt x="57388" y="2643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7" name="Freeform 57"/>
              <p:cNvSpPr/>
              <p:nvPr/>
            </p:nvSpPr>
            <p:spPr>
              <a:xfrm>
                <a:off x="147372" y="8368997"/>
                <a:ext cx="127000" cy="7919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91976">
                    <a:moveTo>
                      <a:pt x="127000" y="728760"/>
                    </a:moveTo>
                    <a:cubicBezTo>
                      <a:pt x="126844" y="693801"/>
                      <a:pt x="98459" y="665544"/>
                      <a:pt x="63500" y="665544"/>
                    </a:cubicBezTo>
                    <a:cubicBezTo>
                      <a:pt x="28540" y="665544"/>
                      <a:pt x="156" y="693801"/>
                      <a:pt x="0" y="728760"/>
                    </a:cubicBezTo>
                    <a:cubicBezTo>
                      <a:pt x="156" y="763719"/>
                      <a:pt x="28540" y="791976"/>
                      <a:pt x="63500" y="791976"/>
                    </a:cubicBezTo>
                    <a:cubicBezTo>
                      <a:pt x="98459" y="791976"/>
                      <a:pt x="126844" y="763719"/>
                      <a:pt x="127000" y="728760"/>
                    </a:cubicBezTo>
                    <a:close/>
                    <a:moveTo>
                      <a:pt x="34939" y="727854"/>
                    </a:moveTo>
                    <a:cubicBezTo>
                      <a:pt x="34511" y="743580"/>
                      <a:pt x="46874" y="756694"/>
                      <a:pt x="62598" y="757193"/>
                    </a:cubicBezTo>
                    <a:cubicBezTo>
                      <a:pt x="78322" y="757692"/>
                      <a:pt x="91492" y="745387"/>
                      <a:pt x="92061" y="729665"/>
                    </a:cubicBezTo>
                    <a:lnTo>
                      <a:pt x="114258" y="29838"/>
                    </a:lnTo>
                    <a:cubicBezTo>
                      <a:pt x="114686" y="14112"/>
                      <a:pt x="102323" y="998"/>
                      <a:pt x="86599" y="499"/>
                    </a:cubicBezTo>
                    <a:cubicBezTo>
                      <a:pt x="70875" y="0"/>
                      <a:pt x="57705" y="12305"/>
                      <a:pt x="57136" y="2802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8" name="Freeform 58"/>
              <p:cNvSpPr/>
              <p:nvPr/>
            </p:nvSpPr>
            <p:spPr>
              <a:xfrm>
                <a:off x="169569" y="6108348"/>
                <a:ext cx="127000" cy="23527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352798">
                    <a:moveTo>
                      <a:pt x="127000" y="2289581"/>
                    </a:moveTo>
                    <a:cubicBezTo>
                      <a:pt x="126844" y="2254622"/>
                      <a:pt x="98460" y="2226365"/>
                      <a:pt x="63500" y="2226365"/>
                    </a:cubicBezTo>
                    <a:cubicBezTo>
                      <a:pt x="28540" y="2226365"/>
                      <a:pt x="156" y="2254622"/>
                      <a:pt x="0" y="2289581"/>
                    </a:cubicBezTo>
                    <a:cubicBezTo>
                      <a:pt x="156" y="2324540"/>
                      <a:pt x="28540" y="2352798"/>
                      <a:pt x="63500" y="2352798"/>
                    </a:cubicBezTo>
                    <a:cubicBezTo>
                      <a:pt x="98460" y="2352798"/>
                      <a:pt x="126844" y="2324540"/>
                      <a:pt x="127000" y="2289581"/>
                    </a:cubicBezTo>
                    <a:close/>
                    <a:moveTo>
                      <a:pt x="34926" y="2289301"/>
                    </a:moveTo>
                    <a:cubicBezTo>
                      <a:pt x="34842" y="2305032"/>
                      <a:pt x="47490" y="2317873"/>
                      <a:pt x="63221" y="2318028"/>
                    </a:cubicBezTo>
                    <a:cubicBezTo>
                      <a:pt x="78952" y="2318182"/>
                      <a:pt x="91849" y="2305592"/>
                      <a:pt x="92074" y="2289862"/>
                    </a:cubicBezTo>
                    <a:lnTo>
                      <a:pt x="114271" y="28881"/>
                    </a:lnTo>
                    <a:cubicBezTo>
                      <a:pt x="114355" y="13149"/>
                      <a:pt x="101707" y="309"/>
                      <a:pt x="85976" y="154"/>
                    </a:cubicBezTo>
                    <a:cubicBezTo>
                      <a:pt x="70245" y="0"/>
                      <a:pt x="57348" y="12590"/>
                      <a:pt x="57123" y="2832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9" name="Freeform 59"/>
              <p:cNvSpPr/>
              <p:nvPr/>
            </p:nvSpPr>
            <p:spPr>
              <a:xfrm>
                <a:off x="191766" y="6073732"/>
                <a:ext cx="127000" cy="31064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106420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74" y="63006"/>
                    </a:moveTo>
                    <a:cubicBezTo>
                      <a:pt x="91888" y="47275"/>
                      <a:pt x="79022" y="34654"/>
                      <a:pt x="63290" y="34770"/>
                    </a:cubicBezTo>
                    <a:cubicBezTo>
                      <a:pt x="47559" y="34885"/>
                      <a:pt x="34880" y="47695"/>
                      <a:pt x="34926" y="63427"/>
                    </a:cubicBezTo>
                    <a:lnTo>
                      <a:pt x="57123" y="3078068"/>
                    </a:lnTo>
                    <a:cubicBezTo>
                      <a:pt x="57309" y="3093799"/>
                      <a:pt x="70175" y="3106420"/>
                      <a:pt x="85906" y="3106305"/>
                    </a:cubicBezTo>
                    <a:cubicBezTo>
                      <a:pt x="101638" y="3106189"/>
                      <a:pt x="114317" y="3093379"/>
                      <a:pt x="114271" y="307764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0" name="Freeform 60"/>
              <p:cNvSpPr/>
              <p:nvPr/>
            </p:nvSpPr>
            <p:spPr>
              <a:xfrm>
                <a:off x="213963" y="7777065"/>
                <a:ext cx="127000" cy="143774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37741">
                    <a:moveTo>
                      <a:pt x="127000" y="1374524"/>
                    </a:moveTo>
                    <a:cubicBezTo>
                      <a:pt x="126844" y="1339565"/>
                      <a:pt x="98460" y="1311308"/>
                      <a:pt x="63500" y="1311308"/>
                    </a:cubicBezTo>
                    <a:cubicBezTo>
                      <a:pt x="28540" y="1311308"/>
                      <a:pt x="156" y="1339565"/>
                      <a:pt x="0" y="1374524"/>
                    </a:cubicBezTo>
                    <a:cubicBezTo>
                      <a:pt x="156" y="1409484"/>
                      <a:pt x="28540" y="1437741"/>
                      <a:pt x="63500" y="1437741"/>
                    </a:cubicBezTo>
                    <a:cubicBezTo>
                      <a:pt x="98460" y="1437741"/>
                      <a:pt x="126844" y="1409484"/>
                      <a:pt x="127000" y="1374524"/>
                    </a:cubicBezTo>
                    <a:close/>
                    <a:moveTo>
                      <a:pt x="34929" y="1374053"/>
                    </a:moveTo>
                    <a:cubicBezTo>
                      <a:pt x="34740" y="1389784"/>
                      <a:pt x="47301" y="1402709"/>
                      <a:pt x="63031" y="1402968"/>
                    </a:cubicBezTo>
                    <a:cubicBezTo>
                      <a:pt x="78760" y="1403227"/>
                      <a:pt x="91741" y="1390724"/>
                      <a:pt x="92071" y="1374996"/>
                    </a:cubicBezTo>
                    <a:lnTo>
                      <a:pt x="114268" y="29174"/>
                    </a:lnTo>
                    <a:cubicBezTo>
                      <a:pt x="114457" y="13443"/>
                      <a:pt x="101896" y="518"/>
                      <a:pt x="86166" y="259"/>
                    </a:cubicBezTo>
                    <a:cubicBezTo>
                      <a:pt x="70437" y="0"/>
                      <a:pt x="57456" y="12503"/>
                      <a:pt x="57126" y="2823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1" name="Freeform 61"/>
              <p:cNvSpPr/>
              <p:nvPr/>
            </p:nvSpPr>
            <p:spPr>
              <a:xfrm>
                <a:off x="236160" y="7742551"/>
                <a:ext cx="127000" cy="7919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91976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61" y="62311"/>
                    </a:moveTo>
                    <a:cubicBezTo>
                      <a:pt x="91491" y="46589"/>
                      <a:pt x="78322" y="34284"/>
                      <a:pt x="62598" y="34784"/>
                    </a:cubicBezTo>
                    <a:cubicBezTo>
                      <a:pt x="46874" y="35283"/>
                      <a:pt x="34511" y="48397"/>
                      <a:pt x="34939" y="64123"/>
                    </a:cubicBezTo>
                    <a:lnTo>
                      <a:pt x="57136" y="763950"/>
                    </a:lnTo>
                    <a:cubicBezTo>
                      <a:pt x="57705" y="779671"/>
                      <a:pt x="70875" y="791976"/>
                      <a:pt x="86599" y="791478"/>
                    </a:cubicBezTo>
                    <a:cubicBezTo>
                      <a:pt x="102323" y="790979"/>
                      <a:pt x="114686" y="777865"/>
                      <a:pt x="114258" y="76213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2" name="Freeform 62"/>
              <p:cNvSpPr/>
              <p:nvPr/>
            </p:nvSpPr>
            <p:spPr>
              <a:xfrm>
                <a:off x="258357" y="8442378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55" y="62146"/>
                    </a:moveTo>
                    <a:cubicBezTo>
                      <a:pt x="91395" y="46429"/>
                      <a:pt x="78155" y="34200"/>
                      <a:pt x="62434" y="34789"/>
                    </a:cubicBezTo>
                    <a:cubicBezTo>
                      <a:pt x="46714" y="35379"/>
                      <a:pt x="34426" y="48564"/>
                      <a:pt x="34945" y="64287"/>
                    </a:cubicBezTo>
                    <a:lnTo>
                      <a:pt x="57142" y="656449"/>
                    </a:lnTo>
                    <a:cubicBezTo>
                      <a:pt x="57802" y="672166"/>
                      <a:pt x="71042" y="684395"/>
                      <a:pt x="86762" y="683806"/>
                    </a:cubicBezTo>
                    <a:cubicBezTo>
                      <a:pt x="102483" y="683217"/>
                      <a:pt x="114771" y="670032"/>
                      <a:pt x="114252" y="65430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3" name="Freeform 63"/>
              <p:cNvSpPr/>
              <p:nvPr/>
            </p:nvSpPr>
            <p:spPr>
              <a:xfrm>
                <a:off x="280554" y="8046150"/>
                <a:ext cx="127000" cy="111482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23">
                    <a:moveTo>
                      <a:pt x="127000" y="1051607"/>
                    </a:moveTo>
                    <a:cubicBezTo>
                      <a:pt x="126844" y="1016648"/>
                      <a:pt x="98460" y="988391"/>
                      <a:pt x="63500" y="988391"/>
                    </a:cubicBezTo>
                    <a:cubicBezTo>
                      <a:pt x="28541" y="988391"/>
                      <a:pt x="156" y="1016648"/>
                      <a:pt x="0" y="1051607"/>
                    </a:cubicBezTo>
                    <a:cubicBezTo>
                      <a:pt x="156" y="1086566"/>
                      <a:pt x="28541" y="1114823"/>
                      <a:pt x="63500" y="1114823"/>
                    </a:cubicBezTo>
                    <a:cubicBezTo>
                      <a:pt x="98460" y="1114823"/>
                      <a:pt x="126844" y="1086566"/>
                      <a:pt x="127000" y="1051607"/>
                    </a:cubicBezTo>
                    <a:close/>
                    <a:moveTo>
                      <a:pt x="34932" y="1050987"/>
                    </a:moveTo>
                    <a:cubicBezTo>
                      <a:pt x="34661" y="1066716"/>
                      <a:pt x="47155" y="1079706"/>
                      <a:pt x="62883" y="1080047"/>
                    </a:cubicBezTo>
                    <a:cubicBezTo>
                      <a:pt x="78611" y="1080389"/>
                      <a:pt x="91657" y="1067953"/>
                      <a:pt x="92068" y="1052226"/>
                    </a:cubicBezTo>
                    <a:lnTo>
                      <a:pt x="114265" y="29402"/>
                    </a:lnTo>
                    <a:cubicBezTo>
                      <a:pt x="114536" y="13673"/>
                      <a:pt x="102043" y="683"/>
                      <a:pt x="86314" y="341"/>
                    </a:cubicBezTo>
                    <a:cubicBezTo>
                      <a:pt x="70586" y="0"/>
                      <a:pt x="57541" y="12436"/>
                      <a:pt x="57129" y="2816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4" name="Freeform 64"/>
              <p:cNvSpPr/>
              <p:nvPr/>
            </p:nvSpPr>
            <p:spPr>
              <a:xfrm>
                <a:off x="302751" y="8011716"/>
                <a:ext cx="127000" cy="8457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4577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63" y="62375"/>
                    </a:moveTo>
                    <a:cubicBezTo>
                      <a:pt x="91529" y="46652"/>
                      <a:pt x="78388" y="34318"/>
                      <a:pt x="62663" y="34780"/>
                    </a:cubicBezTo>
                    <a:cubicBezTo>
                      <a:pt x="46938" y="35244"/>
                      <a:pt x="34545" y="48330"/>
                      <a:pt x="34938" y="64057"/>
                    </a:cubicBezTo>
                    <a:lnTo>
                      <a:pt x="57135" y="817718"/>
                    </a:lnTo>
                    <a:cubicBezTo>
                      <a:pt x="57668" y="833441"/>
                      <a:pt x="70810" y="845775"/>
                      <a:pt x="86535" y="845312"/>
                    </a:cubicBezTo>
                    <a:cubicBezTo>
                      <a:pt x="102260" y="844848"/>
                      <a:pt x="114653" y="831762"/>
                      <a:pt x="114260" y="81603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5" name="Freeform 65"/>
              <p:cNvSpPr/>
              <p:nvPr/>
            </p:nvSpPr>
            <p:spPr>
              <a:xfrm>
                <a:off x="324948" y="8765376"/>
                <a:ext cx="127000" cy="46937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9371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26" y="61536"/>
                    </a:moveTo>
                    <a:cubicBezTo>
                      <a:pt x="91031" y="45836"/>
                      <a:pt x="77532" y="33893"/>
                      <a:pt x="61828" y="34819"/>
                    </a:cubicBezTo>
                    <a:cubicBezTo>
                      <a:pt x="46123" y="35743"/>
                      <a:pt x="34120" y="49188"/>
                      <a:pt x="34975" y="64897"/>
                    </a:cubicBezTo>
                    <a:lnTo>
                      <a:pt x="57172" y="441727"/>
                    </a:lnTo>
                    <a:cubicBezTo>
                      <a:pt x="58167" y="457428"/>
                      <a:pt x="71666" y="469370"/>
                      <a:pt x="87370" y="468445"/>
                    </a:cubicBezTo>
                    <a:cubicBezTo>
                      <a:pt x="103075" y="467519"/>
                      <a:pt x="115078" y="454074"/>
                      <a:pt x="114223" y="43836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6" name="Freeform 66"/>
              <p:cNvSpPr/>
              <p:nvPr/>
            </p:nvSpPr>
            <p:spPr>
              <a:xfrm>
                <a:off x="347145" y="9142206"/>
                <a:ext cx="127000" cy="7381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182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58" y="62235"/>
                    </a:moveTo>
                    <a:cubicBezTo>
                      <a:pt x="91448" y="46515"/>
                      <a:pt x="78246" y="34246"/>
                      <a:pt x="62523" y="34786"/>
                    </a:cubicBezTo>
                    <a:cubicBezTo>
                      <a:pt x="46801" y="35326"/>
                      <a:pt x="34472" y="48473"/>
                      <a:pt x="34942" y="64198"/>
                    </a:cubicBezTo>
                    <a:lnTo>
                      <a:pt x="57139" y="710193"/>
                    </a:lnTo>
                    <a:cubicBezTo>
                      <a:pt x="57750" y="725913"/>
                      <a:pt x="70952" y="738182"/>
                      <a:pt x="86674" y="737642"/>
                    </a:cubicBezTo>
                    <a:cubicBezTo>
                      <a:pt x="102397" y="737102"/>
                      <a:pt x="114725" y="723955"/>
                      <a:pt x="114255" y="70823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7" name="Freeform 67"/>
              <p:cNvSpPr/>
              <p:nvPr/>
            </p:nvSpPr>
            <p:spPr>
              <a:xfrm>
                <a:off x="369342" y="9788201"/>
                <a:ext cx="127000" cy="5768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50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45" y="61909"/>
                    </a:moveTo>
                    <a:cubicBezTo>
                      <a:pt x="91255" y="46196"/>
                      <a:pt x="77914" y="34079"/>
                      <a:pt x="62198" y="34799"/>
                    </a:cubicBezTo>
                    <a:cubicBezTo>
                      <a:pt x="46483" y="35519"/>
                      <a:pt x="34306" y="48806"/>
                      <a:pt x="34955" y="64524"/>
                    </a:cubicBezTo>
                    <a:lnTo>
                      <a:pt x="57152" y="549020"/>
                    </a:lnTo>
                    <a:cubicBezTo>
                      <a:pt x="57943" y="564732"/>
                      <a:pt x="71284" y="576850"/>
                      <a:pt x="87000" y="576130"/>
                    </a:cubicBezTo>
                    <a:cubicBezTo>
                      <a:pt x="102715" y="575410"/>
                      <a:pt x="114892" y="562122"/>
                      <a:pt x="114242" y="54640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8" name="Freeform 68"/>
              <p:cNvSpPr/>
              <p:nvPr/>
            </p:nvSpPr>
            <p:spPr>
              <a:xfrm>
                <a:off x="391539" y="8853741"/>
                <a:ext cx="127000" cy="154538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545389">
                    <a:moveTo>
                      <a:pt x="127000" y="1482172"/>
                    </a:moveTo>
                    <a:cubicBezTo>
                      <a:pt x="126844" y="1447213"/>
                      <a:pt x="98460" y="1418956"/>
                      <a:pt x="63500" y="1418956"/>
                    </a:cubicBezTo>
                    <a:cubicBezTo>
                      <a:pt x="28541" y="1418956"/>
                      <a:pt x="157" y="1447213"/>
                      <a:pt x="0" y="1482172"/>
                    </a:cubicBezTo>
                    <a:cubicBezTo>
                      <a:pt x="157" y="1517131"/>
                      <a:pt x="28541" y="1545389"/>
                      <a:pt x="63500" y="1545389"/>
                    </a:cubicBezTo>
                    <a:cubicBezTo>
                      <a:pt x="98460" y="1545389"/>
                      <a:pt x="126844" y="1517131"/>
                      <a:pt x="127000" y="1482172"/>
                    </a:cubicBezTo>
                    <a:close/>
                    <a:moveTo>
                      <a:pt x="34929" y="1481736"/>
                    </a:moveTo>
                    <a:cubicBezTo>
                      <a:pt x="34759" y="1497467"/>
                      <a:pt x="47336" y="1510376"/>
                      <a:pt x="63066" y="1510616"/>
                    </a:cubicBezTo>
                    <a:cubicBezTo>
                      <a:pt x="78796" y="1510856"/>
                      <a:pt x="91762" y="1498336"/>
                      <a:pt x="92072" y="1482608"/>
                    </a:cubicBezTo>
                    <a:lnTo>
                      <a:pt x="114269" y="29121"/>
                    </a:lnTo>
                    <a:cubicBezTo>
                      <a:pt x="114439" y="13390"/>
                      <a:pt x="101862" y="481"/>
                      <a:pt x="86132" y="240"/>
                    </a:cubicBezTo>
                    <a:cubicBezTo>
                      <a:pt x="70402" y="0"/>
                      <a:pt x="57436" y="12519"/>
                      <a:pt x="57126" y="2824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9" name="Freeform 69"/>
              <p:cNvSpPr/>
              <p:nvPr/>
            </p:nvSpPr>
            <p:spPr>
              <a:xfrm>
                <a:off x="413736" y="8819209"/>
                <a:ext cx="127000" cy="3084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9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1925" y="60286"/>
                    </a:moveTo>
                    <a:cubicBezTo>
                      <a:pt x="90242" y="44645"/>
                      <a:pt x="76232" y="33306"/>
                      <a:pt x="60583" y="34919"/>
                    </a:cubicBezTo>
                    <a:cubicBezTo>
                      <a:pt x="44934" y="36532"/>
                      <a:pt x="33533" y="50491"/>
                      <a:pt x="35076" y="66146"/>
                    </a:cubicBezTo>
                    <a:lnTo>
                      <a:pt x="57273" y="281478"/>
                    </a:lnTo>
                    <a:cubicBezTo>
                      <a:pt x="58956" y="297120"/>
                      <a:pt x="72965" y="308459"/>
                      <a:pt x="88614" y="306846"/>
                    </a:cubicBezTo>
                    <a:cubicBezTo>
                      <a:pt x="104263" y="305233"/>
                      <a:pt x="115665" y="291274"/>
                      <a:pt x="114122" y="27561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70" name="Freeform 70"/>
              <p:cNvSpPr/>
              <p:nvPr/>
            </p:nvSpPr>
            <p:spPr>
              <a:xfrm>
                <a:off x="435933" y="8852515"/>
                <a:ext cx="127000" cy="3084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9">
                    <a:moveTo>
                      <a:pt x="127000" y="245242"/>
                    </a:moveTo>
                    <a:cubicBezTo>
                      <a:pt x="126844" y="210283"/>
                      <a:pt x="98460" y="182026"/>
                      <a:pt x="63500" y="182026"/>
                    </a:cubicBezTo>
                    <a:cubicBezTo>
                      <a:pt x="28541" y="182026"/>
                      <a:pt x="157" y="210283"/>
                      <a:pt x="0" y="245242"/>
                    </a:cubicBezTo>
                    <a:cubicBezTo>
                      <a:pt x="157" y="280201"/>
                      <a:pt x="28541" y="308458"/>
                      <a:pt x="63500" y="308458"/>
                    </a:cubicBezTo>
                    <a:cubicBezTo>
                      <a:pt x="98460" y="308458"/>
                      <a:pt x="126844" y="280201"/>
                      <a:pt x="127000" y="245242"/>
                    </a:cubicBezTo>
                    <a:close/>
                    <a:moveTo>
                      <a:pt x="35076" y="242312"/>
                    </a:moveTo>
                    <a:cubicBezTo>
                      <a:pt x="33533" y="257968"/>
                      <a:pt x="44934" y="271927"/>
                      <a:pt x="60583" y="273540"/>
                    </a:cubicBezTo>
                    <a:cubicBezTo>
                      <a:pt x="76232" y="275153"/>
                      <a:pt x="90242" y="263814"/>
                      <a:pt x="91925" y="248172"/>
                    </a:cubicBezTo>
                    <a:lnTo>
                      <a:pt x="114122" y="32840"/>
                    </a:lnTo>
                    <a:cubicBezTo>
                      <a:pt x="115665" y="17185"/>
                      <a:pt x="104263" y="3226"/>
                      <a:pt x="88614" y="1613"/>
                    </a:cubicBezTo>
                    <a:cubicBezTo>
                      <a:pt x="72965" y="0"/>
                      <a:pt x="58956" y="11339"/>
                      <a:pt x="57273" y="2698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71" name="Freeform 71"/>
              <p:cNvSpPr/>
              <p:nvPr/>
            </p:nvSpPr>
            <p:spPr>
              <a:xfrm>
                <a:off x="458130" y="8819209"/>
                <a:ext cx="127000" cy="111482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23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69" y="62596"/>
                    </a:moveTo>
                    <a:cubicBezTo>
                      <a:pt x="91657" y="46870"/>
                      <a:pt x="78611" y="34434"/>
                      <a:pt x="62883" y="34775"/>
                    </a:cubicBezTo>
                    <a:cubicBezTo>
                      <a:pt x="47155" y="35117"/>
                      <a:pt x="34661" y="48107"/>
                      <a:pt x="34932" y="63836"/>
                    </a:cubicBezTo>
                    <a:lnTo>
                      <a:pt x="57129" y="1086661"/>
                    </a:lnTo>
                    <a:cubicBezTo>
                      <a:pt x="57541" y="1102387"/>
                      <a:pt x="70586" y="1114823"/>
                      <a:pt x="86314" y="1114482"/>
                    </a:cubicBezTo>
                    <a:cubicBezTo>
                      <a:pt x="102043" y="1114140"/>
                      <a:pt x="114537" y="1101151"/>
                      <a:pt x="114266" y="108542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72" name="Freeform 72"/>
              <p:cNvSpPr/>
              <p:nvPr/>
            </p:nvSpPr>
            <p:spPr>
              <a:xfrm>
                <a:off x="480327" y="3524468"/>
                <a:ext cx="127000" cy="64439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443998">
                    <a:moveTo>
                      <a:pt x="127000" y="6380782"/>
                    </a:moveTo>
                    <a:cubicBezTo>
                      <a:pt x="126844" y="6345823"/>
                      <a:pt x="98460" y="6317565"/>
                      <a:pt x="63500" y="6317565"/>
                    </a:cubicBezTo>
                    <a:cubicBezTo>
                      <a:pt x="28541" y="6317565"/>
                      <a:pt x="157" y="6345823"/>
                      <a:pt x="0" y="6380782"/>
                    </a:cubicBezTo>
                    <a:cubicBezTo>
                      <a:pt x="157" y="6415741"/>
                      <a:pt x="28541" y="6443998"/>
                      <a:pt x="63500" y="6443998"/>
                    </a:cubicBezTo>
                    <a:cubicBezTo>
                      <a:pt x="98460" y="6443998"/>
                      <a:pt x="126844" y="6415741"/>
                      <a:pt x="127000" y="6380782"/>
                    </a:cubicBezTo>
                    <a:close/>
                    <a:moveTo>
                      <a:pt x="34926" y="6380682"/>
                    </a:moveTo>
                    <a:cubicBezTo>
                      <a:pt x="34941" y="6396414"/>
                      <a:pt x="47670" y="6409174"/>
                      <a:pt x="63401" y="6409230"/>
                    </a:cubicBezTo>
                    <a:cubicBezTo>
                      <a:pt x="79133" y="6409285"/>
                      <a:pt x="91950" y="6396613"/>
                      <a:pt x="92075" y="6380882"/>
                    </a:cubicBezTo>
                    <a:lnTo>
                      <a:pt x="114272" y="28602"/>
                    </a:lnTo>
                    <a:cubicBezTo>
                      <a:pt x="114257" y="12870"/>
                      <a:pt x="101529" y="110"/>
                      <a:pt x="85797" y="55"/>
                    </a:cubicBezTo>
                    <a:cubicBezTo>
                      <a:pt x="70065" y="0"/>
                      <a:pt x="57248" y="12671"/>
                      <a:pt x="57123" y="2840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73" name="Freeform 73"/>
              <p:cNvSpPr/>
              <p:nvPr/>
            </p:nvSpPr>
            <p:spPr>
              <a:xfrm>
                <a:off x="502525" y="3489753"/>
                <a:ext cx="127000" cy="542118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421184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59" y="126434"/>
                      <a:pt x="126843" y="98176"/>
                      <a:pt x="127000" y="63217"/>
                    </a:cubicBezTo>
                    <a:close/>
                    <a:moveTo>
                      <a:pt x="92074" y="63098"/>
                    </a:moveTo>
                    <a:cubicBezTo>
                      <a:pt x="91938" y="47367"/>
                      <a:pt x="79113" y="34704"/>
                      <a:pt x="63381" y="34770"/>
                    </a:cubicBezTo>
                    <a:cubicBezTo>
                      <a:pt x="47649" y="34835"/>
                      <a:pt x="34930" y="47604"/>
                      <a:pt x="34925" y="63336"/>
                    </a:cubicBezTo>
                    <a:lnTo>
                      <a:pt x="57122" y="5392791"/>
                    </a:lnTo>
                    <a:cubicBezTo>
                      <a:pt x="57258" y="5408522"/>
                      <a:pt x="70083" y="5421184"/>
                      <a:pt x="85815" y="5421119"/>
                    </a:cubicBezTo>
                    <a:cubicBezTo>
                      <a:pt x="101547" y="5421053"/>
                      <a:pt x="114266" y="5408284"/>
                      <a:pt x="114271" y="539255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74" name="Freeform 74"/>
              <p:cNvSpPr/>
              <p:nvPr/>
            </p:nvSpPr>
            <p:spPr>
              <a:xfrm>
                <a:off x="524722" y="8819209"/>
                <a:ext cx="127000" cy="13300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30098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3" y="98175"/>
                      <a:pt x="127000" y="63216"/>
                    </a:cubicBezTo>
                    <a:close/>
                    <a:moveTo>
                      <a:pt x="92070" y="62704"/>
                    </a:moveTo>
                    <a:cubicBezTo>
                      <a:pt x="91718" y="46976"/>
                      <a:pt x="78719" y="34491"/>
                      <a:pt x="62989" y="34773"/>
                    </a:cubicBezTo>
                    <a:cubicBezTo>
                      <a:pt x="47260" y="35055"/>
                      <a:pt x="34717" y="47999"/>
                      <a:pt x="34929" y="63729"/>
                    </a:cubicBezTo>
                    <a:lnTo>
                      <a:pt x="57126" y="1301885"/>
                    </a:lnTo>
                    <a:cubicBezTo>
                      <a:pt x="57479" y="1317613"/>
                      <a:pt x="70477" y="1330098"/>
                      <a:pt x="86207" y="1329816"/>
                    </a:cubicBezTo>
                    <a:cubicBezTo>
                      <a:pt x="101936" y="1329534"/>
                      <a:pt x="114479" y="1316590"/>
                      <a:pt x="114267" y="1300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75" name="Freeform 75"/>
              <p:cNvSpPr/>
              <p:nvPr/>
            </p:nvSpPr>
            <p:spPr>
              <a:xfrm>
                <a:off x="546919" y="8423108"/>
                <a:ext cx="127000" cy="176069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60690">
                    <a:moveTo>
                      <a:pt x="127000" y="1697473"/>
                    </a:moveTo>
                    <a:cubicBezTo>
                      <a:pt x="126843" y="1662514"/>
                      <a:pt x="98459" y="1634257"/>
                      <a:pt x="63500" y="1634257"/>
                    </a:cubicBezTo>
                    <a:cubicBezTo>
                      <a:pt x="28540" y="1634257"/>
                      <a:pt x="156" y="1662514"/>
                      <a:pt x="0" y="1697473"/>
                    </a:cubicBezTo>
                    <a:cubicBezTo>
                      <a:pt x="156" y="1732433"/>
                      <a:pt x="28540" y="1760690"/>
                      <a:pt x="63500" y="1760690"/>
                    </a:cubicBezTo>
                    <a:cubicBezTo>
                      <a:pt x="98459" y="1760690"/>
                      <a:pt x="126843" y="1732433"/>
                      <a:pt x="127000" y="1697473"/>
                    </a:cubicBezTo>
                    <a:close/>
                    <a:moveTo>
                      <a:pt x="34927" y="1697094"/>
                    </a:moveTo>
                    <a:cubicBezTo>
                      <a:pt x="34788" y="1712824"/>
                      <a:pt x="47391" y="1725710"/>
                      <a:pt x="63121" y="1725918"/>
                    </a:cubicBezTo>
                    <a:cubicBezTo>
                      <a:pt x="78852" y="1726128"/>
                      <a:pt x="91793" y="1713583"/>
                      <a:pt x="92072" y="1697853"/>
                    </a:cubicBezTo>
                    <a:lnTo>
                      <a:pt x="114269" y="29034"/>
                    </a:lnTo>
                    <a:cubicBezTo>
                      <a:pt x="114408" y="13303"/>
                      <a:pt x="101806" y="418"/>
                      <a:pt x="86075" y="209"/>
                    </a:cubicBezTo>
                    <a:cubicBezTo>
                      <a:pt x="70345" y="0"/>
                      <a:pt x="57404" y="12545"/>
                      <a:pt x="57124" y="2827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76" name="Freeform 76"/>
              <p:cNvSpPr/>
              <p:nvPr/>
            </p:nvSpPr>
            <p:spPr>
              <a:xfrm>
                <a:off x="569116" y="8313058"/>
                <a:ext cx="127000" cy="2019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20">
                    <a:moveTo>
                      <a:pt x="127000" y="138704"/>
                    </a:moveTo>
                    <a:cubicBezTo>
                      <a:pt x="126843" y="103745"/>
                      <a:pt x="98459" y="75488"/>
                      <a:pt x="63500" y="75488"/>
                    </a:cubicBezTo>
                    <a:cubicBezTo>
                      <a:pt x="28540" y="75488"/>
                      <a:pt x="156" y="103745"/>
                      <a:pt x="0" y="138704"/>
                    </a:cubicBezTo>
                    <a:cubicBezTo>
                      <a:pt x="156" y="173664"/>
                      <a:pt x="28540" y="201921"/>
                      <a:pt x="63500" y="201921"/>
                    </a:cubicBezTo>
                    <a:cubicBezTo>
                      <a:pt x="98459" y="201921"/>
                      <a:pt x="126843" y="173664"/>
                      <a:pt x="127000" y="138704"/>
                    </a:cubicBezTo>
                    <a:close/>
                    <a:moveTo>
                      <a:pt x="35513" y="132934"/>
                    </a:moveTo>
                    <a:cubicBezTo>
                      <a:pt x="32406" y="148356"/>
                      <a:pt x="42348" y="163389"/>
                      <a:pt x="57756" y="166565"/>
                    </a:cubicBezTo>
                    <a:cubicBezTo>
                      <a:pt x="73163" y="169742"/>
                      <a:pt x="88241" y="159867"/>
                      <a:pt x="91486" y="144474"/>
                    </a:cubicBezTo>
                    <a:lnTo>
                      <a:pt x="113683" y="36808"/>
                    </a:lnTo>
                    <a:cubicBezTo>
                      <a:pt x="116791" y="21387"/>
                      <a:pt x="106848" y="6354"/>
                      <a:pt x="91441" y="3177"/>
                    </a:cubicBezTo>
                    <a:cubicBezTo>
                      <a:pt x="76033" y="0"/>
                      <a:pt x="60956" y="9875"/>
                      <a:pt x="57710" y="2526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77" name="Freeform 77"/>
              <p:cNvSpPr/>
              <p:nvPr/>
            </p:nvSpPr>
            <p:spPr>
              <a:xfrm>
                <a:off x="591313" y="8045288"/>
                <a:ext cx="127000" cy="36202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4">
                    <a:moveTo>
                      <a:pt x="127000" y="298808"/>
                    </a:moveTo>
                    <a:cubicBezTo>
                      <a:pt x="126843" y="263849"/>
                      <a:pt x="98459" y="235592"/>
                      <a:pt x="63500" y="235592"/>
                    </a:cubicBezTo>
                    <a:cubicBezTo>
                      <a:pt x="28540" y="235592"/>
                      <a:pt x="156" y="263849"/>
                      <a:pt x="0" y="298808"/>
                    </a:cubicBezTo>
                    <a:cubicBezTo>
                      <a:pt x="156" y="333767"/>
                      <a:pt x="28540" y="362024"/>
                      <a:pt x="63500" y="362024"/>
                    </a:cubicBezTo>
                    <a:cubicBezTo>
                      <a:pt x="98459" y="362024"/>
                      <a:pt x="126843" y="333767"/>
                      <a:pt x="127000" y="298808"/>
                    </a:cubicBezTo>
                    <a:close/>
                    <a:moveTo>
                      <a:pt x="35021" y="296460"/>
                    </a:moveTo>
                    <a:cubicBezTo>
                      <a:pt x="33799" y="312145"/>
                      <a:pt x="45483" y="325867"/>
                      <a:pt x="61162" y="327160"/>
                    </a:cubicBezTo>
                    <a:cubicBezTo>
                      <a:pt x="76840" y="328453"/>
                      <a:pt x="90615" y="316829"/>
                      <a:pt x="91978" y="301157"/>
                    </a:cubicBezTo>
                    <a:lnTo>
                      <a:pt x="114175" y="31993"/>
                    </a:lnTo>
                    <a:cubicBezTo>
                      <a:pt x="115398" y="16308"/>
                      <a:pt x="103713" y="2586"/>
                      <a:pt x="88035" y="1293"/>
                    </a:cubicBezTo>
                    <a:cubicBezTo>
                      <a:pt x="72356" y="0"/>
                      <a:pt x="58581" y="11623"/>
                      <a:pt x="57218" y="2729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78" name="Freeform 78"/>
              <p:cNvSpPr/>
              <p:nvPr/>
            </p:nvSpPr>
            <p:spPr>
              <a:xfrm>
                <a:off x="613510" y="8011716"/>
                <a:ext cx="127000" cy="41567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2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07" y="61257"/>
                    </a:moveTo>
                    <a:cubicBezTo>
                      <a:pt x="90859" y="45567"/>
                      <a:pt x="77244" y="33757"/>
                      <a:pt x="61549" y="34835"/>
                    </a:cubicBezTo>
                    <a:cubicBezTo>
                      <a:pt x="45854" y="35914"/>
                      <a:pt x="33984" y="49476"/>
                      <a:pt x="34992" y="65175"/>
                    </a:cubicBezTo>
                    <a:lnTo>
                      <a:pt x="57189" y="388172"/>
                    </a:lnTo>
                    <a:cubicBezTo>
                      <a:pt x="58338" y="403862"/>
                      <a:pt x="71952" y="415672"/>
                      <a:pt x="87647" y="414594"/>
                    </a:cubicBezTo>
                    <a:cubicBezTo>
                      <a:pt x="103342" y="413515"/>
                      <a:pt x="115213" y="399954"/>
                      <a:pt x="114204" y="38425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79" name="Freeform 79"/>
              <p:cNvSpPr/>
              <p:nvPr/>
            </p:nvSpPr>
            <p:spPr>
              <a:xfrm>
                <a:off x="635707" y="5408556"/>
                <a:ext cx="127000" cy="305258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52589">
                    <a:moveTo>
                      <a:pt x="127000" y="2989373"/>
                    </a:moveTo>
                    <a:cubicBezTo>
                      <a:pt x="126843" y="2954414"/>
                      <a:pt x="98459" y="2926157"/>
                      <a:pt x="63500" y="2926157"/>
                    </a:cubicBezTo>
                    <a:cubicBezTo>
                      <a:pt x="28540" y="2926157"/>
                      <a:pt x="156" y="2954414"/>
                      <a:pt x="0" y="2989373"/>
                    </a:cubicBezTo>
                    <a:cubicBezTo>
                      <a:pt x="156" y="3024332"/>
                      <a:pt x="28540" y="3052590"/>
                      <a:pt x="63500" y="3052590"/>
                    </a:cubicBezTo>
                    <a:cubicBezTo>
                      <a:pt x="98459" y="3052590"/>
                      <a:pt x="126843" y="3024332"/>
                      <a:pt x="127000" y="2989373"/>
                    </a:cubicBezTo>
                    <a:close/>
                    <a:moveTo>
                      <a:pt x="34926" y="2989159"/>
                    </a:moveTo>
                    <a:cubicBezTo>
                      <a:pt x="34878" y="3004891"/>
                      <a:pt x="47555" y="3017703"/>
                      <a:pt x="63287" y="3017820"/>
                    </a:cubicBezTo>
                    <a:cubicBezTo>
                      <a:pt x="79018" y="3017937"/>
                      <a:pt x="91886" y="3005318"/>
                      <a:pt x="92074" y="2989587"/>
                    </a:cubicBezTo>
                    <a:lnTo>
                      <a:pt x="114271" y="28779"/>
                    </a:lnTo>
                    <a:cubicBezTo>
                      <a:pt x="114319" y="13048"/>
                      <a:pt x="101642" y="236"/>
                      <a:pt x="85910" y="118"/>
                    </a:cubicBezTo>
                    <a:cubicBezTo>
                      <a:pt x="70179" y="0"/>
                      <a:pt x="57311" y="12620"/>
                      <a:pt x="57123" y="2835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80" name="Freeform 80"/>
              <p:cNvSpPr/>
              <p:nvPr/>
            </p:nvSpPr>
            <p:spPr>
              <a:xfrm>
                <a:off x="657904" y="5373904"/>
                <a:ext cx="127000" cy="3752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752395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59" y="126434"/>
                      <a:pt x="126843" y="98176"/>
                      <a:pt x="127000" y="63217"/>
                    </a:cubicBezTo>
                    <a:close/>
                    <a:moveTo>
                      <a:pt x="92074" y="63044"/>
                    </a:moveTo>
                    <a:cubicBezTo>
                      <a:pt x="91909" y="47313"/>
                      <a:pt x="79059" y="34674"/>
                      <a:pt x="63327" y="34770"/>
                    </a:cubicBezTo>
                    <a:cubicBezTo>
                      <a:pt x="47596" y="34865"/>
                      <a:pt x="34900" y="47658"/>
                      <a:pt x="34925" y="63390"/>
                    </a:cubicBezTo>
                    <a:lnTo>
                      <a:pt x="57122" y="3724026"/>
                    </a:lnTo>
                    <a:cubicBezTo>
                      <a:pt x="57288" y="3739757"/>
                      <a:pt x="70138" y="3752395"/>
                      <a:pt x="85869" y="3752299"/>
                    </a:cubicBezTo>
                    <a:cubicBezTo>
                      <a:pt x="101601" y="3752204"/>
                      <a:pt x="114296" y="3739411"/>
                      <a:pt x="114271" y="372367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81" name="Freeform 81"/>
              <p:cNvSpPr/>
              <p:nvPr/>
            </p:nvSpPr>
            <p:spPr>
              <a:xfrm>
                <a:off x="680101" y="8637874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459883"/>
                    </a:moveTo>
                    <a:cubicBezTo>
                      <a:pt x="126843" y="424924"/>
                      <a:pt x="98459" y="396667"/>
                      <a:pt x="63500" y="396667"/>
                    </a:cubicBezTo>
                    <a:cubicBezTo>
                      <a:pt x="28540" y="396667"/>
                      <a:pt x="156" y="424924"/>
                      <a:pt x="0" y="459883"/>
                    </a:cubicBezTo>
                    <a:cubicBezTo>
                      <a:pt x="156" y="494842"/>
                      <a:pt x="28540" y="523099"/>
                      <a:pt x="63500" y="523099"/>
                    </a:cubicBezTo>
                    <a:cubicBezTo>
                      <a:pt x="98459" y="523099"/>
                      <a:pt x="126843" y="494842"/>
                      <a:pt x="127000" y="459883"/>
                    </a:cubicBezTo>
                    <a:close/>
                    <a:moveTo>
                      <a:pt x="34963" y="458412"/>
                    </a:moveTo>
                    <a:cubicBezTo>
                      <a:pt x="34223" y="474126"/>
                      <a:pt x="46325" y="487483"/>
                      <a:pt x="62035" y="488292"/>
                    </a:cubicBezTo>
                    <a:cubicBezTo>
                      <a:pt x="77746" y="489102"/>
                      <a:pt x="91157" y="477060"/>
                      <a:pt x="92037" y="461354"/>
                    </a:cubicBezTo>
                    <a:lnTo>
                      <a:pt x="114234" y="30691"/>
                    </a:lnTo>
                    <a:cubicBezTo>
                      <a:pt x="114973" y="14976"/>
                      <a:pt x="102872" y="1620"/>
                      <a:pt x="87161" y="810"/>
                    </a:cubicBezTo>
                    <a:cubicBezTo>
                      <a:pt x="71450" y="0"/>
                      <a:pt x="58040" y="12042"/>
                      <a:pt x="57160" y="2774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82" name="Freeform 82"/>
              <p:cNvSpPr/>
              <p:nvPr/>
            </p:nvSpPr>
            <p:spPr>
              <a:xfrm>
                <a:off x="702298" y="7238746"/>
                <a:ext cx="127000" cy="149156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1564">
                    <a:moveTo>
                      <a:pt x="127000" y="1428347"/>
                    </a:moveTo>
                    <a:cubicBezTo>
                      <a:pt x="126843" y="1393388"/>
                      <a:pt x="98459" y="1365131"/>
                      <a:pt x="63500" y="1365131"/>
                    </a:cubicBezTo>
                    <a:cubicBezTo>
                      <a:pt x="28540" y="1365131"/>
                      <a:pt x="156" y="1393388"/>
                      <a:pt x="0" y="1428347"/>
                    </a:cubicBezTo>
                    <a:cubicBezTo>
                      <a:pt x="156" y="1463307"/>
                      <a:pt x="28540" y="1491564"/>
                      <a:pt x="63500" y="1491564"/>
                    </a:cubicBezTo>
                    <a:cubicBezTo>
                      <a:pt x="98459" y="1491564"/>
                      <a:pt x="126843" y="1463307"/>
                      <a:pt x="127000" y="1428347"/>
                    </a:cubicBezTo>
                    <a:close/>
                    <a:moveTo>
                      <a:pt x="34928" y="1427895"/>
                    </a:moveTo>
                    <a:cubicBezTo>
                      <a:pt x="34749" y="1443626"/>
                      <a:pt x="47319" y="1456543"/>
                      <a:pt x="63049" y="1456791"/>
                    </a:cubicBezTo>
                    <a:cubicBezTo>
                      <a:pt x="78779" y="1457041"/>
                      <a:pt x="91751" y="1444529"/>
                      <a:pt x="92071" y="1428801"/>
                    </a:cubicBezTo>
                    <a:lnTo>
                      <a:pt x="114268" y="29146"/>
                    </a:lnTo>
                    <a:cubicBezTo>
                      <a:pt x="114447" y="13415"/>
                      <a:pt x="101878" y="498"/>
                      <a:pt x="86148" y="249"/>
                    </a:cubicBezTo>
                    <a:cubicBezTo>
                      <a:pt x="70418" y="0"/>
                      <a:pt x="57445" y="12511"/>
                      <a:pt x="57125" y="2824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83" name="Freeform 83"/>
              <p:cNvSpPr/>
              <p:nvPr/>
            </p:nvSpPr>
            <p:spPr>
              <a:xfrm>
                <a:off x="724495" y="4762539"/>
                <a:ext cx="127000" cy="256811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68116">
                    <a:moveTo>
                      <a:pt x="127000" y="2504900"/>
                    </a:moveTo>
                    <a:cubicBezTo>
                      <a:pt x="126844" y="2469940"/>
                      <a:pt x="98460" y="2441683"/>
                      <a:pt x="63500" y="2441683"/>
                    </a:cubicBezTo>
                    <a:cubicBezTo>
                      <a:pt x="28540" y="2441683"/>
                      <a:pt x="156" y="2469940"/>
                      <a:pt x="0" y="2504900"/>
                    </a:cubicBezTo>
                    <a:cubicBezTo>
                      <a:pt x="156" y="2539859"/>
                      <a:pt x="28540" y="2568116"/>
                      <a:pt x="63500" y="2568116"/>
                    </a:cubicBezTo>
                    <a:cubicBezTo>
                      <a:pt x="98460" y="2568116"/>
                      <a:pt x="126844" y="2539859"/>
                      <a:pt x="127000" y="2504900"/>
                    </a:cubicBezTo>
                    <a:close/>
                    <a:moveTo>
                      <a:pt x="34926" y="2504644"/>
                    </a:moveTo>
                    <a:cubicBezTo>
                      <a:pt x="34855" y="2520375"/>
                      <a:pt x="47514" y="2533206"/>
                      <a:pt x="63245" y="2533347"/>
                    </a:cubicBezTo>
                    <a:cubicBezTo>
                      <a:pt x="78976" y="2533488"/>
                      <a:pt x="91862" y="2520886"/>
                      <a:pt x="92074" y="2505156"/>
                    </a:cubicBezTo>
                    <a:lnTo>
                      <a:pt x="114271" y="28843"/>
                    </a:lnTo>
                    <a:cubicBezTo>
                      <a:pt x="114341" y="13112"/>
                      <a:pt x="101683" y="282"/>
                      <a:pt x="85952" y="141"/>
                    </a:cubicBezTo>
                    <a:cubicBezTo>
                      <a:pt x="70221" y="0"/>
                      <a:pt x="57334" y="12601"/>
                      <a:pt x="57123" y="2833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84" name="Freeform 84"/>
              <p:cNvSpPr/>
              <p:nvPr/>
            </p:nvSpPr>
            <p:spPr>
              <a:xfrm>
                <a:off x="746692" y="4727909"/>
                <a:ext cx="127000" cy="574417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44178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92075" y="63105"/>
                    </a:moveTo>
                    <a:cubicBezTo>
                      <a:pt x="91943" y="47374"/>
                      <a:pt x="79120" y="34708"/>
                      <a:pt x="63388" y="34770"/>
                    </a:cubicBezTo>
                    <a:cubicBezTo>
                      <a:pt x="47657" y="34832"/>
                      <a:pt x="34934" y="47598"/>
                      <a:pt x="34925" y="63330"/>
                    </a:cubicBezTo>
                    <a:lnTo>
                      <a:pt x="57122" y="5715782"/>
                    </a:lnTo>
                    <a:cubicBezTo>
                      <a:pt x="57254" y="5731514"/>
                      <a:pt x="70077" y="5744179"/>
                      <a:pt x="85809" y="5744117"/>
                    </a:cubicBezTo>
                    <a:cubicBezTo>
                      <a:pt x="101541" y="5744055"/>
                      <a:pt x="114263" y="5731289"/>
                      <a:pt x="114272" y="571555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85" name="Freeform 85"/>
              <p:cNvSpPr/>
              <p:nvPr/>
            </p:nvSpPr>
            <p:spPr>
              <a:xfrm>
                <a:off x="768889" y="5300940"/>
                <a:ext cx="127000" cy="520585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05855">
                    <a:moveTo>
                      <a:pt x="127000" y="5142639"/>
                    </a:moveTo>
                    <a:cubicBezTo>
                      <a:pt x="126844" y="5107680"/>
                      <a:pt x="98460" y="5079423"/>
                      <a:pt x="63500" y="5079423"/>
                    </a:cubicBezTo>
                    <a:cubicBezTo>
                      <a:pt x="28540" y="5079423"/>
                      <a:pt x="156" y="5107680"/>
                      <a:pt x="0" y="5142639"/>
                    </a:cubicBezTo>
                    <a:cubicBezTo>
                      <a:pt x="156" y="5177598"/>
                      <a:pt x="28540" y="5205855"/>
                      <a:pt x="63500" y="5205855"/>
                    </a:cubicBezTo>
                    <a:cubicBezTo>
                      <a:pt x="98460" y="5205855"/>
                      <a:pt x="126844" y="5177598"/>
                      <a:pt x="127000" y="5142639"/>
                    </a:cubicBezTo>
                    <a:close/>
                    <a:moveTo>
                      <a:pt x="34925" y="5142515"/>
                    </a:moveTo>
                    <a:cubicBezTo>
                      <a:pt x="34927" y="5158246"/>
                      <a:pt x="47645" y="5171018"/>
                      <a:pt x="63376" y="5171086"/>
                    </a:cubicBezTo>
                    <a:cubicBezTo>
                      <a:pt x="79108" y="5171154"/>
                      <a:pt x="91936" y="5158494"/>
                      <a:pt x="92075" y="5142763"/>
                    </a:cubicBezTo>
                    <a:lnTo>
                      <a:pt x="114272" y="28639"/>
                    </a:lnTo>
                    <a:cubicBezTo>
                      <a:pt x="114270" y="12907"/>
                      <a:pt x="101552" y="136"/>
                      <a:pt x="85820" y="68"/>
                    </a:cubicBezTo>
                    <a:cubicBezTo>
                      <a:pt x="70089" y="0"/>
                      <a:pt x="57261" y="12660"/>
                      <a:pt x="57122" y="2839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86" name="Freeform 86"/>
              <p:cNvSpPr/>
              <p:nvPr/>
            </p:nvSpPr>
            <p:spPr>
              <a:xfrm>
                <a:off x="791086" y="5266239"/>
                <a:ext cx="127000" cy="455987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559871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75" y="63074"/>
                    </a:moveTo>
                    <a:cubicBezTo>
                      <a:pt x="91926" y="47343"/>
                      <a:pt x="79090" y="34691"/>
                      <a:pt x="63359" y="34769"/>
                    </a:cubicBezTo>
                    <a:cubicBezTo>
                      <a:pt x="47627" y="34847"/>
                      <a:pt x="34917" y="47626"/>
                      <a:pt x="34925" y="63358"/>
                    </a:cubicBezTo>
                    <a:lnTo>
                      <a:pt x="57122" y="4531487"/>
                    </a:lnTo>
                    <a:cubicBezTo>
                      <a:pt x="57271" y="4547218"/>
                      <a:pt x="70107" y="4559871"/>
                      <a:pt x="85838" y="4559792"/>
                    </a:cubicBezTo>
                    <a:cubicBezTo>
                      <a:pt x="101570" y="4559714"/>
                      <a:pt x="114279" y="4546935"/>
                      <a:pt x="114272" y="453120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87" name="Freeform 87"/>
              <p:cNvSpPr/>
              <p:nvPr/>
            </p:nvSpPr>
            <p:spPr>
              <a:xfrm>
                <a:off x="813283" y="9015026"/>
                <a:ext cx="127000" cy="84577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45775">
                    <a:moveTo>
                      <a:pt x="127000" y="782558"/>
                    </a:moveTo>
                    <a:cubicBezTo>
                      <a:pt x="126844" y="747599"/>
                      <a:pt x="98460" y="719342"/>
                      <a:pt x="63500" y="719342"/>
                    </a:cubicBezTo>
                    <a:cubicBezTo>
                      <a:pt x="28540" y="719342"/>
                      <a:pt x="156" y="747599"/>
                      <a:pt x="0" y="782558"/>
                    </a:cubicBezTo>
                    <a:cubicBezTo>
                      <a:pt x="156" y="817517"/>
                      <a:pt x="28540" y="845774"/>
                      <a:pt x="63500" y="845774"/>
                    </a:cubicBezTo>
                    <a:cubicBezTo>
                      <a:pt x="98460" y="845774"/>
                      <a:pt x="126844" y="817517"/>
                      <a:pt x="127000" y="782558"/>
                    </a:cubicBezTo>
                    <a:close/>
                    <a:moveTo>
                      <a:pt x="34937" y="781717"/>
                    </a:moveTo>
                    <a:cubicBezTo>
                      <a:pt x="34545" y="797444"/>
                      <a:pt x="46938" y="810530"/>
                      <a:pt x="62663" y="810994"/>
                    </a:cubicBezTo>
                    <a:cubicBezTo>
                      <a:pt x="78388" y="811456"/>
                      <a:pt x="91529" y="799122"/>
                      <a:pt x="92063" y="783399"/>
                    </a:cubicBezTo>
                    <a:lnTo>
                      <a:pt x="114260" y="29739"/>
                    </a:lnTo>
                    <a:cubicBezTo>
                      <a:pt x="114652" y="14012"/>
                      <a:pt x="102259" y="926"/>
                      <a:pt x="86534" y="462"/>
                    </a:cubicBezTo>
                    <a:cubicBezTo>
                      <a:pt x="70809" y="0"/>
                      <a:pt x="57668" y="12334"/>
                      <a:pt x="57134" y="2805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88" name="Freeform 88"/>
              <p:cNvSpPr/>
              <p:nvPr/>
            </p:nvSpPr>
            <p:spPr>
              <a:xfrm>
                <a:off x="835480" y="8099944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943980"/>
                    </a:moveTo>
                    <a:cubicBezTo>
                      <a:pt x="126844" y="909021"/>
                      <a:pt x="98460" y="880764"/>
                      <a:pt x="63500" y="880764"/>
                    </a:cubicBezTo>
                    <a:cubicBezTo>
                      <a:pt x="28541" y="880764"/>
                      <a:pt x="156" y="909021"/>
                      <a:pt x="0" y="943980"/>
                    </a:cubicBezTo>
                    <a:cubicBezTo>
                      <a:pt x="156" y="978939"/>
                      <a:pt x="28541" y="1007196"/>
                      <a:pt x="63500" y="1007196"/>
                    </a:cubicBezTo>
                    <a:cubicBezTo>
                      <a:pt x="98460" y="1007196"/>
                      <a:pt x="126844" y="978939"/>
                      <a:pt x="127000" y="943980"/>
                    </a:cubicBezTo>
                    <a:close/>
                    <a:moveTo>
                      <a:pt x="34933" y="943287"/>
                    </a:moveTo>
                    <a:cubicBezTo>
                      <a:pt x="34622" y="959015"/>
                      <a:pt x="47083" y="972038"/>
                      <a:pt x="62810" y="972419"/>
                    </a:cubicBezTo>
                    <a:cubicBezTo>
                      <a:pt x="78537" y="972801"/>
                      <a:pt x="91615" y="960398"/>
                      <a:pt x="92067" y="944673"/>
                    </a:cubicBezTo>
                    <a:lnTo>
                      <a:pt x="114264" y="29514"/>
                    </a:lnTo>
                    <a:cubicBezTo>
                      <a:pt x="114575" y="13786"/>
                      <a:pt x="102114" y="764"/>
                      <a:pt x="86387" y="382"/>
                    </a:cubicBezTo>
                    <a:cubicBezTo>
                      <a:pt x="70660" y="0"/>
                      <a:pt x="57582" y="12403"/>
                      <a:pt x="57131" y="2812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89" name="Freeform 89"/>
              <p:cNvSpPr/>
              <p:nvPr/>
            </p:nvSpPr>
            <p:spPr>
              <a:xfrm>
                <a:off x="857677" y="8065549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37" y="61745"/>
                    </a:moveTo>
                    <a:cubicBezTo>
                      <a:pt x="91157" y="46038"/>
                      <a:pt x="77747" y="33996"/>
                      <a:pt x="62036" y="34806"/>
                    </a:cubicBezTo>
                    <a:cubicBezTo>
                      <a:pt x="46325" y="35615"/>
                      <a:pt x="34224" y="48972"/>
                      <a:pt x="34963" y="64687"/>
                    </a:cubicBezTo>
                    <a:lnTo>
                      <a:pt x="57160" y="495350"/>
                    </a:lnTo>
                    <a:cubicBezTo>
                      <a:pt x="58040" y="511058"/>
                      <a:pt x="71451" y="523099"/>
                      <a:pt x="87162" y="522289"/>
                    </a:cubicBezTo>
                    <a:cubicBezTo>
                      <a:pt x="102873" y="521479"/>
                      <a:pt x="114974" y="508122"/>
                      <a:pt x="114234" y="49240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90" name="Freeform 90"/>
              <p:cNvSpPr/>
              <p:nvPr/>
            </p:nvSpPr>
            <p:spPr>
              <a:xfrm>
                <a:off x="879874" y="8496212"/>
                <a:ext cx="127000" cy="3084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9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1925" y="60286"/>
                    </a:moveTo>
                    <a:cubicBezTo>
                      <a:pt x="90241" y="44644"/>
                      <a:pt x="76232" y="33305"/>
                      <a:pt x="60583" y="34918"/>
                    </a:cubicBezTo>
                    <a:cubicBezTo>
                      <a:pt x="44934" y="36532"/>
                      <a:pt x="33533" y="50490"/>
                      <a:pt x="35076" y="66146"/>
                    </a:cubicBezTo>
                    <a:lnTo>
                      <a:pt x="57273" y="281478"/>
                    </a:lnTo>
                    <a:cubicBezTo>
                      <a:pt x="58956" y="297119"/>
                      <a:pt x="72965" y="308458"/>
                      <a:pt x="88614" y="306845"/>
                    </a:cubicBezTo>
                    <a:cubicBezTo>
                      <a:pt x="104263" y="305232"/>
                      <a:pt x="115665" y="291273"/>
                      <a:pt x="114122" y="27561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91" name="Freeform 91"/>
              <p:cNvSpPr/>
              <p:nvPr/>
            </p:nvSpPr>
            <p:spPr>
              <a:xfrm>
                <a:off x="902071" y="8711543"/>
                <a:ext cx="127000" cy="3084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8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1925" y="60287"/>
                    </a:moveTo>
                    <a:cubicBezTo>
                      <a:pt x="90241" y="44645"/>
                      <a:pt x="76232" y="33306"/>
                      <a:pt x="60583" y="34919"/>
                    </a:cubicBezTo>
                    <a:cubicBezTo>
                      <a:pt x="44934" y="36532"/>
                      <a:pt x="33533" y="50491"/>
                      <a:pt x="35076" y="66147"/>
                    </a:cubicBezTo>
                    <a:lnTo>
                      <a:pt x="57273" y="281478"/>
                    </a:lnTo>
                    <a:cubicBezTo>
                      <a:pt x="58956" y="297120"/>
                      <a:pt x="72965" y="308458"/>
                      <a:pt x="88614" y="306845"/>
                    </a:cubicBezTo>
                    <a:cubicBezTo>
                      <a:pt x="104263" y="305232"/>
                      <a:pt x="115665" y="291273"/>
                      <a:pt x="114122" y="27561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92" name="Freeform 92"/>
              <p:cNvSpPr/>
              <p:nvPr/>
            </p:nvSpPr>
            <p:spPr>
              <a:xfrm>
                <a:off x="924268" y="8926874"/>
                <a:ext cx="127000" cy="3084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9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1925" y="60287"/>
                    </a:moveTo>
                    <a:cubicBezTo>
                      <a:pt x="90241" y="44645"/>
                      <a:pt x="76232" y="33306"/>
                      <a:pt x="60583" y="34919"/>
                    </a:cubicBezTo>
                    <a:cubicBezTo>
                      <a:pt x="44934" y="36532"/>
                      <a:pt x="33533" y="50491"/>
                      <a:pt x="35076" y="66147"/>
                    </a:cubicBezTo>
                    <a:lnTo>
                      <a:pt x="57273" y="281479"/>
                    </a:lnTo>
                    <a:cubicBezTo>
                      <a:pt x="58956" y="297120"/>
                      <a:pt x="72965" y="308459"/>
                      <a:pt x="88614" y="306846"/>
                    </a:cubicBezTo>
                    <a:cubicBezTo>
                      <a:pt x="104263" y="305233"/>
                      <a:pt x="115665" y="291274"/>
                      <a:pt x="114122" y="27561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93" name="Freeform 93"/>
              <p:cNvSpPr/>
              <p:nvPr/>
            </p:nvSpPr>
            <p:spPr>
              <a:xfrm>
                <a:off x="946465" y="9142206"/>
                <a:ext cx="127000" cy="111482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23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69" y="62596"/>
                    </a:moveTo>
                    <a:cubicBezTo>
                      <a:pt x="91657" y="46870"/>
                      <a:pt x="78611" y="34435"/>
                      <a:pt x="62883" y="34776"/>
                    </a:cubicBezTo>
                    <a:cubicBezTo>
                      <a:pt x="47155" y="35118"/>
                      <a:pt x="34661" y="48107"/>
                      <a:pt x="34932" y="63837"/>
                    </a:cubicBezTo>
                    <a:lnTo>
                      <a:pt x="57129" y="1086661"/>
                    </a:lnTo>
                    <a:cubicBezTo>
                      <a:pt x="57541" y="1102387"/>
                      <a:pt x="70587" y="1114823"/>
                      <a:pt x="86315" y="1114482"/>
                    </a:cubicBezTo>
                    <a:cubicBezTo>
                      <a:pt x="102043" y="1114140"/>
                      <a:pt x="114537" y="1101150"/>
                      <a:pt x="114266" y="108542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94" name="Freeform 94"/>
              <p:cNvSpPr/>
              <p:nvPr/>
            </p:nvSpPr>
            <p:spPr>
              <a:xfrm>
                <a:off x="968662" y="8907545"/>
                <a:ext cx="127000" cy="1383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19">
                    <a:moveTo>
                      <a:pt x="127000" y="1320702"/>
                    </a:moveTo>
                    <a:cubicBezTo>
                      <a:pt x="126844" y="1285743"/>
                      <a:pt x="98460" y="1257486"/>
                      <a:pt x="63500" y="1257486"/>
                    </a:cubicBezTo>
                    <a:cubicBezTo>
                      <a:pt x="28541" y="1257486"/>
                      <a:pt x="157" y="1285743"/>
                      <a:pt x="0" y="1320702"/>
                    </a:cubicBezTo>
                    <a:cubicBezTo>
                      <a:pt x="157" y="1355661"/>
                      <a:pt x="28541" y="1383918"/>
                      <a:pt x="63500" y="1383918"/>
                    </a:cubicBezTo>
                    <a:cubicBezTo>
                      <a:pt x="98460" y="1383918"/>
                      <a:pt x="126844" y="1355661"/>
                      <a:pt x="127000" y="1320702"/>
                    </a:cubicBezTo>
                    <a:close/>
                    <a:moveTo>
                      <a:pt x="34930" y="1320211"/>
                    </a:moveTo>
                    <a:cubicBezTo>
                      <a:pt x="34730" y="1335942"/>
                      <a:pt x="47282" y="1348875"/>
                      <a:pt x="63011" y="1349146"/>
                    </a:cubicBezTo>
                    <a:cubicBezTo>
                      <a:pt x="78741" y="1349416"/>
                      <a:pt x="91730" y="1336922"/>
                      <a:pt x="92071" y="1321193"/>
                    </a:cubicBezTo>
                    <a:lnTo>
                      <a:pt x="114268" y="29204"/>
                    </a:lnTo>
                    <a:cubicBezTo>
                      <a:pt x="114468" y="13473"/>
                      <a:pt x="101916" y="540"/>
                      <a:pt x="86186" y="269"/>
                    </a:cubicBezTo>
                    <a:cubicBezTo>
                      <a:pt x="70457" y="0"/>
                      <a:pt x="57467" y="12493"/>
                      <a:pt x="57127" y="2822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95" name="Freeform 95"/>
              <p:cNvSpPr/>
              <p:nvPr/>
            </p:nvSpPr>
            <p:spPr>
              <a:xfrm>
                <a:off x="990859" y="8583802"/>
                <a:ext cx="127000" cy="41567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3">
                    <a:moveTo>
                      <a:pt x="127000" y="352456"/>
                    </a:moveTo>
                    <a:cubicBezTo>
                      <a:pt x="126844" y="317497"/>
                      <a:pt x="98460" y="289240"/>
                      <a:pt x="63500" y="289240"/>
                    </a:cubicBezTo>
                    <a:cubicBezTo>
                      <a:pt x="28541" y="289240"/>
                      <a:pt x="157" y="317497"/>
                      <a:pt x="0" y="352456"/>
                    </a:cubicBezTo>
                    <a:cubicBezTo>
                      <a:pt x="157" y="387416"/>
                      <a:pt x="28541" y="415673"/>
                      <a:pt x="63500" y="415673"/>
                    </a:cubicBezTo>
                    <a:cubicBezTo>
                      <a:pt x="98460" y="415673"/>
                      <a:pt x="126844" y="387416"/>
                      <a:pt x="127000" y="352456"/>
                    </a:cubicBezTo>
                    <a:close/>
                    <a:moveTo>
                      <a:pt x="34993" y="350497"/>
                    </a:moveTo>
                    <a:cubicBezTo>
                      <a:pt x="33984" y="366197"/>
                      <a:pt x="45855" y="379758"/>
                      <a:pt x="61550" y="380837"/>
                    </a:cubicBezTo>
                    <a:cubicBezTo>
                      <a:pt x="77245" y="381915"/>
                      <a:pt x="90859" y="370105"/>
                      <a:pt x="92008" y="354415"/>
                    </a:cubicBezTo>
                    <a:lnTo>
                      <a:pt x="114205" y="31418"/>
                    </a:lnTo>
                    <a:cubicBezTo>
                      <a:pt x="115214" y="15718"/>
                      <a:pt x="103343" y="2157"/>
                      <a:pt x="87648" y="1078"/>
                    </a:cubicBezTo>
                    <a:cubicBezTo>
                      <a:pt x="71953" y="0"/>
                      <a:pt x="58338" y="11810"/>
                      <a:pt x="57190" y="2750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96" name="Freeform 96"/>
              <p:cNvSpPr/>
              <p:nvPr/>
            </p:nvSpPr>
            <p:spPr>
              <a:xfrm>
                <a:off x="1013056" y="8550045"/>
                <a:ext cx="127000" cy="3084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8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1925" y="60286"/>
                    </a:moveTo>
                    <a:cubicBezTo>
                      <a:pt x="90242" y="44644"/>
                      <a:pt x="76232" y="33306"/>
                      <a:pt x="60583" y="34919"/>
                    </a:cubicBezTo>
                    <a:cubicBezTo>
                      <a:pt x="44935" y="36532"/>
                      <a:pt x="33533" y="50490"/>
                      <a:pt x="35076" y="66146"/>
                    </a:cubicBezTo>
                    <a:lnTo>
                      <a:pt x="57273" y="281477"/>
                    </a:lnTo>
                    <a:cubicBezTo>
                      <a:pt x="58956" y="297119"/>
                      <a:pt x="72966" y="308458"/>
                      <a:pt x="88614" y="306845"/>
                    </a:cubicBezTo>
                    <a:cubicBezTo>
                      <a:pt x="104263" y="305232"/>
                      <a:pt x="115665" y="291273"/>
                      <a:pt x="114122" y="27561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97" name="Freeform 97"/>
              <p:cNvSpPr/>
              <p:nvPr/>
            </p:nvSpPr>
            <p:spPr>
              <a:xfrm>
                <a:off x="1035253" y="8765376"/>
                <a:ext cx="127000" cy="11686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68640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69" y="62627"/>
                    </a:moveTo>
                    <a:cubicBezTo>
                      <a:pt x="91675" y="46900"/>
                      <a:pt x="78642" y="34450"/>
                      <a:pt x="62914" y="34774"/>
                    </a:cubicBezTo>
                    <a:cubicBezTo>
                      <a:pt x="47185" y="35099"/>
                      <a:pt x="34678" y="48075"/>
                      <a:pt x="34931" y="63805"/>
                    </a:cubicBezTo>
                    <a:lnTo>
                      <a:pt x="57129" y="1140463"/>
                    </a:lnTo>
                    <a:cubicBezTo>
                      <a:pt x="57523" y="1156190"/>
                      <a:pt x="70555" y="1168639"/>
                      <a:pt x="86284" y="1168315"/>
                    </a:cubicBezTo>
                    <a:cubicBezTo>
                      <a:pt x="102012" y="1167991"/>
                      <a:pt x="114520" y="1155015"/>
                      <a:pt x="114266" y="113928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98" name="Freeform 98"/>
              <p:cNvSpPr/>
              <p:nvPr/>
            </p:nvSpPr>
            <p:spPr>
              <a:xfrm>
                <a:off x="1057450" y="9842033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89918" y="52324"/>
                    </a:moveTo>
                    <a:cubicBezTo>
                      <a:pt x="83856" y="37807"/>
                      <a:pt x="67200" y="30921"/>
                      <a:pt x="52656" y="36917"/>
                    </a:cubicBezTo>
                    <a:cubicBezTo>
                      <a:pt x="38112" y="42915"/>
                      <a:pt x="31151" y="59539"/>
                      <a:pt x="37083" y="74110"/>
                    </a:cubicBezTo>
                    <a:lnTo>
                      <a:pt x="59280" y="127942"/>
                    </a:lnTo>
                    <a:cubicBezTo>
                      <a:pt x="65342" y="142459"/>
                      <a:pt x="81998" y="149346"/>
                      <a:pt x="96542" y="143349"/>
                    </a:cubicBezTo>
                    <a:cubicBezTo>
                      <a:pt x="111086" y="137352"/>
                      <a:pt x="118047" y="120727"/>
                      <a:pt x="112115" y="10615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99" name="Freeform 99"/>
              <p:cNvSpPr/>
              <p:nvPr/>
            </p:nvSpPr>
            <p:spPr>
              <a:xfrm>
                <a:off x="1079647" y="8207783"/>
                <a:ext cx="127000" cy="181451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814516">
                    <a:moveTo>
                      <a:pt x="127000" y="1751300"/>
                    </a:moveTo>
                    <a:cubicBezTo>
                      <a:pt x="126844" y="1716341"/>
                      <a:pt x="98460" y="1688084"/>
                      <a:pt x="63500" y="1688084"/>
                    </a:cubicBezTo>
                    <a:cubicBezTo>
                      <a:pt x="28541" y="1688084"/>
                      <a:pt x="157" y="1716341"/>
                      <a:pt x="0" y="1751300"/>
                    </a:cubicBezTo>
                    <a:cubicBezTo>
                      <a:pt x="157" y="1786259"/>
                      <a:pt x="28541" y="1814516"/>
                      <a:pt x="63500" y="1814516"/>
                    </a:cubicBezTo>
                    <a:cubicBezTo>
                      <a:pt x="98460" y="1814516"/>
                      <a:pt x="126844" y="1786259"/>
                      <a:pt x="127000" y="1751300"/>
                    </a:cubicBezTo>
                    <a:close/>
                    <a:moveTo>
                      <a:pt x="34928" y="1750932"/>
                    </a:moveTo>
                    <a:cubicBezTo>
                      <a:pt x="34796" y="1766663"/>
                      <a:pt x="47403" y="1779542"/>
                      <a:pt x="63134" y="1779745"/>
                    </a:cubicBezTo>
                    <a:cubicBezTo>
                      <a:pt x="78864" y="1779948"/>
                      <a:pt x="91800" y="1767397"/>
                      <a:pt x="92073" y="1751668"/>
                    </a:cubicBezTo>
                    <a:lnTo>
                      <a:pt x="114270" y="29016"/>
                    </a:lnTo>
                    <a:cubicBezTo>
                      <a:pt x="114403" y="13284"/>
                      <a:pt x="101795" y="405"/>
                      <a:pt x="86064" y="203"/>
                    </a:cubicBezTo>
                    <a:cubicBezTo>
                      <a:pt x="70334" y="0"/>
                      <a:pt x="57398" y="12550"/>
                      <a:pt x="57125" y="2827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00" name="Freeform 100"/>
              <p:cNvSpPr/>
              <p:nvPr/>
            </p:nvSpPr>
            <p:spPr>
              <a:xfrm>
                <a:off x="1101845" y="8173214"/>
                <a:ext cx="127000" cy="111482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23">
                    <a:moveTo>
                      <a:pt x="127000" y="63217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68" y="62596"/>
                    </a:moveTo>
                    <a:cubicBezTo>
                      <a:pt x="91656" y="46870"/>
                      <a:pt x="78610" y="34435"/>
                      <a:pt x="62882" y="34776"/>
                    </a:cubicBezTo>
                    <a:cubicBezTo>
                      <a:pt x="47154" y="35118"/>
                      <a:pt x="34660" y="48107"/>
                      <a:pt x="34931" y="63837"/>
                    </a:cubicBezTo>
                    <a:lnTo>
                      <a:pt x="57128" y="1086661"/>
                    </a:lnTo>
                    <a:cubicBezTo>
                      <a:pt x="57540" y="1102387"/>
                      <a:pt x="70585" y="1114824"/>
                      <a:pt x="86314" y="1114482"/>
                    </a:cubicBezTo>
                    <a:cubicBezTo>
                      <a:pt x="102042" y="1114141"/>
                      <a:pt x="114536" y="1101151"/>
                      <a:pt x="114265" y="108542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01" name="Freeform 101"/>
              <p:cNvSpPr/>
              <p:nvPr/>
            </p:nvSpPr>
            <p:spPr>
              <a:xfrm>
                <a:off x="1124042" y="9196039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55" y="62146"/>
                    </a:moveTo>
                    <a:cubicBezTo>
                      <a:pt x="91395" y="46429"/>
                      <a:pt x="78155" y="34200"/>
                      <a:pt x="62434" y="34789"/>
                    </a:cubicBezTo>
                    <a:cubicBezTo>
                      <a:pt x="46713" y="35378"/>
                      <a:pt x="34426" y="48563"/>
                      <a:pt x="34945" y="64286"/>
                    </a:cubicBezTo>
                    <a:lnTo>
                      <a:pt x="57142" y="656449"/>
                    </a:lnTo>
                    <a:cubicBezTo>
                      <a:pt x="57801" y="672166"/>
                      <a:pt x="71042" y="684395"/>
                      <a:pt x="86762" y="683806"/>
                    </a:cubicBezTo>
                    <a:cubicBezTo>
                      <a:pt x="102483" y="683216"/>
                      <a:pt x="114771" y="670031"/>
                      <a:pt x="114252" y="65430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02" name="Freeform 102"/>
              <p:cNvSpPr/>
              <p:nvPr/>
            </p:nvSpPr>
            <p:spPr>
              <a:xfrm>
                <a:off x="1146239" y="6539058"/>
                <a:ext cx="127000" cy="337557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375575">
                    <a:moveTo>
                      <a:pt x="127000" y="3312359"/>
                    </a:moveTo>
                    <a:cubicBezTo>
                      <a:pt x="126843" y="3277400"/>
                      <a:pt x="98459" y="3249143"/>
                      <a:pt x="63500" y="3249143"/>
                    </a:cubicBezTo>
                    <a:cubicBezTo>
                      <a:pt x="28540" y="3249143"/>
                      <a:pt x="156" y="3277400"/>
                      <a:pt x="0" y="3312359"/>
                    </a:cubicBezTo>
                    <a:cubicBezTo>
                      <a:pt x="156" y="3347318"/>
                      <a:pt x="28540" y="3375576"/>
                      <a:pt x="63500" y="3375576"/>
                    </a:cubicBezTo>
                    <a:cubicBezTo>
                      <a:pt x="98459" y="3375576"/>
                      <a:pt x="126843" y="3347318"/>
                      <a:pt x="127000" y="3312359"/>
                    </a:cubicBezTo>
                    <a:close/>
                    <a:moveTo>
                      <a:pt x="34925" y="3312166"/>
                    </a:moveTo>
                    <a:cubicBezTo>
                      <a:pt x="34889" y="3327898"/>
                      <a:pt x="47576" y="3340700"/>
                      <a:pt x="63307" y="3340806"/>
                    </a:cubicBezTo>
                    <a:cubicBezTo>
                      <a:pt x="79039" y="3340913"/>
                      <a:pt x="91897" y="3328283"/>
                      <a:pt x="92074" y="3312552"/>
                    </a:cubicBezTo>
                    <a:lnTo>
                      <a:pt x="114271" y="28747"/>
                    </a:lnTo>
                    <a:cubicBezTo>
                      <a:pt x="114307" y="13015"/>
                      <a:pt x="101620" y="213"/>
                      <a:pt x="85889" y="106"/>
                    </a:cubicBezTo>
                    <a:cubicBezTo>
                      <a:pt x="70157" y="0"/>
                      <a:pt x="57299" y="12630"/>
                      <a:pt x="57122" y="2836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03" name="Freeform 103"/>
              <p:cNvSpPr/>
              <p:nvPr/>
            </p:nvSpPr>
            <p:spPr>
              <a:xfrm>
                <a:off x="1168436" y="6504395"/>
                <a:ext cx="127000" cy="26757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675776">
                    <a:moveTo>
                      <a:pt x="127000" y="63217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74" y="62971"/>
                    </a:moveTo>
                    <a:cubicBezTo>
                      <a:pt x="91868" y="47240"/>
                      <a:pt x="78987" y="34635"/>
                      <a:pt x="63255" y="34769"/>
                    </a:cubicBezTo>
                    <a:cubicBezTo>
                      <a:pt x="47524" y="34905"/>
                      <a:pt x="34861" y="47730"/>
                      <a:pt x="34926" y="63461"/>
                    </a:cubicBezTo>
                    <a:lnTo>
                      <a:pt x="57123" y="2647440"/>
                    </a:lnTo>
                    <a:cubicBezTo>
                      <a:pt x="57328" y="2663171"/>
                      <a:pt x="70210" y="2675776"/>
                      <a:pt x="85941" y="2675642"/>
                    </a:cubicBezTo>
                    <a:cubicBezTo>
                      <a:pt x="101672" y="2675506"/>
                      <a:pt x="114335" y="2662681"/>
                      <a:pt x="114271" y="264695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04" name="Freeform 104"/>
              <p:cNvSpPr/>
              <p:nvPr/>
            </p:nvSpPr>
            <p:spPr>
              <a:xfrm>
                <a:off x="1190633" y="6915838"/>
                <a:ext cx="127000" cy="229896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298968">
                    <a:moveTo>
                      <a:pt x="127000" y="2235751"/>
                    </a:moveTo>
                    <a:cubicBezTo>
                      <a:pt x="126843" y="2200792"/>
                      <a:pt x="98459" y="2172535"/>
                      <a:pt x="63500" y="2172535"/>
                    </a:cubicBezTo>
                    <a:cubicBezTo>
                      <a:pt x="28540" y="2172535"/>
                      <a:pt x="156" y="2200792"/>
                      <a:pt x="0" y="2235751"/>
                    </a:cubicBezTo>
                    <a:cubicBezTo>
                      <a:pt x="156" y="2270711"/>
                      <a:pt x="28540" y="2298968"/>
                      <a:pt x="63500" y="2298968"/>
                    </a:cubicBezTo>
                    <a:cubicBezTo>
                      <a:pt x="98459" y="2298968"/>
                      <a:pt x="126843" y="2270711"/>
                      <a:pt x="127000" y="2235751"/>
                    </a:cubicBezTo>
                    <a:close/>
                    <a:moveTo>
                      <a:pt x="34926" y="2235464"/>
                    </a:moveTo>
                    <a:cubicBezTo>
                      <a:pt x="34838" y="2251195"/>
                      <a:pt x="47482" y="2264039"/>
                      <a:pt x="63213" y="2264198"/>
                    </a:cubicBezTo>
                    <a:cubicBezTo>
                      <a:pt x="78944" y="2264356"/>
                      <a:pt x="91845" y="2251769"/>
                      <a:pt x="92073" y="2236039"/>
                    </a:cubicBezTo>
                    <a:lnTo>
                      <a:pt x="114270" y="28891"/>
                    </a:lnTo>
                    <a:cubicBezTo>
                      <a:pt x="114358" y="13159"/>
                      <a:pt x="101714" y="316"/>
                      <a:pt x="85983" y="158"/>
                    </a:cubicBezTo>
                    <a:cubicBezTo>
                      <a:pt x="70252" y="0"/>
                      <a:pt x="57352" y="12586"/>
                      <a:pt x="57123" y="2831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05" name="Freeform 105"/>
              <p:cNvSpPr/>
              <p:nvPr/>
            </p:nvSpPr>
            <p:spPr>
              <a:xfrm>
                <a:off x="1212830" y="6881225"/>
                <a:ext cx="127000" cy="278343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783437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3" y="98175"/>
                      <a:pt x="127000" y="63216"/>
                    </a:cubicBezTo>
                    <a:close/>
                    <a:moveTo>
                      <a:pt x="92074" y="62981"/>
                    </a:moveTo>
                    <a:cubicBezTo>
                      <a:pt x="91874" y="47250"/>
                      <a:pt x="78996" y="34640"/>
                      <a:pt x="63265" y="34770"/>
                    </a:cubicBezTo>
                    <a:cubicBezTo>
                      <a:pt x="47534" y="34899"/>
                      <a:pt x="34866" y="47720"/>
                      <a:pt x="34926" y="63452"/>
                    </a:cubicBezTo>
                    <a:lnTo>
                      <a:pt x="57123" y="2755096"/>
                    </a:lnTo>
                    <a:cubicBezTo>
                      <a:pt x="57323" y="2770827"/>
                      <a:pt x="70200" y="2783437"/>
                      <a:pt x="85931" y="2783307"/>
                    </a:cubicBezTo>
                    <a:cubicBezTo>
                      <a:pt x="101663" y="2783177"/>
                      <a:pt x="114330" y="2770356"/>
                      <a:pt x="114271" y="275462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06" name="Freeform 106"/>
              <p:cNvSpPr/>
              <p:nvPr/>
            </p:nvSpPr>
            <p:spPr>
              <a:xfrm>
                <a:off x="1235027" y="7992439"/>
                <a:ext cx="127000" cy="170686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06863">
                    <a:moveTo>
                      <a:pt x="127000" y="1643646"/>
                    </a:moveTo>
                    <a:cubicBezTo>
                      <a:pt x="126843" y="1608687"/>
                      <a:pt x="98459" y="1580430"/>
                      <a:pt x="63500" y="1580430"/>
                    </a:cubicBezTo>
                    <a:cubicBezTo>
                      <a:pt x="28540" y="1580430"/>
                      <a:pt x="156" y="1608687"/>
                      <a:pt x="0" y="1643646"/>
                    </a:cubicBezTo>
                    <a:cubicBezTo>
                      <a:pt x="156" y="1678606"/>
                      <a:pt x="28540" y="1706863"/>
                      <a:pt x="63500" y="1706863"/>
                    </a:cubicBezTo>
                    <a:cubicBezTo>
                      <a:pt x="98459" y="1706863"/>
                      <a:pt x="126843" y="1678606"/>
                      <a:pt x="127000" y="1643646"/>
                    </a:cubicBezTo>
                    <a:close/>
                    <a:moveTo>
                      <a:pt x="34927" y="1643253"/>
                    </a:moveTo>
                    <a:cubicBezTo>
                      <a:pt x="34781" y="1658984"/>
                      <a:pt x="47378" y="1671875"/>
                      <a:pt x="63109" y="1672091"/>
                    </a:cubicBezTo>
                    <a:cubicBezTo>
                      <a:pt x="78839" y="1672308"/>
                      <a:pt x="91785" y="1659769"/>
                      <a:pt x="92072" y="1644039"/>
                    </a:cubicBezTo>
                    <a:lnTo>
                      <a:pt x="114269" y="29053"/>
                    </a:lnTo>
                    <a:cubicBezTo>
                      <a:pt x="114415" y="13322"/>
                      <a:pt x="101818" y="431"/>
                      <a:pt x="86088" y="215"/>
                    </a:cubicBezTo>
                    <a:cubicBezTo>
                      <a:pt x="70357" y="0"/>
                      <a:pt x="57411" y="12538"/>
                      <a:pt x="57125" y="2826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07" name="Freeform 107"/>
              <p:cNvSpPr/>
              <p:nvPr/>
            </p:nvSpPr>
            <p:spPr>
              <a:xfrm>
                <a:off x="1257224" y="7957882"/>
                <a:ext cx="127000" cy="7381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182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58" y="62236"/>
                    </a:moveTo>
                    <a:cubicBezTo>
                      <a:pt x="91448" y="46516"/>
                      <a:pt x="78246" y="34246"/>
                      <a:pt x="62523" y="34787"/>
                    </a:cubicBezTo>
                    <a:cubicBezTo>
                      <a:pt x="46801" y="35326"/>
                      <a:pt x="34472" y="48473"/>
                      <a:pt x="34942" y="64198"/>
                    </a:cubicBezTo>
                    <a:lnTo>
                      <a:pt x="57139" y="710193"/>
                    </a:lnTo>
                    <a:cubicBezTo>
                      <a:pt x="57749" y="725913"/>
                      <a:pt x="70951" y="738183"/>
                      <a:pt x="86674" y="737642"/>
                    </a:cubicBezTo>
                    <a:cubicBezTo>
                      <a:pt x="102396" y="737102"/>
                      <a:pt x="114725" y="723955"/>
                      <a:pt x="114255" y="70823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08" name="Freeform 108"/>
              <p:cNvSpPr/>
              <p:nvPr/>
            </p:nvSpPr>
            <p:spPr>
              <a:xfrm>
                <a:off x="1279421" y="8603877"/>
                <a:ext cx="127000" cy="46937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9371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6"/>
                    </a:cubicBezTo>
                    <a:close/>
                    <a:moveTo>
                      <a:pt x="92025" y="61537"/>
                    </a:moveTo>
                    <a:cubicBezTo>
                      <a:pt x="91030" y="45836"/>
                      <a:pt x="77532" y="33893"/>
                      <a:pt x="61827" y="34818"/>
                    </a:cubicBezTo>
                    <a:cubicBezTo>
                      <a:pt x="46123" y="35744"/>
                      <a:pt x="34119" y="49189"/>
                      <a:pt x="34974" y="64897"/>
                    </a:cubicBezTo>
                    <a:lnTo>
                      <a:pt x="57171" y="441727"/>
                    </a:lnTo>
                    <a:cubicBezTo>
                      <a:pt x="58167" y="457428"/>
                      <a:pt x="71665" y="469371"/>
                      <a:pt x="87370" y="468445"/>
                    </a:cubicBezTo>
                    <a:cubicBezTo>
                      <a:pt x="103074" y="467520"/>
                      <a:pt x="115077" y="454075"/>
                      <a:pt x="114222" y="43836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09" name="Freeform 109"/>
              <p:cNvSpPr/>
              <p:nvPr/>
            </p:nvSpPr>
            <p:spPr>
              <a:xfrm>
                <a:off x="1301618" y="8980708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89917" y="52323"/>
                    </a:moveTo>
                    <a:cubicBezTo>
                      <a:pt x="83855" y="37806"/>
                      <a:pt x="67200" y="30919"/>
                      <a:pt x="52656" y="36916"/>
                    </a:cubicBezTo>
                    <a:cubicBezTo>
                      <a:pt x="38112" y="42913"/>
                      <a:pt x="31151" y="59538"/>
                      <a:pt x="37082" y="74108"/>
                    </a:cubicBezTo>
                    <a:lnTo>
                      <a:pt x="59280" y="127941"/>
                    </a:lnTo>
                    <a:cubicBezTo>
                      <a:pt x="65341" y="142458"/>
                      <a:pt x="81997" y="149345"/>
                      <a:pt x="96541" y="143348"/>
                    </a:cubicBezTo>
                    <a:cubicBezTo>
                      <a:pt x="111085" y="137351"/>
                      <a:pt x="118046" y="120726"/>
                      <a:pt x="112114" y="10615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10" name="Freeform 110"/>
              <p:cNvSpPr/>
              <p:nvPr/>
            </p:nvSpPr>
            <p:spPr>
              <a:xfrm>
                <a:off x="1323815" y="7884695"/>
                <a:ext cx="127000" cy="127627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8">
                    <a:moveTo>
                      <a:pt x="127000" y="1213062"/>
                    </a:moveTo>
                    <a:cubicBezTo>
                      <a:pt x="126844" y="1178103"/>
                      <a:pt x="98460" y="1149846"/>
                      <a:pt x="63500" y="1149846"/>
                    </a:cubicBezTo>
                    <a:cubicBezTo>
                      <a:pt x="28540" y="1149846"/>
                      <a:pt x="156" y="1178103"/>
                      <a:pt x="0" y="1213062"/>
                    </a:cubicBezTo>
                    <a:cubicBezTo>
                      <a:pt x="156" y="1248021"/>
                      <a:pt x="28540" y="1276278"/>
                      <a:pt x="63500" y="1276278"/>
                    </a:cubicBezTo>
                    <a:cubicBezTo>
                      <a:pt x="98460" y="1276278"/>
                      <a:pt x="126844" y="1248021"/>
                      <a:pt x="127000" y="1213062"/>
                    </a:cubicBezTo>
                    <a:close/>
                    <a:moveTo>
                      <a:pt x="34930" y="1212526"/>
                    </a:moveTo>
                    <a:cubicBezTo>
                      <a:pt x="34706" y="1228257"/>
                      <a:pt x="47238" y="1241209"/>
                      <a:pt x="62967" y="1241505"/>
                    </a:cubicBezTo>
                    <a:cubicBezTo>
                      <a:pt x="78696" y="1241799"/>
                      <a:pt x="91705" y="1229325"/>
                      <a:pt x="92070" y="1213597"/>
                    </a:cubicBezTo>
                    <a:lnTo>
                      <a:pt x="114267" y="29274"/>
                    </a:lnTo>
                    <a:cubicBezTo>
                      <a:pt x="114491" y="13544"/>
                      <a:pt x="101959" y="590"/>
                      <a:pt x="86230" y="296"/>
                    </a:cubicBezTo>
                    <a:cubicBezTo>
                      <a:pt x="70501" y="0"/>
                      <a:pt x="57492" y="12475"/>
                      <a:pt x="57127" y="2820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11" name="Freeform 111"/>
              <p:cNvSpPr/>
              <p:nvPr/>
            </p:nvSpPr>
            <p:spPr>
              <a:xfrm>
                <a:off x="1346012" y="7850217"/>
                <a:ext cx="127000" cy="2550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40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1809" y="59326"/>
                    </a:moveTo>
                    <a:cubicBezTo>
                      <a:pt x="89597" y="43750"/>
                      <a:pt x="75212" y="32892"/>
                      <a:pt x="59627" y="35034"/>
                    </a:cubicBezTo>
                    <a:cubicBezTo>
                      <a:pt x="44041" y="37176"/>
                      <a:pt x="33119" y="51513"/>
                      <a:pt x="35191" y="67107"/>
                    </a:cubicBezTo>
                    <a:lnTo>
                      <a:pt x="57388" y="228606"/>
                    </a:lnTo>
                    <a:cubicBezTo>
                      <a:pt x="59600" y="244182"/>
                      <a:pt x="73985" y="255040"/>
                      <a:pt x="89571" y="252898"/>
                    </a:cubicBezTo>
                    <a:cubicBezTo>
                      <a:pt x="105156" y="250756"/>
                      <a:pt x="116078" y="236419"/>
                      <a:pt x="114006" y="22082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12" name="Freeform 112"/>
              <p:cNvSpPr/>
              <p:nvPr/>
            </p:nvSpPr>
            <p:spPr>
              <a:xfrm>
                <a:off x="1368209" y="7238570"/>
                <a:ext cx="127000" cy="89957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99578">
                    <a:moveTo>
                      <a:pt x="127000" y="836362"/>
                    </a:moveTo>
                    <a:cubicBezTo>
                      <a:pt x="126844" y="801403"/>
                      <a:pt x="98460" y="773146"/>
                      <a:pt x="63500" y="773146"/>
                    </a:cubicBezTo>
                    <a:cubicBezTo>
                      <a:pt x="28540" y="773146"/>
                      <a:pt x="156" y="801403"/>
                      <a:pt x="0" y="836362"/>
                    </a:cubicBezTo>
                    <a:cubicBezTo>
                      <a:pt x="156" y="871321"/>
                      <a:pt x="28540" y="899578"/>
                      <a:pt x="63500" y="899578"/>
                    </a:cubicBezTo>
                    <a:cubicBezTo>
                      <a:pt x="98460" y="899578"/>
                      <a:pt x="126844" y="871321"/>
                      <a:pt x="127000" y="836362"/>
                    </a:cubicBezTo>
                    <a:close/>
                    <a:moveTo>
                      <a:pt x="34936" y="835577"/>
                    </a:moveTo>
                    <a:cubicBezTo>
                      <a:pt x="34574" y="851304"/>
                      <a:pt x="46992" y="864366"/>
                      <a:pt x="62718" y="864799"/>
                    </a:cubicBezTo>
                    <a:cubicBezTo>
                      <a:pt x="78444" y="865231"/>
                      <a:pt x="91562" y="852871"/>
                      <a:pt x="92064" y="837147"/>
                    </a:cubicBezTo>
                    <a:lnTo>
                      <a:pt x="114261" y="29654"/>
                    </a:lnTo>
                    <a:cubicBezTo>
                      <a:pt x="114623" y="13926"/>
                      <a:pt x="102205" y="864"/>
                      <a:pt x="86479" y="432"/>
                    </a:cubicBezTo>
                    <a:cubicBezTo>
                      <a:pt x="70753" y="0"/>
                      <a:pt x="57635" y="12360"/>
                      <a:pt x="57133" y="2808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13" name="Freeform 113"/>
              <p:cNvSpPr/>
              <p:nvPr/>
            </p:nvSpPr>
            <p:spPr>
              <a:xfrm>
                <a:off x="1390406" y="7204222"/>
                <a:ext cx="127000" cy="202982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29826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3" y="62889"/>
                    </a:moveTo>
                    <a:cubicBezTo>
                      <a:pt x="91823" y="47159"/>
                      <a:pt x="78905" y="34591"/>
                      <a:pt x="63174" y="34771"/>
                    </a:cubicBezTo>
                    <a:cubicBezTo>
                      <a:pt x="47444" y="34951"/>
                      <a:pt x="34817" y="47812"/>
                      <a:pt x="34927" y="63544"/>
                    </a:cubicBezTo>
                    <a:lnTo>
                      <a:pt x="57124" y="2001528"/>
                    </a:lnTo>
                    <a:cubicBezTo>
                      <a:pt x="57374" y="2017258"/>
                      <a:pt x="70292" y="2029826"/>
                      <a:pt x="86023" y="2029646"/>
                    </a:cubicBezTo>
                    <a:cubicBezTo>
                      <a:pt x="101754" y="2029466"/>
                      <a:pt x="114380" y="2016605"/>
                      <a:pt x="114270" y="200087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14" name="Freeform 114"/>
              <p:cNvSpPr/>
              <p:nvPr/>
            </p:nvSpPr>
            <p:spPr>
              <a:xfrm>
                <a:off x="1412603" y="7884720"/>
                <a:ext cx="127000" cy="1383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19">
                    <a:moveTo>
                      <a:pt x="127000" y="1320703"/>
                    </a:moveTo>
                    <a:cubicBezTo>
                      <a:pt x="126844" y="1285744"/>
                      <a:pt x="98460" y="1257486"/>
                      <a:pt x="63500" y="1257486"/>
                    </a:cubicBezTo>
                    <a:cubicBezTo>
                      <a:pt x="28541" y="1257486"/>
                      <a:pt x="157" y="1285744"/>
                      <a:pt x="0" y="1320703"/>
                    </a:cubicBezTo>
                    <a:cubicBezTo>
                      <a:pt x="157" y="1355662"/>
                      <a:pt x="28541" y="1383919"/>
                      <a:pt x="63500" y="1383919"/>
                    </a:cubicBezTo>
                    <a:cubicBezTo>
                      <a:pt x="98460" y="1383919"/>
                      <a:pt x="126844" y="1355662"/>
                      <a:pt x="127000" y="1320703"/>
                    </a:cubicBezTo>
                    <a:close/>
                    <a:moveTo>
                      <a:pt x="34929" y="1320212"/>
                    </a:moveTo>
                    <a:cubicBezTo>
                      <a:pt x="34729" y="1335943"/>
                      <a:pt x="47282" y="1348876"/>
                      <a:pt x="63012" y="1349146"/>
                    </a:cubicBezTo>
                    <a:cubicBezTo>
                      <a:pt x="78741" y="1349416"/>
                      <a:pt x="91730" y="1336922"/>
                      <a:pt x="92071" y="1321193"/>
                    </a:cubicBezTo>
                    <a:lnTo>
                      <a:pt x="114268" y="29204"/>
                    </a:lnTo>
                    <a:cubicBezTo>
                      <a:pt x="114468" y="13473"/>
                      <a:pt x="101915" y="540"/>
                      <a:pt x="86186" y="270"/>
                    </a:cubicBezTo>
                    <a:cubicBezTo>
                      <a:pt x="70456" y="0"/>
                      <a:pt x="57467" y="12494"/>
                      <a:pt x="57126" y="2822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15" name="Freeform 115"/>
              <p:cNvSpPr/>
              <p:nvPr/>
            </p:nvSpPr>
            <p:spPr>
              <a:xfrm>
                <a:off x="1434800" y="7399799"/>
                <a:ext cx="127000" cy="5768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50">
                    <a:moveTo>
                      <a:pt x="127000" y="513634"/>
                    </a:moveTo>
                    <a:cubicBezTo>
                      <a:pt x="126844" y="478675"/>
                      <a:pt x="98460" y="450418"/>
                      <a:pt x="63500" y="450418"/>
                    </a:cubicBezTo>
                    <a:cubicBezTo>
                      <a:pt x="28541" y="450418"/>
                      <a:pt x="157" y="478675"/>
                      <a:pt x="0" y="513634"/>
                    </a:cubicBezTo>
                    <a:cubicBezTo>
                      <a:pt x="157" y="548593"/>
                      <a:pt x="28541" y="576851"/>
                      <a:pt x="63500" y="576851"/>
                    </a:cubicBezTo>
                    <a:cubicBezTo>
                      <a:pt x="98460" y="576851"/>
                      <a:pt x="126844" y="548593"/>
                      <a:pt x="127000" y="513634"/>
                    </a:cubicBezTo>
                    <a:close/>
                    <a:moveTo>
                      <a:pt x="34955" y="512327"/>
                    </a:moveTo>
                    <a:cubicBezTo>
                      <a:pt x="34305" y="528045"/>
                      <a:pt x="46483" y="541332"/>
                      <a:pt x="62198" y="542052"/>
                    </a:cubicBezTo>
                    <a:cubicBezTo>
                      <a:pt x="77914" y="542772"/>
                      <a:pt x="91255" y="530654"/>
                      <a:pt x="92045" y="514942"/>
                    </a:cubicBezTo>
                    <a:lnTo>
                      <a:pt x="114242" y="30446"/>
                    </a:lnTo>
                    <a:cubicBezTo>
                      <a:pt x="114892" y="14727"/>
                      <a:pt x="102714" y="1441"/>
                      <a:pt x="86999" y="721"/>
                    </a:cubicBezTo>
                    <a:cubicBezTo>
                      <a:pt x="71284" y="0"/>
                      <a:pt x="57942" y="12118"/>
                      <a:pt x="57152" y="2783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16" name="Freeform 116"/>
              <p:cNvSpPr/>
              <p:nvPr/>
            </p:nvSpPr>
            <p:spPr>
              <a:xfrm>
                <a:off x="1456997" y="7365721"/>
                <a:ext cx="127000" cy="12224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22458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70" y="62656"/>
                    </a:moveTo>
                    <a:cubicBezTo>
                      <a:pt x="91691" y="46929"/>
                      <a:pt x="78671" y="34466"/>
                      <a:pt x="62942" y="34775"/>
                    </a:cubicBezTo>
                    <a:cubicBezTo>
                      <a:pt x="47213" y="35083"/>
                      <a:pt x="34692" y="48047"/>
                      <a:pt x="34931" y="63777"/>
                    </a:cubicBezTo>
                    <a:lnTo>
                      <a:pt x="57128" y="1194268"/>
                    </a:lnTo>
                    <a:cubicBezTo>
                      <a:pt x="57507" y="1209995"/>
                      <a:pt x="70527" y="1222458"/>
                      <a:pt x="86256" y="1222149"/>
                    </a:cubicBezTo>
                    <a:cubicBezTo>
                      <a:pt x="101985" y="1221840"/>
                      <a:pt x="114505" y="1208876"/>
                      <a:pt x="114267" y="119314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17" name="Freeform 117"/>
              <p:cNvSpPr/>
              <p:nvPr/>
            </p:nvSpPr>
            <p:spPr>
              <a:xfrm>
                <a:off x="1479194" y="7884462"/>
                <a:ext cx="127000" cy="7381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182">
                    <a:moveTo>
                      <a:pt x="127000" y="674966"/>
                    </a:moveTo>
                    <a:cubicBezTo>
                      <a:pt x="126844" y="640007"/>
                      <a:pt x="98460" y="611750"/>
                      <a:pt x="63500" y="611750"/>
                    </a:cubicBezTo>
                    <a:cubicBezTo>
                      <a:pt x="28541" y="611750"/>
                      <a:pt x="157" y="640007"/>
                      <a:pt x="0" y="674966"/>
                    </a:cubicBezTo>
                    <a:cubicBezTo>
                      <a:pt x="157" y="709925"/>
                      <a:pt x="28541" y="738182"/>
                      <a:pt x="63500" y="738182"/>
                    </a:cubicBezTo>
                    <a:cubicBezTo>
                      <a:pt x="98460" y="738182"/>
                      <a:pt x="126844" y="709925"/>
                      <a:pt x="127000" y="674966"/>
                    </a:cubicBezTo>
                    <a:close/>
                    <a:moveTo>
                      <a:pt x="34942" y="673985"/>
                    </a:moveTo>
                    <a:cubicBezTo>
                      <a:pt x="34472" y="689709"/>
                      <a:pt x="46801" y="702856"/>
                      <a:pt x="62523" y="703397"/>
                    </a:cubicBezTo>
                    <a:cubicBezTo>
                      <a:pt x="78246" y="703937"/>
                      <a:pt x="91448" y="691667"/>
                      <a:pt x="92058" y="675947"/>
                    </a:cubicBezTo>
                    <a:lnTo>
                      <a:pt x="114255" y="29953"/>
                    </a:lnTo>
                    <a:cubicBezTo>
                      <a:pt x="114725" y="14228"/>
                      <a:pt x="102397" y="1081"/>
                      <a:pt x="86674" y="540"/>
                    </a:cubicBezTo>
                    <a:cubicBezTo>
                      <a:pt x="70952" y="0"/>
                      <a:pt x="57750" y="12270"/>
                      <a:pt x="57139" y="2799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18" name="Freeform 118"/>
              <p:cNvSpPr/>
              <p:nvPr/>
            </p:nvSpPr>
            <p:spPr>
              <a:xfrm>
                <a:off x="1501391" y="7850217"/>
                <a:ext cx="127000" cy="7919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9197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61" y="62310"/>
                    </a:moveTo>
                    <a:cubicBezTo>
                      <a:pt x="91492" y="46589"/>
                      <a:pt x="78322" y="34284"/>
                      <a:pt x="62598" y="34783"/>
                    </a:cubicBezTo>
                    <a:cubicBezTo>
                      <a:pt x="46874" y="35282"/>
                      <a:pt x="34511" y="48396"/>
                      <a:pt x="34940" y="64122"/>
                    </a:cubicBezTo>
                    <a:lnTo>
                      <a:pt x="57137" y="763949"/>
                    </a:lnTo>
                    <a:cubicBezTo>
                      <a:pt x="57706" y="779671"/>
                      <a:pt x="70875" y="791976"/>
                      <a:pt x="86599" y="791477"/>
                    </a:cubicBezTo>
                    <a:cubicBezTo>
                      <a:pt x="102323" y="790978"/>
                      <a:pt x="114686" y="777864"/>
                      <a:pt x="114258" y="76213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19" name="Freeform 119"/>
              <p:cNvSpPr/>
              <p:nvPr/>
            </p:nvSpPr>
            <p:spPr>
              <a:xfrm>
                <a:off x="1523588" y="8550045"/>
                <a:ext cx="127000" cy="5768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50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45" y="61908"/>
                    </a:moveTo>
                    <a:cubicBezTo>
                      <a:pt x="91255" y="46196"/>
                      <a:pt x="77914" y="34078"/>
                      <a:pt x="62198" y="34798"/>
                    </a:cubicBezTo>
                    <a:cubicBezTo>
                      <a:pt x="46483" y="35519"/>
                      <a:pt x="34306" y="48805"/>
                      <a:pt x="34955" y="64524"/>
                    </a:cubicBezTo>
                    <a:lnTo>
                      <a:pt x="57152" y="549020"/>
                    </a:lnTo>
                    <a:cubicBezTo>
                      <a:pt x="57943" y="564732"/>
                      <a:pt x="71284" y="576850"/>
                      <a:pt x="87000" y="576130"/>
                    </a:cubicBezTo>
                    <a:cubicBezTo>
                      <a:pt x="102715" y="575410"/>
                      <a:pt x="114892" y="562122"/>
                      <a:pt x="114242" y="54640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20" name="Freeform 120"/>
              <p:cNvSpPr/>
              <p:nvPr/>
            </p:nvSpPr>
            <p:spPr>
              <a:xfrm>
                <a:off x="1545785" y="9034541"/>
                <a:ext cx="127000" cy="95338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953385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66" y="62480"/>
                    </a:moveTo>
                    <a:cubicBezTo>
                      <a:pt x="91590" y="46755"/>
                      <a:pt x="78494" y="34372"/>
                      <a:pt x="62768" y="34778"/>
                    </a:cubicBezTo>
                    <a:cubicBezTo>
                      <a:pt x="47041" y="35183"/>
                      <a:pt x="34600" y="48223"/>
                      <a:pt x="34935" y="63952"/>
                    </a:cubicBezTo>
                    <a:lnTo>
                      <a:pt x="57132" y="925278"/>
                    </a:lnTo>
                    <a:cubicBezTo>
                      <a:pt x="57608" y="941003"/>
                      <a:pt x="70704" y="953385"/>
                      <a:pt x="86430" y="952980"/>
                    </a:cubicBezTo>
                    <a:cubicBezTo>
                      <a:pt x="102157" y="952574"/>
                      <a:pt x="114598" y="939534"/>
                      <a:pt x="114263" y="92380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21" name="Freeform 121"/>
              <p:cNvSpPr/>
              <p:nvPr/>
            </p:nvSpPr>
            <p:spPr>
              <a:xfrm>
                <a:off x="1567982" y="9895867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1979" y="60867"/>
                    </a:moveTo>
                    <a:cubicBezTo>
                      <a:pt x="90616" y="45194"/>
                      <a:pt x="76841" y="33571"/>
                      <a:pt x="61162" y="34865"/>
                    </a:cubicBezTo>
                    <a:cubicBezTo>
                      <a:pt x="45484" y="36158"/>
                      <a:pt x="33799" y="49880"/>
                      <a:pt x="35022" y="65565"/>
                    </a:cubicBezTo>
                    <a:lnTo>
                      <a:pt x="57219" y="334729"/>
                    </a:lnTo>
                    <a:cubicBezTo>
                      <a:pt x="58582" y="350401"/>
                      <a:pt x="72357" y="362025"/>
                      <a:pt x="88035" y="360732"/>
                    </a:cubicBezTo>
                    <a:cubicBezTo>
                      <a:pt x="103714" y="359439"/>
                      <a:pt x="115399" y="345716"/>
                      <a:pt x="114176" y="33003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22" name="Freeform 122"/>
              <p:cNvSpPr/>
              <p:nvPr/>
            </p:nvSpPr>
            <p:spPr>
              <a:xfrm>
                <a:off x="1590179" y="8799899"/>
                <a:ext cx="127000" cy="149156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1564">
                    <a:moveTo>
                      <a:pt x="127000" y="1428348"/>
                    </a:moveTo>
                    <a:cubicBezTo>
                      <a:pt x="126844" y="1393389"/>
                      <a:pt x="98460" y="1365132"/>
                      <a:pt x="63500" y="1365132"/>
                    </a:cubicBezTo>
                    <a:cubicBezTo>
                      <a:pt x="28541" y="1365132"/>
                      <a:pt x="157" y="1393389"/>
                      <a:pt x="0" y="1428348"/>
                    </a:cubicBezTo>
                    <a:cubicBezTo>
                      <a:pt x="157" y="1463307"/>
                      <a:pt x="28541" y="1491564"/>
                      <a:pt x="63500" y="1491564"/>
                    </a:cubicBezTo>
                    <a:cubicBezTo>
                      <a:pt x="98460" y="1491564"/>
                      <a:pt x="126844" y="1463307"/>
                      <a:pt x="127000" y="1428348"/>
                    </a:cubicBezTo>
                    <a:close/>
                    <a:moveTo>
                      <a:pt x="34929" y="1427895"/>
                    </a:moveTo>
                    <a:cubicBezTo>
                      <a:pt x="34750" y="1443626"/>
                      <a:pt x="47319" y="1456543"/>
                      <a:pt x="63049" y="1456792"/>
                    </a:cubicBezTo>
                    <a:cubicBezTo>
                      <a:pt x="78779" y="1457042"/>
                      <a:pt x="91752" y="1444530"/>
                      <a:pt x="92072" y="1428801"/>
                    </a:cubicBezTo>
                    <a:lnTo>
                      <a:pt x="114269" y="29147"/>
                    </a:lnTo>
                    <a:cubicBezTo>
                      <a:pt x="114448" y="13416"/>
                      <a:pt x="101878" y="499"/>
                      <a:pt x="86149" y="250"/>
                    </a:cubicBezTo>
                    <a:cubicBezTo>
                      <a:pt x="70419" y="0"/>
                      <a:pt x="57446" y="12512"/>
                      <a:pt x="57126" y="2824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23" name="Freeform 123"/>
              <p:cNvSpPr/>
              <p:nvPr/>
            </p:nvSpPr>
            <p:spPr>
              <a:xfrm>
                <a:off x="1612376" y="8765376"/>
                <a:ext cx="127000" cy="8457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4577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63" y="62375"/>
                    </a:moveTo>
                    <a:cubicBezTo>
                      <a:pt x="91529" y="46652"/>
                      <a:pt x="78388" y="34318"/>
                      <a:pt x="62663" y="34781"/>
                    </a:cubicBezTo>
                    <a:cubicBezTo>
                      <a:pt x="46938" y="35245"/>
                      <a:pt x="34545" y="48331"/>
                      <a:pt x="34938" y="64058"/>
                    </a:cubicBezTo>
                    <a:lnTo>
                      <a:pt x="57135" y="817718"/>
                    </a:lnTo>
                    <a:cubicBezTo>
                      <a:pt x="57668" y="833441"/>
                      <a:pt x="70810" y="845775"/>
                      <a:pt x="86535" y="845312"/>
                    </a:cubicBezTo>
                    <a:cubicBezTo>
                      <a:pt x="102260" y="844848"/>
                      <a:pt x="114653" y="831762"/>
                      <a:pt x="114260" y="81603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24" name="Freeform 124"/>
              <p:cNvSpPr/>
              <p:nvPr/>
            </p:nvSpPr>
            <p:spPr>
              <a:xfrm>
                <a:off x="1634573" y="8584461"/>
                <a:ext cx="127000" cy="106100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61008">
                    <a:moveTo>
                      <a:pt x="127000" y="997791"/>
                    </a:moveTo>
                    <a:cubicBezTo>
                      <a:pt x="126844" y="962832"/>
                      <a:pt x="98460" y="934575"/>
                      <a:pt x="63500" y="934575"/>
                    </a:cubicBezTo>
                    <a:cubicBezTo>
                      <a:pt x="28541" y="934575"/>
                      <a:pt x="157" y="962832"/>
                      <a:pt x="0" y="997791"/>
                    </a:cubicBezTo>
                    <a:cubicBezTo>
                      <a:pt x="157" y="1032750"/>
                      <a:pt x="28541" y="1061008"/>
                      <a:pt x="63500" y="1061008"/>
                    </a:cubicBezTo>
                    <a:cubicBezTo>
                      <a:pt x="98460" y="1061008"/>
                      <a:pt x="126844" y="1032750"/>
                      <a:pt x="127000" y="997791"/>
                    </a:cubicBezTo>
                    <a:close/>
                    <a:moveTo>
                      <a:pt x="34933" y="997137"/>
                    </a:moveTo>
                    <a:cubicBezTo>
                      <a:pt x="34643" y="1012866"/>
                      <a:pt x="47121" y="1025871"/>
                      <a:pt x="62849" y="1026231"/>
                    </a:cubicBezTo>
                    <a:cubicBezTo>
                      <a:pt x="78577" y="1026592"/>
                      <a:pt x="91637" y="1014172"/>
                      <a:pt x="92068" y="998446"/>
                    </a:cubicBezTo>
                    <a:lnTo>
                      <a:pt x="114265" y="29454"/>
                    </a:lnTo>
                    <a:cubicBezTo>
                      <a:pt x="114555" y="13725"/>
                      <a:pt x="102077" y="720"/>
                      <a:pt x="86349" y="360"/>
                    </a:cubicBezTo>
                    <a:cubicBezTo>
                      <a:pt x="70622" y="0"/>
                      <a:pt x="57561" y="12419"/>
                      <a:pt x="57130" y="2814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25" name="Freeform 125"/>
              <p:cNvSpPr/>
              <p:nvPr/>
            </p:nvSpPr>
            <p:spPr>
              <a:xfrm>
                <a:off x="1656771" y="8550045"/>
                <a:ext cx="127000" cy="122245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22457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69" y="62655"/>
                    </a:moveTo>
                    <a:cubicBezTo>
                      <a:pt x="91690" y="46928"/>
                      <a:pt x="78670" y="34465"/>
                      <a:pt x="62941" y="34774"/>
                    </a:cubicBezTo>
                    <a:cubicBezTo>
                      <a:pt x="47212" y="35082"/>
                      <a:pt x="34692" y="48046"/>
                      <a:pt x="34930" y="63777"/>
                    </a:cubicBezTo>
                    <a:lnTo>
                      <a:pt x="57127" y="1194267"/>
                    </a:lnTo>
                    <a:cubicBezTo>
                      <a:pt x="57506" y="1209994"/>
                      <a:pt x="70526" y="1222457"/>
                      <a:pt x="86255" y="1222148"/>
                    </a:cubicBezTo>
                    <a:cubicBezTo>
                      <a:pt x="101984" y="1221840"/>
                      <a:pt x="114504" y="1208876"/>
                      <a:pt x="114266" y="119314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26" name="Freeform 126"/>
              <p:cNvSpPr/>
              <p:nvPr/>
            </p:nvSpPr>
            <p:spPr>
              <a:xfrm>
                <a:off x="1678967" y="2393985"/>
                <a:ext cx="127000" cy="741298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412983">
                    <a:moveTo>
                      <a:pt x="127000" y="7349766"/>
                    </a:moveTo>
                    <a:cubicBezTo>
                      <a:pt x="126844" y="7314807"/>
                      <a:pt x="98460" y="7286550"/>
                      <a:pt x="63500" y="7286550"/>
                    </a:cubicBezTo>
                    <a:cubicBezTo>
                      <a:pt x="28541" y="7286550"/>
                      <a:pt x="157" y="7314807"/>
                      <a:pt x="0" y="7349766"/>
                    </a:cubicBezTo>
                    <a:cubicBezTo>
                      <a:pt x="157" y="7384725"/>
                      <a:pt x="28541" y="7412982"/>
                      <a:pt x="63500" y="7412982"/>
                    </a:cubicBezTo>
                    <a:cubicBezTo>
                      <a:pt x="98460" y="7412982"/>
                      <a:pt x="126844" y="7384725"/>
                      <a:pt x="127000" y="7349766"/>
                    </a:cubicBezTo>
                    <a:close/>
                    <a:moveTo>
                      <a:pt x="34926" y="7349680"/>
                    </a:moveTo>
                    <a:cubicBezTo>
                      <a:pt x="34949" y="7365412"/>
                      <a:pt x="47683" y="7378166"/>
                      <a:pt x="63414" y="7378214"/>
                    </a:cubicBezTo>
                    <a:cubicBezTo>
                      <a:pt x="79146" y="7378261"/>
                      <a:pt x="91957" y="7365584"/>
                      <a:pt x="92075" y="7349853"/>
                    </a:cubicBezTo>
                    <a:lnTo>
                      <a:pt x="114272" y="28581"/>
                    </a:lnTo>
                    <a:cubicBezTo>
                      <a:pt x="114250" y="12849"/>
                      <a:pt x="101516" y="95"/>
                      <a:pt x="85784" y="47"/>
                    </a:cubicBezTo>
                    <a:cubicBezTo>
                      <a:pt x="70052" y="0"/>
                      <a:pt x="57241" y="12677"/>
                      <a:pt x="57123" y="2840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27" name="Freeform 127"/>
              <p:cNvSpPr/>
              <p:nvPr/>
            </p:nvSpPr>
            <p:spPr>
              <a:xfrm>
                <a:off x="1701165" y="2359263"/>
                <a:ext cx="127000" cy="66054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605496">
                    <a:moveTo>
                      <a:pt x="127000" y="63217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74" y="63119"/>
                    </a:moveTo>
                    <a:cubicBezTo>
                      <a:pt x="91950" y="47388"/>
                      <a:pt x="79134" y="34716"/>
                      <a:pt x="63403" y="34769"/>
                    </a:cubicBezTo>
                    <a:cubicBezTo>
                      <a:pt x="47671" y="34823"/>
                      <a:pt x="34941" y="47582"/>
                      <a:pt x="34925" y="63314"/>
                    </a:cubicBezTo>
                    <a:lnTo>
                      <a:pt x="57122" y="6577092"/>
                    </a:lnTo>
                    <a:cubicBezTo>
                      <a:pt x="57246" y="6592824"/>
                      <a:pt x="70062" y="6605496"/>
                      <a:pt x="85794" y="6605443"/>
                    </a:cubicBezTo>
                    <a:cubicBezTo>
                      <a:pt x="101525" y="6605389"/>
                      <a:pt x="114255" y="6592629"/>
                      <a:pt x="114271" y="657689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28" name="Freeform 128"/>
              <p:cNvSpPr/>
              <p:nvPr/>
            </p:nvSpPr>
            <p:spPr>
              <a:xfrm>
                <a:off x="1723362" y="8873042"/>
                <a:ext cx="127000" cy="111482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23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6"/>
                    </a:cubicBezTo>
                    <a:close/>
                    <a:moveTo>
                      <a:pt x="92068" y="62596"/>
                    </a:moveTo>
                    <a:cubicBezTo>
                      <a:pt x="91656" y="46870"/>
                      <a:pt x="78611" y="34434"/>
                      <a:pt x="62883" y="34776"/>
                    </a:cubicBezTo>
                    <a:cubicBezTo>
                      <a:pt x="47155" y="35117"/>
                      <a:pt x="34661" y="48106"/>
                      <a:pt x="34931" y="63836"/>
                    </a:cubicBezTo>
                    <a:lnTo>
                      <a:pt x="57128" y="1086661"/>
                    </a:lnTo>
                    <a:cubicBezTo>
                      <a:pt x="57540" y="1102387"/>
                      <a:pt x="70586" y="1114823"/>
                      <a:pt x="86314" y="1114482"/>
                    </a:cubicBezTo>
                    <a:cubicBezTo>
                      <a:pt x="102042" y="1114140"/>
                      <a:pt x="114536" y="1101150"/>
                      <a:pt x="114265" y="108542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29" name="Freeform 129"/>
              <p:cNvSpPr/>
              <p:nvPr/>
            </p:nvSpPr>
            <p:spPr>
              <a:xfrm>
                <a:off x="1745559" y="8315436"/>
                <a:ext cx="127000" cy="170686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06863">
                    <a:moveTo>
                      <a:pt x="127000" y="1643647"/>
                    </a:moveTo>
                    <a:cubicBezTo>
                      <a:pt x="126843" y="1608688"/>
                      <a:pt x="98459" y="1580431"/>
                      <a:pt x="63500" y="1580431"/>
                    </a:cubicBezTo>
                    <a:cubicBezTo>
                      <a:pt x="28540" y="1580431"/>
                      <a:pt x="156" y="1608688"/>
                      <a:pt x="0" y="1643647"/>
                    </a:cubicBezTo>
                    <a:cubicBezTo>
                      <a:pt x="156" y="1678606"/>
                      <a:pt x="28540" y="1706863"/>
                      <a:pt x="63500" y="1706863"/>
                    </a:cubicBezTo>
                    <a:cubicBezTo>
                      <a:pt x="98459" y="1706863"/>
                      <a:pt x="126843" y="1678606"/>
                      <a:pt x="127000" y="1643647"/>
                    </a:cubicBezTo>
                    <a:close/>
                    <a:moveTo>
                      <a:pt x="34927" y="1643254"/>
                    </a:moveTo>
                    <a:cubicBezTo>
                      <a:pt x="34781" y="1658985"/>
                      <a:pt x="47378" y="1671875"/>
                      <a:pt x="63109" y="1672092"/>
                    </a:cubicBezTo>
                    <a:cubicBezTo>
                      <a:pt x="78839" y="1672308"/>
                      <a:pt x="91785" y="1659769"/>
                      <a:pt x="92072" y="1644040"/>
                    </a:cubicBezTo>
                    <a:lnTo>
                      <a:pt x="114269" y="29053"/>
                    </a:lnTo>
                    <a:cubicBezTo>
                      <a:pt x="114415" y="13322"/>
                      <a:pt x="101818" y="432"/>
                      <a:pt x="86088" y="215"/>
                    </a:cubicBezTo>
                    <a:cubicBezTo>
                      <a:pt x="70357" y="0"/>
                      <a:pt x="57411" y="12539"/>
                      <a:pt x="57124" y="2826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30" name="Freeform 130"/>
              <p:cNvSpPr/>
              <p:nvPr/>
            </p:nvSpPr>
            <p:spPr>
              <a:xfrm>
                <a:off x="1767756" y="6969571"/>
                <a:ext cx="127000" cy="143774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37741">
                    <a:moveTo>
                      <a:pt x="127000" y="1374525"/>
                    </a:moveTo>
                    <a:cubicBezTo>
                      <a:pt x="126843" y="1339566"/>
                      <a:pt x="98459" y="1311309"/>
                      <a:pt x="63500" y="1311309"/>
                    </a:cubicBezTo>
                    <a:cubicBezTo>
                      <a:pt x="28540" y="1311309"/>
                      <a:pt x="156" y="1339566"/>
                      <a:pt x="0" y="1374525"/>
                    </a:cubicBezTo>
                    <a:cubicBezTo>
                      <a:pt x="156" y="1409484"/>
                      <a:pt x="28540" y="1437741"/>
                      <a:pt x="63500" y="1437741"/>
                    </a:cubicBezTo>
                    <a:cubicBezTo>
                      <a:pt x="98459" y="1437741"/>
                      <a:pt x="126843" y="1409484"/>
                      <a:pt x="127000" y="1374525"/>
                    </a:cubicBezTo>
                    <a:close/>
                    <a:moveTo>
                      <a:pt x="34929" y="1374054"/>
                    </a:moveTo>
                    <a:cubicBezTo>
                      <a:pt x="34739" y="1389785"/>
                      <a:pt x="47301" y="1402709"/>
                      <a:pt x="63031" y="1402969"/>
                    </a:cubicBezTo>
                    <a:cubicBezTo>
                      <a:pt x="78760" y="1403228"/>
                      <a:pt x="91741" y="1390725"/>
                      <a:pt x="92071" y="1374996"/>
                    </a:cubicBezTo>
                    <a:lnTo>
                      <a:pt x="114268" y="29175"/>
                    </a:lnTo>
                    <a:cubicBezTo>
                      <a:pt x="114457" y="13444"/>
                      <a:pt x="101896" y="519"/>
                      <a:pt x="86166" y="259"/>
                    </a:cubicBezTo>
                    <a:cubicBezTo>
                      <a:pt x="70436" y="0"/>
                      <a:pt x="57455" y="12504"/>
                      <a:pt x="57126" y="2823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31" name="Freeform 131"/>
              <p:cNvSpPr/>
              <p:nvPr/>
            </p:nvSpPr>
            <p:spPr>
              <a:xfrm>
                <a:off x="1789953" y="6935058"/>
                <a:ext cx="127000" cy="11686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68640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3" y="98175"/>
                      <a:pt x="127000" y="63216"/>
                    </a:cubicBezTo>
                    <a:close/>
                    <a:moveTo>
                      <a:pt x="92069" y="62627"/>
                    </a:moveTo>
                    <a:cubicBezTo>
                      <a:pt x="91674" y="46900"/>
                      <a:pt x="78642" y="34451"/>
                      <a:pt x="62913" y="34775"/>
                    </a:cubicBezTo>
                    <a:cubicBezTo>
                      <a:pt x="47185" y="35099"/>
                      <a:pt x="34677" y="48075"/>
                      <a:pt x="34931" y="63805"/>
                    </a:cubicBezTo>
                    <a:lnTo>
                      <a:pt x="57128" y="1140463"/>
                    </a:lnTo>
                    <a:cubicBezTo>
                      <a:pt x="57523" y="1156190"/>
                      <a:pt x="70555" y="1168640"/>
                      <a:pt x="86283" y="1168316"/>
                    </a:cubicBezTo>
                    <a:cubicBezTo>
                      <a:pt x="102012" y="1167991"/>
                      <a:pt x="114520" y="1155015"/>
                      <a:pt x="114266" y="113928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32" name="Freeform 132"/>
              <p:cNvSpPr/>
              <p:nvPr/>
            </p:nvSpPr>
            <p:spPr>
              <a:xfrm>
                <a:off x="1812150" y="7776123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298809"/>
                    </a:moveTo>
                    <a:cubicBezTo>
                      <a:pt x="126843" y="263850"/>
                      <a:pt x="98459" y="235593"/>
                      <a:pt x="63500" y="235593"/>
                    </a:cubicBezTo>
                    <a:cubicBezTo>
                      <a:pt x="28540" y="235593"/>
                      <a:pt x="156" y="263850"/>
                      <a:pt x="0" y="298809"/>
                    </a:cubicBezTo>
                    <a:cubicBezTo>
                      <a:pt x="156" y="333768"/>
                      <a:pt x="28540" y="362025"/>
                      <a:pt x="63500" y="362025"/>
                    </a:cubicBezTo>
                    <a:cubicBezTo>
                      <a:pt x="98459" y="362025"/>
                      <a:pt x="126843" y="333768"/>
                      <a:pt x="127000" y="298809"/>
                    </a:cubicBezTo>
                    <a:close/>
                    <a:moveTo>
                      <a:pt x="35022" y="296460"/>
                    </a:moveTo>
                    <a:cubicBezTo>
                      <a:pt x="33799" y="312145"/>
                      <a:pt x="45483" y="325867"/>
                      <a:pt x="61162" y="327160"/>
                    </a:cubicBezTo>
                    <a:cubicBezTo>
                      <a:pt x="76840" y="328453"/>
                      <a:pt x="90615" y="316830"/>
                      <a:pt x="91978" y="301158"/>
                    </a:cubicBezTo>
                    <a:lnTo>
                      <a:pt x="114175" y="31993"/>
                    </a:lnTo>
                    <a:cubicBezTo>
                      <a:pt x="115398" y="16309"/>
                      <a:pt x="103714" y="2587"/>
                      <a:pt x="88035" y="1294"/>
                    </a:cubicBezTo>
                    <a:cubicBezTo>
                      <a:pt x="72356" y="0"/>
                      <a:pt x="58582" y="11623"/>
                      <a:pt x="57218" y="2729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33" name="Freeform 133"/>
              <p:cNvSpPr/>
              <p:nvPr/>
            </p:nvSpPr>
            <p:spPr>
              <a:xfrm>
                <a:off x="1834347" y="6431242"/>
                <a:ext cx="127000" cy="143774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37742">
                    <a:moveTo>
                      <a:pt x="127000" y="1374526"/>
                    </a:moveTo>
                    <a:cubicBezTo>
                      <a:pt x="126843" y="1339567"/>
                      <a:pt x="98459" y="1311309"/>
                      <a:pt x="63500" y="1311309"/>
                    </a:cubicBezTo>
                    <a:cubicBezTo>
                      <a:pt x="28540" y="1311309"/>
                      <a:pt x="156" y="1339567"/>
                      <a:pt x="0" y="1374526"/>
                    </a:cubicBezTo>
                    <a:cubicBezTo>
                      <a:pt x="156" y="1409485"/>
                      <a:pt x="28540" y="1437742"/>
                      <a:pt x="63500" y="1437742"/>
                    </a:cubicBezTo>
                    <a:cubicBezTo>
                      <a:pt x="98459" y="1437742"/>
                      <a:pt x="126843" y="1409485"/>
                      <a:pt x="127000" y="1374526"/>
                    </a:cubicBezTo>
                    <a:close/>
                    <a:moveTo>
                      <a:pt x="34929" y="1374054"/>
                    </a:moveTo>
                    <a:cubicBezTo>
                      <a:pt x="34739" y="1389785"/>
                      <a:pt x="47301" y="1402710"/>
                      <a:pt x="63031" y="1402970"/>
                    </a:cubicBezTo>
                    <a:cubicBezTo>
                      <a:pt x="78760" y="1403229"/>
                      <a:pt x="91741" y="1390726"/>
                      <a:pt x="92071" y="1374997"/>
                    </a:cubicBezTo>
                    <a:lnTo>
                      <a:pt x="114268" y="29175"/>
                    </a:lnTo>
                    <a:cubicBezTo>
                      <a:pt x="114457" y="13444"/>
                      <a:pt x="101896" y="519"/>
                      <a:pt x="86166" y="260"/>
                    </a:cubicBezTo>
                    <a:cubicBezTo>
                      <a:pt x="70436" y="0"/>
                      <a:pt x="57456" y="12504"/>
                      <a:pt x="57126" y="2823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34" name="Freeform 134"/>
              <p:cNvSpPr/>
              <p:nvPr/>
            </p:nvSpPr>
            <p:spPr>
              <a:xfrm>
                <a:off x="1856544" y="6396729"/>
                <a:ext cx="127000" cy="251428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14287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74" y="62955"/>
                    </a:moveTo>
                    <a:cubicBezTo>
                      <a:pt x="91859" y="47224"/>
                      <a:pt x="78970" y="34626"/>
                      <a:pt x="63239" y="34770"/>
                    </a:cubicBezTo>
                    <a:cubicBezTo>
                      <a:pt x="47508" y="34914"/>
                      <a:pt x="34852" y="47747"/>
                      <a:pt x="34926" y="63479"/>
                    </a:cubicBezTo>
                    <a:lnTo>
                      <a:pt x="57123" y="2485958"/>
                    </a:lnTo>
                    <a:cubicBezTo>
                      <a:pt x="57338" y="2501688"/>
                      <a:pt x="70227" y="2514287"/>
                      <a:pt x="85958" y="2514143"/>
                    </a:cubicBezTo>
                    <a:cubicBezTo>
                      <a:pt x="101689" y="2513998"/>
                      <a:pt x="114345" y="2501166"/>
                      <a:pt x="114271" y="248543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35" name="Freeform 135"/>
              <p:cNvSpPr/>
              <p:nvPr/>
            </p:nvSpPr>
            <p:spPr>
              <a:xfrm>
                <a:off x="1878741" y="7454077"/>
                <a:ext cx="127000" cy="149156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1565">
                    <a:moveTo>
                      <a:pt x="127000" y="1428348"/>
                    </a:moveTo>
                    <a:cubicBezTo>
                      <a:pt x="126844" y="1393389"/>
                      <a:pt x="98459" y="1365132"/>
                      <a:pt x="63500" y="1365132"/>
                    </a:cubicBezTo>
                    <a:cubicBezTo>
                      <a:pt x="28540" y="1365132"/>
                      <a:pt x="156" y="1393389"/>
                      <a:pt x="0" y="1428348"/>
                    </a:cubicBezTo>
                    <a:cubicBezTo>
                      <a:pt x="156" y="1463307"/>
                      <a:pt x="28540" y="1491565"/>
                      <a:pt x="63500" y="1491565"/>
                    </a:cubicBezTo>
                    <a:cubicBezTo>
                      <a:pt x="98459" y="1491565"/>
                      <a:pt x="126844" y="1463307"/>
                      <a:pt x="127000" y="1428348"/>
                    </a:cubicBezTo>
                    <a:close/>
                    <a:moveTo>
                      <a:pt x="34928" y="1427895"/>
                    </a:moveTo>
                    <a:cubicBezTo>
                      <a:pt x="34749" y="1443626"/>
                      <a:pt x="47319" y="1456543"/>
                      <a:pt x="63049" y="1456791"/>
                    </a:cubicBezTo>
                    <a:cubicBezTo>
                      <a:pt x="78779" y="1457041"/>
                      <a:pt x="91752" y="1444529"/>
                      <a:pt x="92071" y="1428801"/>
                    </a:cubicBezTo>
                    <a:lnTo>
                      <a:pt x="114268" y="29146"/>
                    </a:lnTo>
                    <a:cubicBezTo>
                      <a:pt x="114447" y="13415"/>
                      <a:pt x="101878" y="498"/>
                      <a:pt x="86148" y="249"/>
                    </a:cubicBezTo>
                    <a:cubicBezTo>
                      <a:pt x="70418" y="0"/>
                      <a:pt x="57445" y="12511"/>
                      <a:pt x="57126" y="2824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36" name="Freeform 136"/>
              <p:cNvSpPr/>
              <p:nvPr/>
            </p:nvSpPr>
            <p:spPr>
              <a:xfrm>
                <a:off x="1900938" y="7419554"/>
                <a:ext cx="127000" cy="41567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2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08" y="61258"/>
                    </a:moveTo>
                    <a:cubicBezTo>
                      <a:pt x="90859" y="45568"/>
                      <a:pt x="77245" y="33758"/>
                      <a:pt x="61550" y="34836"/>
                    </a:cubicBezTo>
                    <a:cubicBezTo>
                      <a:pt x="45855" y="35914"/>
                      <a:pt x="33984" y="49475"/>
                      <a:pt x="34992" y="65175"/>
                    </a:cubicBezTo>
                    <a:lnTo>
                      <a:pt x="57189" y="388173"/>
                    </a:lnTo>
                    <a:cubicBezTo>
                      <a:pt x="58338" y="403862"/>
                      <a:pt x="71953" y="415672"/>
                      <a:pt x="87647" y="414594"/>
                    </a:cubicBezTo>
                    <a:cubicBezTo>
                      <a:pt x="103342" y="413515"/>
                      <a:pt x="115213" y="399954"/>
                      <a:pt x="114205" y="38425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37" name="Freeform 137"/>
              <p:cNvSpPr/>
              <p:nvPr/>
            </p:nvSpPr>
            <p:spPr>
              <a:xfrm>
                <a:off x="1923135" y="5139377"/>
                <a:ext cx="127000" cy="272960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729607">
                    <a:moveTo>
                      <a:pt x="127000" y="2666391"/>
                    </a:moveTo>
                    <a:cubicBezTo>
                      <a:pt x="126844" y="2631432"/>
                      <a:pt x="98459" y="2603174"/>
                      <a:pt x="63500" y="2603174"/>
                    </a:cubicBezTo>
                    <a:cubicBezTo>
                      <a:pt x="28540" y="2603174"/>
                      <a:pt x="156" y="2631432"/>
                      <a:pt x="0" y="2666391"/>
                    </a:cubicBezTo>
                    <a:cubicBezTo>
                      <a:pt x="156" y="2701350"/>
                      <a:pt x="28540" y="2729607"/>
                      <a:pt x="63500" y="2729607"/>
                    </a:cubicBezTo>
                    <a:cubicBezTo>
                      <a:pt x="98459" y="2729607"/>
                      <a:pt x="126844" y="2701350"/>
                      <a:pt x="127000" y="2666391"/>
                    </a:cubicBezTo>
                    <a:close/>
                    <a:moveTo>
                      <a:pt x="34926" y="2666150"/>
                    </a:moveTo>
                    <a:cubicBezTo>
                      <a:pt x="34864" y="2681882"/>
                      <a:pt x="47529" y="2694705"/>
                      <a:pt x="63261" y="2694837"/>
                    </a:cubicBezTo>
                    <a:cubicBezTo>
                      <a:pt x="78992" y="2694970"/>
                      <a:pt x="91871" y="2682362"/>
                      <a:pt x="92074" y="2666631"/>
                    </a:cubicBezTo>
                    <a:lnTo>
                      <a:pt x="114271" y="28820"/>
                    </a:lnTo>
                    <a:cubicBezTo>
                      <a:pt x="114333" y="13088"/>
                      <a:pt x="101668" y="265"/>
                      <a:pt x="85936" y="133"/>
                    </a:cubicBezTo>
                    <a:cubicBezTo>
                      <a:pt x="70205" y="0"/>
                      <a:pt x="57326" y="12609"/>
                      <a:pt x="57123" y="2833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38" name="Freeform 138"/>
              <p:cNvSpPr/>
              <p:nvPr/>
            </p:nvSpPr>
            <p:spPr>
              <a:xfrm>
                <a:off x="1945332" y="5104740"/>
                <a:ext cx="127000" cy="525968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59688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5" y="63094"/>
                    </a:moveTo>
                    <a:cubicBezTo>
                      <a:pt x="91937" y="47363"/>
                      <a:pt x="79110" y="34702"/>
                      <a:pt x="63378" y="34769"/>
                    </a:cubicBezTo>
                    <a:cubicBezTo>
                      <a:pt x="47646" y="34837"/>
                      <a:pt x="34928" y="47607"/>
                      <a:pt x="34925" y="63339"/>
                    </a:cubicBezTo>
                    <a:lnTo>
                      <a:pt x="57122" y="5231296"/>
                    </a:lnTo>
                    <a:cubicBezTo>
                      <a:pt x="57260" y="5247027"/>
                      <a:pt x="70088" y="5259688"/>
                      <a:pt x="85819" y="5259620"/>
                    </a:cubicBezTo>
                    <a:cubicBezTo>
                      <a:pt x="101551" y="5259552"/>
                      <a:pt x="114269" y="5246782"/>
                      <a:pt x="114272" y="523105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39" name="Freeform 139"/>
              <p:cNvSpPr/>
              <p:nvPr/>
            </p:nvSpPr>
            <p:spPr>
              <a:xfrm>
                <a:off x="1967529" y="5462434"/>
                <a:ext cx="127000" cy="49366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936695">
                    <a:moveTo>
                      <a:pt x="127000" y="4873479"/>
                    </a:moveTo>
                    <a:cubicBezTo>
                      <a:pt x="126844" y="4838520"/>
                      <a:pt x="98460" y="4810263"/>
                      <a:pt x="63500" y="4810263"/>
                    </a:cubicBezTo>
                    <a:cubicBezTo>
                      <a:pt x="28541" y="4810263"/>
                      <a:pt x="157" y="4838520"/>
                      <a:pt x="0" y="4873479"/>
                    </a:cubicBezTo>
                    <a:cubicBezTo>
                      <a:pt x="157" y="4908438"/>
                      <a:pt x="28541" y="4936696"/>
                      <a:pt x="63500" y="4936696"/>
                    </a:cubicBezTo>
                    <a:cubicBezTo>
                      <a:pt x="98460" y="4936696"/>
                      <a:pt x="126844" y="4908438"/>
                      <a:pt x="127000" y="4873479"/>
                    </a:cubicBezTo>
                    <a:close/>
                    <a:moveTo>
                      <a:pt x="34925" y="4873348"/>
                    </a:moveTo>
                    <a:cubicBezTo>
                      <a:pt x="34924" y="4889080"/>
                      <a:pt x="47638" y="4901854"/>
                      <a:pt x="63370" y="4901926"/>
                    </a:cubicBezTo>
                    <a:cubicBezTo>
                      <a:pt x="79102" y="4901998"/>
                      <a:pt x="91933" y="4889340"/>
                      <a:pt x="92075" y="4873610"/>
                    </a:cubicBezTo>
                    <a:lnTo>
                      <a:pt x="114272" y="28651"/>
                    </a:lnTo>
                    <a:cubicBezTo>
                      <a:pt x="114274" y="12919"/>
                      <a:pt x="101559" y="145"/>
                      <a:pt x="85827" y="72"/>
                    </a:cubicBezTo>
                    <a:cubicBezTo>
                      <a:pt x="70096" y="0"/>
                      <a:pt x="57265" y="12658"/>
                      <a:pt x="57122" y="2838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40" name="Freeform 140"/>
              <p:cNvSpPr/>
              <p:nvPr/>
            </p:nvSpPr>
            <p:spPr>
              <a:xfrm>
                <a:off x="1989726" y="5427737"/>
                <a:ext cx="127000" cy="423687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236879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7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5" y="63064"/>
                    </a:moveTo>
                    <a:cubicBezTo>
                      <a:pt x="91920" y="47333"/>
                      <a:pt x="79080" y="34685"/>
                      <a:pt x="63348" y="34769"/>
                    </a:cubicBezTo>
                    <a:cubicBezTo>
                      <a:pt x="47616" y="34854"/>
                      <a:pt x="34912" y="47638"/>
                      <a:pt x="34925" y="63370"/>
                    </a:cubicBezTo>
                    <a:lnTo>
                      <a:pt x="57123" y="4208501"/>
                    </a:lnTo>
                    <a:cubicBezTo>
                      <a:pt x="57277" y="4224232"/>
                      <a:pt x="70117" y="4236879"/>
                      <a:pt x="85849" y="4236796"/>
                    </a:cubicBezTo>
                    <a:cubicBezTo>
                      <a:pt x="101581" y="4236712"/>
                      <a:pt x="114285" y="4223927"/>
                      <a:pt x="114272" y="420819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41" name="Freeform 141"/>
              <p:cNvSpPr/>
              <p:nvPr/>
            </p:nvSpPr>
            <p:spPr>
              <a:xfrm>
                <a:off x="2011923" y="8745916"/>
                <a:ext cx="127000" cy="95338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953386">
                    <a:moveTo>
                      <a:pt x="127000" y="890169"/>
                    </a:moveTo>
                    <a:cubicBezTo>
                      <a:pt x="126844" y="855210"/>
                      <a:pt x="98460" y="826953"/>
                      <a:pt x="63500" y="826953"/>
                    </a:cubicBezTo>
                    <a:cubicBezTo>
                      <a:pt x="28541" y="826953"/>
                      <a:pt x="157" y="855210"/>
                      <a:pt x="0" y="890169"/>
                    </a:cubicBezTo>
                    <a:cubicBezTo>
                      <a:pt x="157" y="925129"/>
                      <a:pt x="28541" y="953386"/>
                      <a:pt x="63500" y="953386"/>
                    </a:cubicBezTo>
                    <a:cubicBezTo>
                      <a:pt x="98460" y="953386"/>
                      <a:pt x="126844" y="925129"/>
                      <a:pt x="127000" y="890169"/>
                    </a:cubicBezTo>
                    <a:close/>
                    <a:moveTo>
                      <a:pt x="34935" y="889433"/>
                    </a:moveTo>
                    <a:cubicBezTo>
                      <a:pt x="34600" y="905162"/>
                      <a:pt x="47040" y="918202"/>
                      <a:pt x="62767" y="918607"/>
                    </a:cubicBezTo>
                    <a:cubicBezTo>
                      <a:pt x="78494" y="919013"/>
                      <a:pt x="91590" y="906630"/>
                      <a:pt x="92066" y="890906"/>
                    </a:cubicBezTo>
                    <a:lnTo>
                      <a:pt x="114263" y="29579"/>
                    </a:lnTo>
                    <a:cubicBezTo>
                      <a:pt x="114598" y="13851"/>
                      <a:pt x="102156" y="811"/>
                      <a:pt x="86430" y="405"/>
                    </a:cubicBezTo>
                    <a:cubicBezTo>
                      <a:pt x="70703" y="0"/>
                      <a:pt x="57607" y="12383"/>
                      <a:pt x="57132" y="2810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42" name="Freeform 142"/>
              <p:cNvSpPr/>
              <p:nvPr/>
            </p:nvSpPr>
            <p:spPr>
              <a:xfrm>
                <a:off x="2034120" y="8261126"/>
                <a:ext cx="127000" cy="5768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50">
                    <a:moveTo>
                      <a:pt x="127000" y="513634"/>
                    </a:moveTo>
                    <a:cubicBezTo>
                      <a:pt x="126844" y="478675"/>
                      <a:pt x="98460" y="450417"/>
                      <a:pt x="63500" y="450417"/>
                    </a:cubicBezTo>
                    <a:cubicBezTo>
                      <a:pt x="28541" y="450417"/>
                      <a:pt x="157" y="478675"/>
                      <a:pt x="0" y="513634"/>
                    </a:cubicBezTo>
                    <a:cubicBezTo>
                      <a:pt x="157" y="548593"/>
                      <a:pt x="28541" y="576850"/>
                      <a:pt x="63500" y="576850"/>
                    </a:cubicBezTo>
                    <a:cubicBezTo>
                      <a:pt x="98460" y="576850"/>
                      <a:pt x="126844" y="548593"/>
                      <a:pt x="127000" y="513634"/>
                    </a:cubicBezTo>
                    <a:close/>
                    <a:moveTo>
                      <a:pt x="34955" y="512325"/>
                    </a:moveTo>
                    <a:cubicBezTo>
                      <a:pt x="34305" y="528044"/>
                      <a:pt x="46483" y="541331"/>
                      <a:pt x="62198" y="542051"/>
                    </a:cubicBezTo>
                    <a:cubicBezTo>
                      <a:pt x="77913" y="542772"/>
                      <a:pt x="91255" y="530654"/>
                      <a:pt x="92045" y="514941"/>
                    </a:cubicBezTo>
                    <a:lnTo>
                      <a:pt x="114242" y="30445"/>
                    </a:lnTo>
                    <a:cubicBezTo>
                      <a:pt x="114892" y="14727"/>
                      <a:pt x="102714" y="1440"/>
                      <a:pt x="86999" y="720"/>
                    </a:cubicBezTo>
                    <a:cubicBezTo>
                      <a:pt x="71284" y="0"/>
                      <a:pt x="57942" y="12118"/>
                      <a:pt x="57152" y="2783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43" name="Freeform 143"/>
              <p:cNvSpPr/>
              <p:nvPr/>
            </p:nvSpPr>
            <p:spPr>
              <a:xfrm>
                <a:off x="2056317" y="7400094"/>
                <a:ext cx="127000" cy="95338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953386">
                    <a:moveTo>
                      <a:pt x="127000" y="890170"/>
                    </a:moveTo>
                    <a:cubicBezTo>
                      <a:pt x="126844" y="855211"/>
                      <a:pt x="98460" y="826953"/>
                      <a:pt x="63500" y="826953"/>
                    </a:cubicBezTo>
                    <a:cubicBezTo>
                      <a:pt x="28541" y="826953"/>
                      <a:pt x="157" y="855211"/>
                      <a:pt x="0" y="890170"/>
                    </a:cubicBezTo>
                    <a:cubicBezTo>
                      <a:pt x="157" y="925129"/>
                      <a:pt x="28541" y="953386"/>
                      <a:pt x="63500" y="953386"/>
                    </a:cubicBezTo>
                    <a:cubicBezTo>
                      <a:pt x="98460" y="953386"/>
                      <a:pt x="126844" y="925129"/>
                      <a:pt x="127000" y="890170"/>
                    </a:cubicBezTo>
                    <a:close/>
                    <a:moveTo>
                      <a:pt x="34935" y="889433"/>
                    </a:moveTo>
                    <a:cubicBezTo>
                      <a:pt x="34600" y="905162"/>
                      <a:pt x="47041" y="918202"/>
                      <a:pt x="62767" y="918608"/>
                    </a:cubicBezTo>
                    <a:cubicBezTo>
                      <a:pt x="78494" y="919013"/>
                      <a:pt x="91590" y="906630"/>
                      <a:pt x="92066" y="890905"/>
                    </a:cubicBezTo>
                    <a:lnTo>
                      <a:pt x="114263" y="29580"/>
                    </a:lnTo>
                    <a:cubicBezTo>
                      <a:pt x="114598" y="13851"/>
                      <a:pt x="102156" y="811"/>
                      <a:pt x="86430" y="405"/>
                    </a:cubicBezTo>
                    <a:cubicBezTo>
                      <a:pt x="70703" y="0"/>
                      <a:pt x="57607" y="12383"/>
                      <a:pt x="57132" y="2810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44" name="Freeform 144"/>
              <p:cNvSpPr/>
              <p:nvPr/>
            </p:nvSpPr>
            <p:spPr>
              <a:xfrm>
                <a:off x="2078514" y="7365721"/>
                <a:ext cx="127000" cy="159921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599213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72" y="62795"/>
                    </a:moveTo>
                    <a:cubicBezTo>
                      <a:pt x="91770" y="47066"/>
                      <a:pt x="78811" y="34540"/>
                      <a:pt x="63081" y="34771"/>
                    </a:cubicBezTo>
                    <a:cubicBezTo>
                      <a:pt x="47351" y="35003"/>
                      <a:pt x="34767" y="47906"/>
                      <a:pt x="34928" y="63637"/>
                    </a:cubicBezTo>
                    <a:lnTo>
                      <a:pt x="57125" y="1570958"/>
                    </a:lnTo>
                    <a:cubicBezTo>
                      <a:pt x="57427" y="1586687"/>
                      <a:pt x="70386" y="1599213"/>
                      <a:pt x="86116" y="1598981"/>
                    </a:cubicBezTo>
                    <a:cubicBezTo>
                      <a:pt x="101846" y="1598750"/>
                      <a:pt x="114430" y="1585847"/>
                      <a:pt x="114269" y="157011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45" name="Freeform 145"/>
              <p:cNvSpPr/>
              <p:nvPr/>
            </p:nvSpPr>
            <p:spPr>
              <a:xfrm>
                <a:off x="2100711" y="8873042"/>
                <a:ext cx="127000" cy="41567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2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08" y="61257"/>
                    </a:moveTo>
                    <a:cubicBezTo>
                      <a:pt x="90859" y="45567"/>
                      <a:pt x="77245" y="33757"/>
                      <a:pt x="61550" y="34835"/>
                    </a:cubicBezTo>
                    <a:cubicBezTo>
                      <a:pt x="45855" y="35914"/>
                      <a:pt x="33984" y="49475"/>
                      <a:pt x="34993" y="65175"/>
                    </a:cubicBezTo>
                    <a:lnTo>
                      <a:pt x="57190" y="388173"/>
                    </a:lnTo>
                    <a:cubicBezTo>
                      <a:pt x="58338" y="403862"/>
                      <a:pt x="71953" y="415672"/>
                      <a:pt x="87648" y="414594"/>
                    </a:cubicBezTo>
                    <a:cubicBezTo>
                      <a:pt x="103343" y="413515"/>
                      <a:pt x="115214" y="399954"/>
                      <a:pt x="114205" y="38425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46" name="Freeform 146"/>
              <p:cNvSpPr/>
              <p:nvPr/>
            </p:nvSpPr>
            <p:spPr>
              <a:xfrm>
                <a:off x="2122908" y="9196039"/>
                <a:ext cx="127000" cy="12643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6433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63500" y="34642"/>
                    </a:moveTo>
                    <a:cubicBezTo>
                      <a:pt x="47769" y="34712"/>
                      <a:pt x="35053" y="47485"/>
                      <a:pt x="35053" y="63217"/>
                    </a:cubicBezTo>
                    <a:cubicBezTo>
                      <a:pt x="35053" y="78948"/>
                      <a:pt x="47769" y="91721"/>
                      <a:pt x="63500" y="91792"/>
                    </a:cubicBezTo>
                    <a:lnTo>
                      <a:pt x="85697" y="91792"/>
                    </a:lnTo>
                    <a:cubicBezTo>
                      <a:pt x="101429" y="91721"/>
                      <a:pt x="114145" y="78948"/>
                      <a:pt x="114145" y="63217"/>
                    </a:cubicBezTo>
                    <a:cubicBezTo>
                      <a:pt x="114145" y="47485"/>
                      <a:pt x="101429" y="34712"/>
                      <a:pt x="85697" y="3464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47" name="Freeform 147"/>
              <p:cNvSpPr/>
              <p:nvPr/>
            </p:nvSpPr>
            <p:spPr>
              <a:xfrm>
                <a:off x="2145105" y="9196039"/>
                <a:ext cx="127000" cy="106100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61008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68" y="62562"/>
                    </a:moveTo>
                    <a:cubicBezTo>
                      <a:pt x="91637" y="46836"/>
                      <a:pt x="78576" y="34416"/>
                      <a:pt x="62849" y="34777"/>
                    </a:cubicBezTo>
                    <a:cubicBezTo>
                      <a:pt x="47121" y="35137"/>
                      <a:pt x="34643" y="48142"/>
                      <a:pt x="34933" y="63871"/>
                    </a:cubicBezTo>
                    <a:lnTo>
                      <a:pt x="57130" y="1032863"/>
                    </a:lnTo>
                    <a:cubicBezTo>
                      <a:pt x="57561" y="1048589"/>
                      <a:pt x="70621" y="1061009"/>
                      <a:pt x="86349" y="1060648"/>
                    </a:cubicBezTo>
                    <a:cubicBezTo>
                      <a:pt x="102077" y="1060288"/>
                      <a:pt x="114555" y="1047283"/>
                      <a:pt x="114265" y="103155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48" name="Freeform 148"/>
              <p:cNvSpPr/>
              <p:nvPr/>
            </p:nvSpPr>
            <p:spPr>
              <a:xfrm>
                <a:off x="2167302" y="8369293"/>
                <a:ext cx="127000" cy="192217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922170">
                    <a:moveTo>
                      <a:pt x="127000" y="1858954"/>
                    </a:moveTo>
                    <a:cubicBezTo>
                      <a:pt x="126844" y="1823995"/>
                      <a:pt x="98460" y="1795738"/>
                      <a:pt x="63500" y="1795738"/>
                    </a:cubicBezTo>
                    <a:cubicBezTo>
                      <a:pt x="28541" y="1795738"/>
                      <a:pt x="157" y="1823995"/>
                      <a:pt x="0" y="1858954"/>
                    </a:cubicBezTo>
                    <a:cubicBezTo>
                      <a:pt x="157" y="1893913"/>
                      <a:pt x="28541" y="1922170"/>
                      <a:pt x="63500" y="1922170"/>
                    </a:cubicBezTo>
                    <a:cubicBezTo>
                      <a:pt x="98460" y="1922170"/>
                      <a:pt x="126844" y="1893913"/>
                      <a:pt x="127000" y="1858954"/>
                    </a:cubicBezTo>
                    <a:close/>
                    <a:moveTo>
                      <a:pt x="34928" y="1858608"/>
                    </a:moveTo>
                    <a:cubicBezTo>
                      <a:pt x="34807" y="1874339"/>
                      <a:pt x="47425" y="1887209"/>
                      <a:pt x="63155" y="1887400"/>
                    </a:cubicBezTo>
                    <a:cubicBezTo>
                      <a:pt x="78886" y="1887590"/>
                      <a:pt x="91812" y="1875030"/>
                      <a:pt x="92073" y="1859300"/>
                    </a:cubicBezTo>
                    <a:lnTo>
                      <a:pt x="114270" y="28983"/>
                    </a:lnTo>
                    <a:cubicBezTo>
                      <a:pt x="114391" y="13251"/>
                      <a:pt x="101773" y="381"/>
                      <a:pt x="86042" y="191"/>
                    </a:cubicBezTo>
                    <a:cubicBezTo>
                      <a:pt x="70312" y="0"/>
                      <a:pt x="57386" y="12560"/>
                      <a:pt x="57125" y="2829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49" name="Freeform 149"/>
              <p:cNvSpPr/>
              <p:nvPr/>
            </p:nvSpPr>
            <p:spPr>
              <a:xfrm>
                <a:off x="2189499" y="8334713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1809" y="59325"/>
                    </a:moveTo>
                    <a:cubicBezTo>
                      <a:pt x="89597" y="43749"/>
                      <a:pt x="75212" y="32892"/>
                      <a:pt x="59627" y="35033"/>
                    </a:cubicBezTo>
                    <a:cubicBezTo>
                      <a:pt x="44041" y="37176"/>
                      <a:pt x="33119" y="51513"/>
                      <a:pt x="35192" y="67107"/>
                    </a:cubicBezTo>
                    <a:lnTo>
                      <a:pt x="57389" y="228606"/>
                    </a:lnTo>
                    <a:cubicBezTo>
                      <a:pt x="59601" y="244182"/>
                      <a:pt x="73986" y="255039"/>
                      <a:pt x="89571" y="252898"/>
                    </a:cubicBezTo>
                    <a:cubicBezTo>
                      <a:pt x="105157" y="250755"/>
                      <a:pt x="116079" y="236418"/>
                      <a:pt x="114006" y="22082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50" name="Freeform 150"/>
              <p:cNvSpPr/>
              <p:nvPr/>
            </p:nvSpPr>
            <p:spPr>
              <a:xfrm>
                <a:off x="2211696" y="8496212"/>
                <a:ext cx="127000" cy="41567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2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08" y="61257"/>
                    </a:moveTo>
                    <a:cubicBezTo>
                      <a:pt x="90860" y="45567"/>
                      <a:pt x="77245" y="33757"/>
                      <a:pt x="61550" y="34835"/>
                    </a:cubicBezTo>
                    <a:cubicBezTo>
                      <a:pt x="45856" y="35914"/>
                      <a:pt x="33984" y="49475"/>
                      <a:pt x="34993" y="65175"/>
                    </a:cubicBezTo>
                    <a:lnTo>
                      <a:pt x="57190" y="388172"/>
                    </a:lnTo>
                    <a:cubicBezTo>
                      <a:pt x="58338" y="403862"/>
                      <a:pt x="71953" y="415672"/>
                      <a:pt x="87648" y="414594"/>
                    </a:cubicBezTo>
                    <a:cubicBezTo>
                      <a:pt x="103342" y="413515"/>
                      <a:pt x="115214" y="399954"/>
                      <a:pt x="114205" y="38425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51" name="Freeform 151"/>
              <p:cNvSpPr/>
              <p:nvPr/>
            </p:nvSpPr>
            <p:spPr>
              <a:xfrm>
                <a:off x="2233893" y="8819209"/>
                <a:ext cx="127000" cy="111482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23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69" y="62596"/>
                    </a:moveTo>
                    <a:cubicBezTo>
                      <a:pt x="91657" y="46870"/>
                      <a:pt x="78611" y="34434"/>
                      <a:pt x="62883" y="34775"/>
                    </a:cubicBezTo>
                    <a:cubicBezTo>
                      <a:pt x="47155" y="35117"/>
                      <a:pt x="34661" y="48107"/>
                      <a:pt x="34932" y="63836"/>
                    </a:cubicBezTo>
                    <a:lnTo>
                      <a:pt x="57129" y="1086661"/>
                    </a:lnTo>
                    <a:cubicBezTo>
                      <a:pt x="57541" y="1102387"/>
                      <a:pt x="70586" y="1114823"/>
                      <a:pt x="86315" y="1114482"/>
                    </a:cubicBezTo>
                    <a:cubicBezTo>
                      <a:pt x="102043" y="1114140"/>
                      <a:pt x="114537" y="1101151"/>
                      <a:pt x="114266" y="108542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52" name="Freeform 152"/>
              <p:cNvSpPr/>
              <p:nvPr/>
            </p:nvSpPr>
            <p:spPr>
              <a:xfrm>
                <a:off x="2256091" y="9842033"/>
                <a:ext cx="127000" cy="12643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6433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63500" y="34642"/>
                    </a:moveTo>
                    <a:cubicBezTo>
                      <a:pt x="47768" y="34712"/>
                      <a:pt x="35052" y="47485"/>
                      <a:pt x="35052" y="63217"/>
                    </a:cubicBezTo>
                    <a:cubicBezTo>
                      <a:pt x="35052" y="78948"/>
                      <a:pt x="47768" y="91721"/>
                      <a:pt x="63500" y="91792"/>
                    </a:cubicBezTo>
                    <a:lnTo>
                      <a:pt x="85697" y="91792"/>
                    </a:lnTo>
                    <a:cubicBezTo>
                      <a:pt x="101428" y="91721"/>
                      <a:pt x="114144" y="78948"/>
                      <a:pt x="114144" y="63217"/>
                    </a:cubicBezTo>
                    <a:cubicBezTo>
                      <a:pt x="114144" y="47485"/>
                      <a:pt x="101428" y="34712"/>
                      <a:pt x="85697" y="3464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53" name="Freeform 153"/>
              <p:cNvSpPr/>
              <p:nvPr/>
            </p:nvSpPr>
            <p:spPr>
              <a:xfrm>
                <a:off x="2278288" y="8153950"/>
                <a:ext cx="127000" cy="181451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814516">
                    <a:moveTo>
                      <a:pt x="127000" y="1751300"/>
                    </a:moveTo>
                    <a:cubicBezTo>
                      <a:pt x="126843" y="1716341"/>
                      <a:pt x="98459" y="1688083"/>
                      <a:pt x="63500" y="1688083"/>
                    </a:cubicBezTo>
                    <a:cubicBezTo>
                      <a:pt x="28540" y="1688083"/>
                      <a:pt x="156" y="1716341"/>
                      <a:pt x="0" y="1751300"/>
                    </a:cubicBezTo>
                    <a:cubicBezTo>
                      <a:pt x="156" y="1786259"/>
                      <a:pt x="28540" y="1814516"/>
                      <a:pt x="63500" y="1814516"/>
                    </a:cubicBezTo>
                    <a:cubicBezTo>
                      <a:pt x="98459" y="1814516"/>
                      <a:pt x="126843" y="1786259"/>
                      <a:pt x="127000" y="1751300"/>
                    </a:cubicBezTo>
                    <a:close/>
                    <a:moveTo>
                      <a:pt x="34927" y="1750931"/>
                    </a:moveTo>
                    <a:cubicBezTo>
                      <a:pt x="34795" y="1766663"/>
                      <a:pt x="47403" y="1779542"/>
                      <a:pt x="63133" y="1779744"/>
                    </a:cubicBezTo>
                    <a:cubicBezTo>
                      <a:pt x="78863" y="1779948"/>
                      <a:pt x="91799" y="1767397"/>
                      <a:pt x="92072" y="1751668"/>
                    </a:cubicBezTo>
                    <a:lnTo>
                      <a:pt x="114269" y="29016"/>
                    </a:lnTo>
                    <a:cubicBezTo>
                      <a:pt x="114402" y="13284"/>
                      <a:pt x="101794" y="405"/>
                      <a:pt x="86063" y="203"/>
                    </a:cubicBezTo>
                    <a:cubicBezTo>
                      <a:pt x="70333" y="0"/>
                      <a:pt x="57397" y="12550"/>
                      <a:pt x="57124" y="2827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54" name="Freeform 154"/>
              <p:cNvSpPr/>
              <p:nvPr/>
            </p:nvSpPr>
            <p:spPr>
              <a:xfrm>
                <a:off x="2300485" y="8119381"/>
                <a:ext cx="127000" cy="12224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22458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6"/>
                    </a:cubicBezTo>
                    <a:close/>
                    <a:moveTo>
                      <a:pt x="92069" y="62656"/>
                    </a:moveTo>
                    <a:cubicBezTo>
                      <a:pt x="91690" y="46929"/>
                      <a:pt x="78670" y="34466"/>
                      <a:pt x="62941" y="34775"/>
                    </a:cubicBezTo>
                    <a:cubicBezTo>
                      <a:pt x="47213" y="35083"/>
                      <a:pt x="34692" y="48048"/>
                      <a:pt x="34930" y="63778"/>
                    </a:cubicBezTo>
                    <a:lnTo>
                      <a:pt x="57127" y="1194268"/>
                    </a:lnTo>
                    <a:cubicBezTo>
                      <a:pt x="57506" y="1209995"/>
                      <a:pt x="70526" y="1222458"/>
                      <a:pt x="86255" y="1222150"/>
                    </a:cubicBezTo>
                    <a:cubicBezTo>
                      <a:pt x="101984" y="1221840"/>
                      <a:pt x="114505" y="1208876"/>
                      <a:pt x="114266" y="119314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55" name="Freeform 155"/>
              <p:cNvSpPr/>
              <p:nvPr/>
            </p:nvSpPr>
            <p:spPr>
              <a:xfrm>
                <a:off x="2322682" y="9249872"/>
                <a:ext cx="127000" cy="5768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50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45" y="61908"/>
                    </a:moveTo>
                    <a:cubicBezTo>
                      <a:pt x="91255" y="46196"/>
                      <a:pt x="77913" y="34078"/>
                      <a:pt x="62198" y="34798"/>
                    </a:cubicBezTo>
                    <a:cubicBezTo>
                      <a:pt x="46483" y="35519"/>
                      <a:pt x="34305" y="48805"/>
                      <a:pt x="34955" y="64524"/>
                    </a:cubicBezTo>
                    <a:lnTo>
                      <a:pt x="57152" y="549020"/>
                    </a:lnTo>
                    <a:cubicBezTo>
                      <a:pt x="57942" y="564732"/>
                      <a:pt x="71283" y="576850"/>
                      <a:pt x="86998" y="576130"/>
                    </a:cubicBezTo>
                    <a:cubicBezTo>
                      <a:pt x="102714" y="575410"/>
                      <a:pt x="114891" y="562123"/>
                      <a:pt x="114242" y="54640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56" name="Freeform 156"/>
              <p:cNvSpPr/>
              <p:nvPr/>
            </p:nvSpPr>
            <p:spPr>
              <a:xfrm>
                <a:off x="2344879" y="6646718"/>
                <a:ext cx="127000" cy="32140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214082">
                    <a:moveTo>
                      <a:pt x="127000" y="3150866"/>
                    </a:moveTo>
                    <a:cubicBezTo>
                      <a:pt x="126843" y="3115907"/>
                      <a:pt x="98459" y="3087650"/>
                      <a:pt x="63500" y="3087650"/>
                    </a:cubicBezTo>
                    <a:cubicBezTo>
                      <a:pt x="28540" y="3087650"/>
                      <a:pt x="156" y="3115907"/>
                      <a:pt x="0" y="3150866"/>
                    </a:cubicBezTo>
                    <a:cubicBezTo>
                      <a:pt x="156" y="3185825"/>
                      <a:pt x="28540" y="3214082"/>
                      <a:pt x="63500" y="3214082"/>
                    </a:cubicBezTo>
                    <a:cubicBezTo>
                      <a:pt x="98459" y="3214082"/>
                      <a:pt x="126843" y="3185825"/>
                      <a:pt x="127000" y="3150866"/>
                    </a:cubicBezTo>
                    <a:close/>
                    <a:moveTo>
                      <a:pt x="34925" y="3150663"/>
                    </a:moveTo>
                    <a:cubicBezTo>
                      <a:pt x="34884" y="3166395"/>
                      <a:pt x="47566" y="3179201"/>
                      <a:pt x="63297" y="3179313"/>
                    </a:cubicBezTo>
                    <a:cubicBezTo>
                      <a:pt x="79029" y="3179425"/>
                      <a:pt x="91892" y="3166800"/>
                      <a:pt x="92074" y="3151069"/>
                    </a:cubicBezTo>
                    <a:lnTo>
                      <a:pt x="114271" y="28762"/>
                    </a:lnTo>
                    <a:cubicBezTo>
                      <a:pt x="114313" y="13031"/>
                      <a:pt x="101630" y="224"/>
                      <a:pt x="85899" y="112"/>
                    </a:cubicBezTo>
                    <a:cubicBezTo>
                      <a:pt x="70168" y="0"/>
                      <a:pt x="57305" y="12625"/>
                      <a:pt x="57122" y="2835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57" name="Freeform 157"/>
              <p:cNvSpPr/>
              <p:nvPr/>
            </p:nvSpPr>
            <p:spPr>
              <a:xfrm>
                <a:off x="2367076" y="6612061"/>
                <a:ext cx="127000" cy="283726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837267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74" y="62985"/>
                    </a:moveTo>
                    <a:cubicBezTo>
                      <a:pt x="91876" y="47254"/>
                      <a:pt x="79001" y="34643"/>
                      <a:pt x="63270" y="34770"/>
                    </a:cubicBezTo>
                    <a:cubicBezTo>
                      <a:pt x="47538" y="34897"/>
                      <a:pt x="34869" y="47715"/>
                      <a:pt x="34926" y="63447"/>
                    </a:cubicBezTo>
                    <a:lnTo>
                      <a:pt x="57123" y="2808924"/>
                    </a:lnTo>
                    <a:cubicBezTo>
                      <a:pt x="57320" y="2824655"/>
                      <a:pt x="70196" y="2837267"/>
                      <a:pt x="85927" y="2837140"/>
                    </a:cubicBezTo>
                    <a:cubicBezTo>
                      <a:pt x="101658" y="2837012"/>
                      <a:pt x="114328" y="2824193"/>
                      <a:pt x="114271" y="280846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58" name="Freeform 158"/>
              <p:cNvSpPr/>
              <p:nvPr/>
            </p:nvSpPr>
            <p:spPr>
              <a:xfrm>
                <a:off x="2389273" y="7292660"/>
                <a:ext cx="127000" cy="219131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191310">
                    <a:moveTo>
                      <a:pt x="127000" y="2128094"/>
                    </a:moveTo>
                    <a:cubicBezTo>
                      <a:pt x="126843" y="2093135"/>
                      <a:pt x="98459" y="2064877"/>
                      <a:pt x="63500" y="2064877"/>
                    </a:cubicBezTo>
                    <a:cubicBezTo>
                      <a:pt x="28540" y="2064877"/>
                      <a:pt x="156" y="2093135"/>
                      <a:pt x="0" y="2128094"/>
                    </a:cubicBezTo>
                    <a:cubicBezTo>
                      <a:pt x="156" y="2163053"/>
                      <a:pt x="28540" y="2191310"/>
                      <a:pt x="63500" y="2191310"/>
                    </a:cubicBezTo>
                    <a:cubicBezTo>
                      <a:pt x="98459" y="2191310"/>
                      <a:pt x="126843" y="2163053"/>
                      <a:pt x="127000" y="2128094"/>
                    </a:cubicBezTo>
                    <a:close/>
                    <a:moveTo>
                      <a:pt x="34926" y="2127792"/>
                    </a:moveTo>
                    <a:cubicBezTo>
                      <a:pt x="34830" y="2143524"/>
                      <a:pt x="47468" y="2156374"/>
                      <a:pt x="63199" y="2156540"/>
                    </a:cubicBezTo>
                    <a:cubicBezTo>
                      <a:pt x="78930" y="2156706"/>
                      <a:pt x="91837" y="2144126"/>
                      <a:pt x="92073" y="2128396"/>
                    </a:cubicBezTo>
                    <a:lnTo>
                      <a:pt x="114270" y="28914"/>
                    </a:lnTo>
                    <a:cubicBezTo>
                      <a:pt x="114366" y="13182"/>
                      <a:pt x="101729" y="332"/>
                      <a:pt x="85998" y="165"/>
                    </a:cubicBezTo>
                    <a:cubicBezTo>
                      <a:pt x="70267" y="0"/>
                      <a:pt x="57360" y="12579"/>
                      <a:pt x="57123" y="2830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59" name="Freeform 159"/>
              <p:cNvSpPr/>
              <p:nvPr/>
            </p:nvSpPr>
            <p:spPr>
              <a:xfrm>
                <a:off x="2411470" y="7258055"/>
                <a:ext cx="127000" cy="235279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352797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74" y="62936"/>
                    </a:moveTo>
                    <a:cubicBezTo>
                      <a:pt x="91849" y="47206"/>
                      <a:pt x="78952" y="34616"/>
                      <a:pt x="63220" y="34770"/>
                    </a:cubicBezTo>
                    <a:cubicBezTo>
                      <a:pt x="47489" y="34925"/>
                      <a:pt x="34842" y="47766"/>
                      <a:pt x="34926" y="63497"/>
                    </a:cubicBezTo>
                    <a:lnTo>
                      <a:pt x="57123" y="2324478"/>
                    </a:lnTo>
                    <a:cubicBezTo>
                      <a:pt x="57348" y="2340208"/>
                      <a:pt x="70245" y="2352798"/>
                      <a:pt x="85976" y="2352644"/>
                    </a:cubicBezTo>
                    <a:cubicBezTo>
                      <a:pt x="101707" y="2352489"/>
                      <a:pt x="114355" y="2339649"/>
                      <a:pt x="114271" y="232391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60" name="Freeform 160"/>
              <p:cNvSpPr/>
              <p:nvPr/>
            </p:nvSpPr>
            <p:spPr>
              <a:xfrm>
                <a:off x="2433667" y="8907287"/>
                <a:ext cx="127000" cy="73818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181">
                    <a:moveTo>
                      <a:pt x="127000" y="674965"/>
                    </a:moveTo>
                    <a:cubicBezTo>
                      <a:pt x="126844" y="640006"/>
                      <a:pt x="98459" y="611749"/>
                      <a:pt x="63500" y="611749"/>
                    </a:cubicBezTo>
                    <a:cubicBezTo>
                      <a:pt x="28540" y="611749"/>
                      <a:pt x="156" y="640006"/>
                      <a:pt x="0" y="674965"/>
                    </a:cubicBezTo>
                    <a:cubicBezTo>
                      <a:pt x="156" y="709924"/>
                      <a:pt x="28540" y="738182"/>
                      <a:pt x="63500" y="738182"/>
                    </a:cubicBezTo>
                    <a:cubicBezTo>
                      <a:pt x="98459" y="738182"/>
                      <a:pt x="126844" y="709924"/>
                      <a:pt x="127000" y="674965"/>
                    </a:cubicBezTo>
                    <a:close/>
                    <a:moveTo>
                      <a:pt x="34942" y="673984"/>
                    </a:moveTo>
                    <a:cubicBezTo>
                      <a:pt x="34472" y="689709"/>
                      <a:pt x="46800" y="702856"/>
                      <a:pt x="62523" y="703396"/>
                    </a:cubicBezTo>
                    <a:cubicBezTo>
                      <a:pt x="78246" y="703936"/>
                      <a:pt x="91447" y="691667"/>
                      <a:pt x="92058" y="675947"/>
                    </a:cubicBezTo>
                    <a:lnTo>
                      <a:pt x="114255" y="29953"/>
                    </a:lnTo>
                    <a:cubicBezTo>
                      <a:pt x="114725" y="14228"/>
                      <a:pt x="102396" y="1081"/>
                      <a:pt x="86674" y="541"/>
                    </a:cubicBezTo>
                    <a:cubicBezTo>
                      <a:pt x="70951" y="0"/>
                      <a:pt x="57749" y="12270"/>
                      <a:pt x="57139" y="2799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61" name="Freeform 161"/>
              <p:cNvSpPr/>
              <p:nvPr/>
            </p:nvSpPr>
            <p:spPr>
              <a:xfrm>
                <a:off x="2455864" y="8850129"/>
                <a:ext cx="127000" cy="14934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6">
                    <a:moveTo>
                      <a:pt x="127000" y="86129"/>
                    </a:moveTo>
                    <a:cubicBezTo>
                      <a:pt x="126843" y="51170"/>
                      <a:pt x="98459" y="22913"/>
                      <a:pt x="63500" y="22913"/>
                    </a:cubicBezTo>
                    <a:cubicBezTo>
                      <a:pt x="28540" y="22913"/>
                      <a:pt x="156" y="51170"/>
                      <a:pt x="0" y="86129"/>
                    </a:cubicBezTo>
                    <a:cubicBezTo>
                      <a:pt x="156" y="121089"/>
                      <a:pt x="28540" y="149346"/>
                      <a:pt x="63500" y="149346"/>
                    </a:cubicBezTo>
                    <a:cubicBezTo>
                      <a:pt x="98459" y="149346"/>
                      <a:pt x="126843" y="121089"/>
                      <a:pt x="127000" y="86129"/>
                    </a:cubicBezTo>
                    <a:close/>
                    <a:moveTo>
                      <a:pt x="37082" y="75236"/>
                    </a:moveTo>
                    <a:cubicBezTo>
                      <a:pt x="31151" y="89807"/>
                      <a:pt x="38112" y="106431"/>
                      <a:pt x="52656" y="112429"/>
                    </a:cubicBezTo>
                    <a:cubicBezTo>
                      <a:pt x="67200" y="118425"/>
                      <a:pt x="83855" y="111539"/>
                      <a:pt x="89917" y="97022"/>
                    </a:cubicBezTo>
                    <a:lnTo>
                      <a:pt x="112114" y="43189"/>
                    </a:lnTo>
                    <a:cubicBezTo>
                      <a:pt x="118046" y="28618"/>
                      <a:pt x="111085" y="11994"/>
                      <a:pt x="96541" y="5996"/>
                    </a:cubicBezTo>
                    <a:cubicBezTo>
                      <a:pt x="81997" y="0"/>
                      <a:pt x="65341" y="6886"/>
                      <a:pt x="59280" y="2140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62" name="Freeform 162"/>
              <p:cNvSpPr/>
              <p:nvPr/>
            </p:nvSpPr>
            <p:spPr>
              <a:xfrm>
                <a:off x="2478061" y="8819209"/>
                <a:ext cx="127000" cy="36202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4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4" y="98175"/>
                      <a:pt x="127000" y="63216"/>
                    </a:cubicBezTo>
                    <a:close/>
                    <a:moveTo>
                      <a:pt x="91978" y="60868"/>
                    </a:moveTo>
                    <a:cubicBezTo>
                      <a:pt x="90615" y="45195"/>
                      <a:pt x="76840" y="33572"/>
                      <a:pt x="61162" y="34865"/>
                    </a:cubicBezTo>
                    <a:cubicBezTo>
                      <a:pt x="45483" y="36158"/>
                      <a:pt x="33799" y="49881"/>
                      <a:pt x="35022" y="65565"/>
                    </a:cubicBezTo>
                    <a:lnTo>
                      <a:pt x="57219" y="334729"/>
                    </a:lnTo>
                    <a:cubicBezTo>
                      <a:pt x="58582" y="350402"/>
                      <a:pt x="72357" y="362024"/>
                      <a:pt x="88035" y="360731"/>
                    </a:cubicBezTo>
                    <a:cubicBezTo>
                      <a:pt x="103714" y="359438"/>
                      <a:pt x="115398" y="345716"/>
                      <a:pt x="114175" y="33003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63" name="Freeform 163"/>
              <p:cNvSpPr/>
              <p:nvPr/>
            </p:nvSpPr>
            <p:spPr>
              <a:xfrm>
                <a:off x="2500258" y="9088373"/>
                <a:ext cx="127000" cy="12643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6433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63500" y="34641"/>
                    </a:moveTo>
                    <a:cubicBezTo>
                      <a:pt x="47768" y="34712"/>
                      <a:pt x="35053" y="47485"/>
                      <a:pt x="35053" y="63216"/>
                    </a:cubicBezTo>
                    <a:cubicBezTo>
                      <a:pt x="35053" y="78948"/>
                      <a:pt x="47768" y="91721"/>
                      <a:pt x="63500" y="91791"/>
                    </a:cubicBezTo>
                    <a:lnTo>
                      <a:pt x="85697" y="91791"/>
                    </a:lnTo>
                    <a:cubicBezTo>
                      <a:pt x="101429" y="91721"/>
                      <a:pt x="114144" y="78948"/>
                      <a:pt x="114144" y="63216"/>
                    </a:cubicBezTo>
                    <a:cubicBezTo>
                      <a:pt x="114144" y="47485"/>
                      <a:pt x="101429" y="34712"/>
                      <a:pt x="85697" y="3464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64" name="Freeform 164"/>
              <p:cNvSpPr/>
              <p:nvPr/>
            </p:nvSpPr>
            <p:spPr>
              <a:xfrm>
                <a:off x="2522455" y="8584189"/>
                <a:ext cx="127000" cy="63061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30617">
                    <a:moveTo>
                      <a:pt x="127000" y="567400"/>
                    </a:moveTo>
                    <a:cubicBezTo>
                      <a:pt x="126844" y="532441"/>
                      <a:pt x="98459" y="504184"/>
                      <a:pt x="63500" y="504184"/>
                    </a:cubicBezTo>
                    <a:cubicBezTo>
                      <a:pt x="28540" y="504184"/>
                      <a:pt x="156" y="532441"/>
                      <a:pt x="0" y="567400"/>
                    </a:cubicBezTo>
                    <a:cubicBezTo>
                      <a:pt x="156" y="602360"/>
                      <a:pt x="28540" y="630617"/>
                      <a:pt x="63500" y="630617"/>
                    </a:cubicBezTo>
                    <a:cubicBezTo>
                      <a:pt x="98459" y="630617"/>
                      <a:pt x="126844" y="602360"/>
                      <a:pt x="127000" y="567400"/>
                    </a:cubicBezTo>
                    <a:close/>
                    <a:moveTo>
                      <a:pt x="34949" y="566223"/>
                    </a:moveTo>
                    <a:cubicBezTo>
                      <a:pt x="34371" y="581945"/>
                      <a:pt x="46610" y="595176"/>
                      <a:pt x="62328" y="595824"/>
                    </a:cubicBezTo>
                    <a:cubicBezTo>
                      <a:pt x="78046" y="596472"/>
                      <a:pt x="91332" y="584293"/>
                      <a:pt x="92051" y="568578"/>
                    </a:cubicBezTo>
                    <a:lnTo>
                      <a:pt x="114248" y="30249"/>
                    </a:lnTo>
                    <a:cubicBezTo>
                      <a:pt x="114825" y="14527"/>
                      <a:pt x="102587" y="1296"/>
                      <a:pt x="86869" y="648"/>
                    </a:cubicBezTo>
                    <a:cubicBezTo>
                      <a:pt x="71150" y="0"/>
                      <a:pt x="57865" y="12179"/>
                      <a:pt x="57146" y="2789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65" name="Freeform 165"/>
              <p:cNvSpPr/>
              <p:nvPr/>
            </p:nvSpPr>
            <p:spPr>
              <a:xfrm>
                <a:off x="2544652" y="8421437"/>
                <a:ext cx="127000" cy="2550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40">
                    <a:moveTo>
                      <a:pt x="127000" y="191824"/>
                    </a:moveTo>
                    <a:cubicBezTo>
                      <a:pt x="126844" y="156865"/>
                      <a:pt x="98460" y="128608"/>
                      <a:pt x="63500" y="128608"/>
                    </a:cubicBezTo>
                    <a:cubicBezTo>
                      <a:pt x="28541" y="128608"/>
                      <a:pt x="156" y="156865"/>
                      <a:pt x="0" y="191824"/>
                    </a:cubicBezTo>
                    <a:cubicBezTo>
                      <a:pt x="156" y="226783"/>
                      <a:pt x="28541" y="255040"/>
                      <a:pt x="63500" y="255040"/>
                    </a:cubicBezTo>
                    <a:cubicBezTo>
                      <a:pt x="98460" y="255040"/>
                      <a:pt x="126844" y="226783"/>
                      <a:pt x="127000" y="191824"/>
                    </a:cubicBezTo>
                    <a:close/>
                    <a:moveTo>
                      <a:pt x="35191" y="187933"/>
                    </a:moveTo>
                    <a:cubicBezTo>
                      <a:pt x="33119" y="203527"/>
                      <a:pt x="44041" y="217864"/>
                      <a:pt x="59627" y="220006"/>
                    </a:cubicBezTo>
                    <a:cubicBezTo>
                      <a:pt x="75212" y="222149"/>
                      <a:pt x="89597" y="211290"/>
                      <a:pt x="91809" y="195715"/>
                    </a:cubicBezTo>
                    <a:lnTo>
                      <a:pt x="114006" y="34216"/>
                    </a:lnTo>
                    <a:cubicBezTo>
                      <a:pt x="116078" y="18621"/>
                      <a:pt x="105156" y="4284"/>
                      <a:pt x="89571" y="2143"/>
                    </a:cubicBezTo>
                    <a:cubicBezTo>
                      <a:pt x="73985" y="0"/>
                      <a:pt x="59600" y="10858"/>
                      <a:pt x="57388" y="2643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66" name="Freeform 166"/>
              <p:cNvSpPr/>
              <p:nvPr/>
            </p:nvSpPr>
            <p:spPr>
              <a:xfrm>
                <a:off x="2566849" y="7615400"/>
                <a:ext cx="127000" cy="89957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99578">
                    <a:moveTo>
                      <a:pt x="127000" y="836362"/>
                    </a:moveTo>
                    <a:cubicBezTo>
                      <a:pt x="126844" y="801403"/>
                      <a:pt x="98460" y="773146"/>
                      <a:pt x="63500" y="773146"/>
                    </a:cubicBezTo>
                    <a:cubicBezTo>
                      <a:pt x="28541" y="773146"/>
                      <a:pt x="157" y="801403"/>
                      <a:pt x="0" y="836362"/>
                    </a:cubicBezTo>
                    <a:cubicBezTo>
                      <a:pt x="157" y="871322"/>
                      <a:pt x="28541" y="899579"/>
                      <a:pt x="63500" y="899579"/>
                    </a:cubicBezTo>
                    <a:cubicBezTo>
                      <a:pt x="98460" y="899579"/>
                      <a:pt x="126844" y="871322"/>
                      <a:pt x="127000" y="836362"/>
                    </a:cubicBezTo>
                    <a:close/>
                    <a:moveTo>
                      <a:pt x="34936" y="835577"/>
                    </a:moveTo>
                    <a:cubicBezTo>
                      <a:pt x="34574" y="851305"/>
                      <a:pt x="46993" y="864367"/>
                      <a:pt x="62718" y="864799"/>
                    </a:cubicBezTo>
                    <a:cubicBezTo>
                      <a:pt x="78444" y="865231"/>
                      <a:pt x="91562" y="852871"/>
                      <a:pt x="92064" y="837148"/>
                    </a:cubicBezTo>
                    <a:lnTo>
                      <a:pt x="114261" y="29654"/>
                    </a:lnTo>
                    <a:cubicBezTo>
                      <a:pt x="114623" y="13927"/>
                      <a:pt x="102205" y="865"/>
                      <a:pt x="86479" y="432"/>
                    </a:cubicBezTo>
                    <a:cubicBezTo>
                      <a:pt x="70753" y="0"/>
                      <a:pt x="57636" y="12360"/>
                      <a:pt x="57133" y="2808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67" name="Freeform 167"/>
              <p:cNvSpPr/>
              <p:nvPr/>
            </p:nvSpPr>
            <p:spPr>
              <a:xfrm>
                <a:off x="2589046" y="7581053"/>
                <a:ext cx="127000" cy="202982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2982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3" y="62889"/>
                    </a:moveTo>
                    <a:cubicBezTo>
                      <a:pt x="91823" y="47159"/>
                      <a:pt x="78905" y="34591"/>
                      <a:pt x="63174" y="34771"/>
                    </a:cubicBezTo>
                    <a:cubicBezTo>
                      <a:pt x="47444" y="34950"/>
                      <a:pt x="34817" y="47812"/>
                      <a:pt x="34927" y="63543"/>
                    </a:cubicBezTo>
                    <a:lnTo>
                      <a:pt x="57124" y="2001527"/>
                    </a:lnTo>
                    <a:cubicBezTo>
                      <a:pt x="57375" y="2017257"/>
                      <a:pt x="70292" y="2029825"/>
                      <a:pt x="86023" y="2029646"/>
                    </a:cubicBezTo>
                    <a:cubicBezTo>
                      <a:pt x="101754" y="2029465"/>
                      <a:pt x="114380" y="2016604"/>
                      <a:pt x="114270" y="200087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68" name="Freeform 168"/>
              <p:cNvSpPr/>
              <p:nvPr/>
            </p:nvSpPr>
            <p:spPr>
              <a:xfrm>
                <a:off x="2611243" y="8153905"/>
                <a:ext cx="127000" cy="149156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1564">
                    <a:moveTo>
                      <a:pt x="127000" y="1428347"/>
                    </a:moveTo>
                    <a:cubicBezTo>
                      <a:pt x="126844" y="1393388"/>
                      <a:pt x="98460" y="1365131"/>
                      <a:pt x="63500" y="1365131"/>
                    </a:cubicBezTo>
                    <a:cubicBezTo>
                      <a:pt x="28541" y="1365131"/>
                      <a:pt x="157" y="1393388"/>
                      <a:pt x="0" y="1428347"/>
                    </a:cubicBezTo>
                    <a:cubicBezTo>
                      <a:pt x="157" y="1463306"/>
                      <a:pt x="28541" y="1491564"/>
                      <a:pt x="63500" y="1491564"/>
                    </a:cubicBezTo>
                    <a:cubicBezTo>
                      <a:pt x="98460" y="1491564"/>
                      <a:pt x="126844" y="1463306"/>
                      <a:pt x="127000" y="1428347"/>
                    </a:cubicBezTo>
                    <a:close/>
                    <a:moveTo>
                      <a:pt x="34929" y="1427895"/>
                    </a:moveTo>
                    <a:cubicBezTo>
                      <a:pt x="34750" y="1443625"/>
                      <a:pt x="47319" y="1456542"/>
                      <a:pt x="63049" y="1456791"/>
                    </a:cubicBezTo>
                    <a:cubicBezTo>
                      <a:pt x="78779" y="1457041"/>
                      <a:pt x="91752" y="1444529"/>
                      <a:pt x="92072" y="1428801"/>
                    </a:cubicBezTo>
                    <a:lnTo>
                      <a:pt x="114269" y="29146"/>
                    </a:lnTo>
                    <a:cubicBezTo>
                      <a:pt x="114448" y="13415"/>
                      <a:pt x="101878" y="499"/>
                      <a:pt x="86148" y="249"/>
                    </a:cubicBezTo>
                    <a:cubicBezTo>
                      <a:pt x="70419" y="0"/>
                      <a:pt x="57446" y="12511"/>
                      <a:pt x="57126" y="2824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69" name="Freeform 169"/>
              <p:cNvSpPr/>
              <p:nvPr/>
            </p:nvSpPr>
            <p:spPr>
              <a:xfrm>
                <a:off x="2633440" y="8119381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37" y="61746"/>
                    </a:moveTo>
                    <a:cubicBezTo>
                      <a:pt x="91157" y="46039"/>
                      <a:pt x="77747" y="33997"/>
                      <a:pt x="62036" y="34807"/>
                    </a:cubicBezTo>
                    <a:cubicBezTo>
                      <a:pt x="46325" y="35617"/>
                      <a:pt x="34224" y="48973"/>
                      <a:pt x="34963" y="64688"/>
                    </a:cubicBezTo>
                    <a:lnTo>
                      <a:pt x="57160" y="495351"/>
                    </a:lnTo>
                    <a:cubicBezTo>
                      <a:pt x="58040" y="511057"/>
                      <a:pt x="71451" y="523099"/>
                      <a:pt x="87162" y="522289"/>
                    </a:cubicBezTo>
                    <a:cubicBezTo>
                      <a:pt x="102872" y="521480"/>
                      <a:pt x="114974" y="508123"/>
                      <a:pt x="114234" y="49240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70" name="Freeform 170"/>
              <p:cNvSpPr/>
              <p:nvPr/>
            </p:nvSpPr>
            <p:spPr>
              <a:xfrm>
                <a:off x="2655637" y="8550045"/>
                <a:ext cx="127000" cy="5768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50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45" y="61908"/>
                    </a:moveTo>
                    <a:cubicBezTo>
                      <a:pt x="91255" y="46196"/>
                      <a:pt x="77914" y="34078"/>
                      <a:pt x="62198" y="34798"/>
                    </a:cubicBezTo>
                    <a:cubicBezTo>
                      <a:pt x="46483" y="35519"/>
                      <a:pt x="34306" y="48805"/>
                      <a:pt x="34955" y="64524"/>
                    </a:cubicBezTo>
                    <a:lnTo>
                      <a:pt x="57152" y="549020"/>
                    </a:lnTo>
                    <a:cubicBezTo>
                      <a:pt x="57943" y="564732"/>
                      <a:pt x="71284" y="576850"/>
                      <a:pt x="86999" y="576130"/>
                    </a:cubicBezTo>
                    <a:cubicBezTo>
                      <a:pt x="102715" y="575410"/>
                      <a:pt x="114892" y="562122"/>
                      <a:pt x="114242" y="54640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71" name="Freeform 171"/>
              <p:cNvSpPr/>
              <p:nvPr/>
            </p:nvSpPr>
            <p:spPr>
              <a:xfrm>
                <a:off x="2677834" y="8261395"/>
                <a:ext cx="127000" cy="89957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99578">
                    <a:moveTo>
                      <a:pt x="127000" y="836362"/>
                    </a:moveTo>
                    <a:cubicBezTo>
                      <a:pt x="126844" y="801403"/>
                      <a:pt x="98460" y="773146"/>
                      <a:pt x="63500" y="773146"/>
                    </a:cubicBezTo>
                    <a:cubicBezTo>
                      <a:pt x="28541" y="773146"/>
                      <a:pt x="157" y="801403"/>
                      <a:pt x="0" y="836362"/>
                    </a:cubicBezTo>
                    <a:cubicBezTo>
                      <a:pt x="157" y="871321"/>
                      <a:pt x="28541" y="899578"/>
                      <a:pt x="63500" y="899578"/>
                    </a:cubicBezTo>
                    <a:cubicBezTo>
                      <a:pt x="98460" y="899578"/>
                      <a:pt x="126844" y="871321"/>
                      <a:pt x="127000" y="836362"/>
                    </a:cubicBezTo>
                    <a:close/>
                    <a:moveTo>
                      <a:pt x="34936" y="835577"/>
                    </a:moveTo>
                    <a:cubicBezTo>
                      <a:pt x="34574" y="851305"/>
                      <a:pt x="46993" y="864367"/>
                      <a:pt x="62719" y="864799"/>
                    </a:cubicBezTo>
                    <a:cubicBezTo>
                      <a:pt x="78444" y="865231"/>
                      <a:pt x="91562" y="852871"/>
                      <a:pt x="92065" y="837147"/>
                    </a:cubicBezTo>
                    <a:lnTo>
                      <a:pt x="114261" y="29654"/>
                    </a:lnTo>
                    <a:cubicBezTo>
                      <a:pt x="114623" y="13926"/>
                      <a:pt x="102205" y="864"/>
                      <a:pt x="86479" y="432"/>
                    </a:cubicBezTo>
                    <a:cubicBezTo>
                      <a:pt x="70753" y="0"/>
                      <a:pt x="57636" y="12360"/>
                      <a:pt x="57133" y="2808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72" name="Freeform 172"/>
              <p:cNvSpPr/>
              <p:nvPr/>
            </p:nvSpPr>
            <p:spPr>
              <a:xfrm>
                <a:off x="2700031" y="8227047"/>
                <a:ext cx="127000" cy="89957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99578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64" y="62432"/>
                    </a:moveTo>
                    <a:cubicBezTo>
                      <a:pt x="91562" y="46708"/>
                      <a:pt x="78444" y="34348"/>
                      <a:pt x="62719" y="34780"/>
                    </a:cubicBezTo>
                    <a:cubicBezTo>
                      <a:pt x="46993" y="35212"/>
                      <a:pt x="34574" y="48274"/>
                      <a:pt x="34936" y="64002"/>
                    </a:cubicBezTo>
                    <a:lnTo>
                      <a:pt x="57133" y="871495"/>
                    </a:lnTo>
                    <a:cubicBezTo>
                      <a:pt x="57636" y="887219"/>
                      <a:pt x="70753" y="899579"/>
                      <a:pt x="86479" y="899147"/>
                    </a:cubicBezTo>
                    <a:cubicBezTo>
                      <a:pt x="102205" y="898715"/>
                      <a:pt x="114624" y="885653"/>
                      <a:pt x="114262" y="86992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73" name="Freeform 173"/>
              <p:cNvSpPr/>
              <p:nvPr/>
            </p:nvSpPr>
            <p:spPr>
              <a:xfrm>
                <a:off x="2722228" y="9034541"/>
                <a:ext cx="127000" cy="12643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6433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63500" y="34641"/>
                    </a:moveTo>
                    <a:cubicBezTo>
                      <a:pt x="47769" y="34712"/>
                      <a:pt x="35053" y="47484"/>
                      <a:pt x="35053" y="63216"/>
                    </a:cubicBezTo>
                    <a:cubicBezTo>
                      <a:pt x="35053" y="78948"/>
                      <a:pt x="47769" y="91721"/>
                      <a:pt x="63500" y="91791"/>
                    </a:cubicBezTo>
                    <a:lnTo>
                      <a:pt x="85698" y="91791"/>
                    </a:lnTo>
                    <a:cubicBezTo>
                      <a:pt x="101429" y="91721"/>
                      <a:pt x="114145" y="78948"/>
                      <a:pt x="114145" y="63216"/>
                    </a:cubicBezTo>
                    <a:cubicBezTo>
                      <a:pt x="114145" y="47484"/>
                      <a:pt x="101429" y="34712"/>
                      <a:pt x="85698" y="3464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74" name="Freeform 174"/>
              <p:cNvSpPr/>
              <p:nvPr/>
            </p:nvSpPr>
            <p:spPr>
              <a:xfrm>
                <a:off x="2744426" y="9034541"/>
                <a:ext cx="127000" cy="84577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45775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62" y="62374"/>
                    </a:moveTo>
                    <a:cubicBezTo>
                      <a:pt x="91529" y="46651"/>
                      <a:pt x="78387" y="34317"/>
                      <a:pt x="62662" y="34781"/>
                    </a:cubicBezTo>
                    <a:cubicBezTo>
                      <a:pt x="46937" y="35243"/>
                      <a:pt x="34544" y="48330"/>
                      <a:pt x="34937" y="64057"/>
                    </a:cubicBezTo>
                    <a:lnTo>
                      <a:pt x="57134" y="817717"/>
                    </a:lnTo>
                    <a:cubicBezTo>
                      <a:pt x="57667" y="833440"/>
                      <a:pt x="70809" y="845775"/>
                      <a:pt x="86534" y="845311"/>
                    </a:cubicBezTo>
                    <a:cubicBezTo>
                      <a:pt x="102259" y="844847"/>
                      <a:pt x="114652" y="831761"/>
                      <a:pt x="114259" y="81603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75" name="Freeform 175"/>
              <p:cNvSpPr/>
              <p:nvPr/>
            </p:nvSpPr>
            <p:spPr>
              <a:xfrm>
                <a:off x="2766622" y="9788201"/>
                <a:ext cx="127000" cy="5230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8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38" y="61745"/>
                    </a:moveTo>
                    <a:cubicBezTo>
                      <a:pt x="91158" y="46038"/>
                      <a:pt x="77747" y="33996"/>
                      <a:pt x="62036" y="34806"/>
                    </a:cubicBezTo>
                    <a:cubicBezTo>
                      <a:pt x="46325" y="35616"/>
                      <a:pt x="34224" y="48972"/>
                      <a:pt x="34963" y="64687"/>
                    </a:cubicBezTo>
                    <a:lnTo>
                      <a:pt x="57160" y="495350"/>
                    </a:lnTo>
                    <a:cubicBezTo>
                      <a:pt x="58040" y="511057"/>
                      <a:pt x="71451" y="523098"/>
                      <a:pt x="87162" y="522288"/>
                    </a:cubicBezTo>
                    <a:cubicBezTo>
                      <a:pt x="102873" y="521479"/>
                      <a:pt x="114974" y="508122"/>
                      <a:pt x="114235" y="49240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76" name="Freeform 176"/>
              <p:cNvSpPr/>
              <p:nvPr/>
            </p:nvSpPr>
            <p:spPr>
              <a:xfrm>
                <a:off x="2788820" y="8961377"/>
                <a:ext cx="127000" cy="1383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19">
                    <a:moveTo>
                      <a:pt x="127000" y="1320703"/>
                    </a:moveTo>
                    <a:cubicBezTo>
                      <a:pt x="126843" y="1285744"/>
                      <a:pt x="98459" y="1257487"/>
                      <a:pt x="63500" y="1257487"/>
                    </a:cubicBezTo>
                    <a:cubicBezTo>
                      <a:pt x="28540" y="1257487"/>
                      <a:pt x="156" y="1285744"/>
                      <a:pt x="0" y="1320703"/>
                    </a:cubicBezTo>
                    <a:cubicBezTo>
                      <a:pt x="156" y="1355662"/>
                      <a:pt x="28540" y="1383919"/>
                      <a:pt x="63500" y="1383919"/>
                    </a:cubicBezTo>
                    <a:cubicBezTo>
                      <a:pt x="98459" y="1383919"/>
                      <a:pt x="126843" y="1355662"/>
                      <a:pt x="127000" y="1320703"/>
                    </a:cubicBezTo>
                    <a:close/>
                    <a:moveTo>
                      <a:pt x="34929" y="1320212"/>
                    </a:moveTo>
                    <a:cubicBezTo>
                      <a:pt x="34729" y="1335943"/>
                      <a:pt x="47281" y="1348877"/>
                      <a:pt x="63011" y="1349146"/>
                    </a:cubicBezTo>
                    <a:cubicBezTo>
                      <a:pt x="78740" y="1349417"/>
                      <a:pt x="91730" y="1336922"/>
                      <a:pt x="92070" y="1321194"/>
                    </a:cubicBezTo>
                    <a:lnTo>
                      <a:pt x="114267" y="29204"/>
                    </a:lnTo>
                    <a:cubicBezTo>
                      <a:pt x="114467" y="13474"/>
                      <a:pt x="101914" y="540"/>
                      <a:pt x="86185" y="271"/>
                    </a:cubicBezTo>
                    <a:cubicBezTo>
                      <a:pt x="70455" y="0"/>
                      <a:pt x="57466" y="12495"/>
                      <a:pt x="57126" y="2822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77" name="Freeform 177"/>
              <p:cNvSpPr/>
              <p:nvPr/>
            </p:nvSpPr>
            <p:spPr>
              <a:xfrm>
                <a:off x="2811017" y="8926874"/>
                <a:ext cx="127000" cy="5768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50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45" y="61909"/>
                    </a:moveTo>
                    <a:cubicBezTo>
                      <a:pt x="91254" y="46197"/>
                      <a:pt x="77913" y="34079"/>
                      <a:pt x="62198" y="34799"/>
                    </a:cubicBezTo>
                    <a:cubicBezTo>
                      <a:pt x="46482" y="35519"/>
                      <a:pt x="34305" y="48806"/>
                      <a:pt x="34954" y="64524"/>
                    </a:cubicBezTo>
                    <a:lnTo>
                      <a:pt x="57152" y="549020"/>
                    </a:lnTo>
                    <a:cubicBezTo>
                      <a:pt x="57942" y="564733"/>
                      <a:pt x="71283" y="576851"/>
                      <a:pt x="86998" y="576130"/>
                    </a:cubicBezTo>
                    <a:cubicBezTo>
                      <a:pt x="102714" y="575410"/>
                      <a:pt x="114891" y="562124"/>
                      <a:pt x="114242" y="54640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78" name="Freeform 178"/>
              <p:cNvSpPr/>
              <p:nvPr/>
            </p:nvSpPr>
            <p:spPr>
              <a:xfrm>
                <a:off x="2833213" y="8530607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943980"/>
                    </a:moveTo>
                    <a:cubicBezTo>
                      <a:pt x="126844" y="909021"/>
                      <a:pt x="98460" y="880764"/>
                      <a:pt x="63500" y="880764"/>
                    </a:cubicBezTo>
                    <a:cubicBezTo>
                      <a:pt x="28541" y="880764"/>
                      <a:pt x="157" y="909021"/>
                      <a:pt x="0" y="943980"/>
                    </a:cubicBezTo>
                    <a:cubicBezTo>
                      <a:pt x="157" y="978939"/>
                      <a:pt x="28541" y="1007196"/>
                      <a:pt x="63500" y="1007196"/>
                    </a:cubicBezTo>
                    <a:cubicBezTo>
                      <a:pt x="98460" y="1007196"/>
                      <a:pt x="126844" y="978939"/>
                      <a:pt x="127000" y="943980"/>
                    </a:cubicBezTo>
                    <a:close/>
                    <a:moveTo>
                      <a:pt x="34934" y="943287"/>
                    </a:moveTo>
                    <a:cubicBezTo>
                      <a:pt x="34623" y="959015"/>
                      <a:pt x="47083" y="972037"/>
                      <a:pt x="62811" y="972419"/>
                    </a:cubicBezTo>
                    <a:cubicBezTo>
                      <a:pt x="78538" y="972801"/>
                      <a:pt x="91615" y="960398"/>
                      <a:pt x="92067" y="944673"/>
                    </a:cubicBezTo>
                    <a:lnTo>
                      <a:pt x="114264" y="29514"/>
                    </a:lnTo>
                    <a:cubicBezTo>
                      <a:pt x="114575" y="13785"/>
                      <a:pt x="102115" y="763"/>
                      <a:pt x="86387" y="382"/>
                    </a:cubicBezTo>
                    <a:cubicBezTo>
                      <a:pt x="70660" y="0"/>
                      <a:pt x="57583" y="12403"/>
                      <a:pt x="57131" y="2812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79" name="Freeform 179"/>
              <p:cNvSpPr/>
              <p:nvPr/>
            </p:nvSpPr>
            <p:spPr>
              <a:xfrm>
                <a:off x="2855411" y="8496212"/>
                <a:ext cx="127000" cy="143774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37741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71" y="62745"/>
                    </a:moveTo>
                    <a:cubicBezTo>
                      <a:pt x="91741" y="47016"/>
                      <a:pt x="78760" y="34513"/>
                      <a:pt x="63030" y="34772"/>
                    </a:cubicBezTo>
                    <a:cubicBezTo>
                      <a:pt x="47301" y="35032"/>
                      <a:pt x="34739" y="47956"/>
                      <a:pt x="34928" y="63687"/>
                    </a:cubicBezTo>
                    <a:lnTo>
                      <a:pt x="57126" y="1409509"/>
                    </a:lnTo>
                    <a:cubicBezTo>
                      <a:pt x="57455" y="1425237"/>
                      <a:pt x="70436" y="1437741"/>
                      <a:pt x="86166" y="1437482"/>
                    </a:cubicBezTo>
                    <a:cubicBezTo>
                      <a:pt x="101896" y="1437222"/>
                      <a:pt x="114457" y="1424297"/>
                      <a:pt x="114268" y="140856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80" name="Freeform 180"/>
              <p:cNvSpPr/>
              <p:nvPr/>
            </p:nvSpPr>
            <p:spPr>
              <a:xfrm>
                <a:off x="2877608" y="3255306"/>
                <a:ext cx="127000" cy="671316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713160">
                    <a:moveTo>
                      <a:pt x="127000" y="6649944"/>
                    </a:moveTo>
                    <a:cubicBezTo>
                      <a:pt x="126843" y="6614985"/>
                      <a:pt x="98459" y="6586727"/>
                      <a:pt x="63500" y="6586727"/>
                    </a:cubicBezTo>
                    <a:cubicBezTo>
                      <a:pt x="28540" y="6586727"/>
                      <a:pt x="156" y="6614985"/>
                      <a:pt x="0" y="6649944"/>
                    </a:cubicBezTo>
                    <a:cubicBezTo>
                      <a:pt x="156" y="6684903"/>
                      <a:pt x="28540" y="6713160"/>
                      <a:pt x="63500" y="6713160"/>
                    </a:cubicBezTo>
                    <a:cubicBezTo>
                      <a:pt x="98459" y="6713160"/>
                      <a:pt x="126843" y="6684903"/>
                      <a:pt x="127000" y="6649944"/>
                    </a:cubicBezTo>
                    <a:close/>
                    <a:moveTo>
                      <a:pt x="34925" y="6649848"/>
                    </a:moveTo>
                    <a:cubicBezTo>
                      <a:pt x="34943" y="6665580"/>
                      <a:pt x="47673" y="6678339"/>
                      <a:pt x="63404" y="6678392"/>
                    </a:cubicBezTo>
                    <a:cubicBezTo>
                      <a:pt x="79136" y="6678444"/>
                      <a:pt x="91951" y="6665771"/>
                      <a:pt x="92074" y="6650040"/>
                    </a:cubicBezTo>
                    <a:lnTo>
                      <a:pt x="114272" y="28595"/>
                    </a:lnTo>
                    <a:cubicBezTo>
                      <a:pt x="114254" y="12864"/>
                      <a:pt x="101524" y="105"/>
                      <a:pt x="85792" y="52"/>
                    </a:cubicBezTo>
                    <a:cubicBezTo>
                      <a:pt x="70060" y="0"/>
                      <a:pt x="57245" y="12673"/>
                      <a:pt x="57122" y="2840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81" name="Freeform 181"/>
              <p:cNvSpPr/>
              <p:nvPr/>
            </p:nvSpPr>
            <p:spPr>
              <a:xfrm>
                <a:off x="2899805" y="3220589"/>
                <a:ext cx="127000" cy="574417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44178">
                    <a:moveTo>
                      <a:pt x="127000" y="63217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74" y="63104"/>
                    </a:moveTo>
                    <a:cubicBezTo>
                      <a:pt x="91942" y="47373"/>
                      <a:pt x="79120" y="34708"/>
                      <a:pt x="63388" y="34769"/>
                    </a:cubicBezTo>
                    <a:cubicBezTo>
                      <a:pt x="47656" y="34831"/>
                      <a:pt x="34934" y="47597"/>
                      <a:pt x="34925" y="63329"/>
                    </a:cubicBezTo>
                    <a:lnTo>
                      <a:pt x="57122" y="5715781"/>
                    </a:lnTo>
                    <a:cubicBezTo>
                      <a:pt x="57254" y="5731513"/>
                      <a:pt x="70077" y="5744178"/>
                      <a:pt x="85808" y="5744117"/>
                    </a:cubicBezTo>
                    <a:cubicBezTo>
                      <a:pt x="101540" y="5744055"/>
                      <a:pt x="114263" y="5731289"/>
                      <a:pt x="114271" y="571555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82" name="Freeform 182"/>
              <p:cNvSpPr/>
              <p:nvPr/>
            </p:nvSpPr>
            <p:spPr>
              <a:xfrm>
                <a:off x="2922002" y="8873042"/>
                <a:ext cx="127000" cy="122245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22457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6"/>
                    </a:cubicBezTo>
                    <a:close/>
                    <a:moveTo>
                      <a:pt x="92069" y="62655"/>
                    </a:moveTo>
                    <a:cubicBezTo>
                      <a:pt x="91690" y="46928"/>
                      <a:pt x="78670" y="34465"/>
                      <a:pt x="62941" y="34774"/>
                    </a:cubicBezTo>
                    <a:cubicBezTo>
                      <a:pt x="47213" y="35082"/>
                      <a:pt x="34692" y="48047"/>
                      <a:pt x="34930" y="63777"/>
                    </a:cubicBezTo>
                    <a:lnTo>
                      <a:pt x="57127" y="1194268"/>
                    </a:lnTo>
                    <a:cubicBezTo>
                      <a:pt x="57506" y="1209994"/>
                      <a:pt x="70526" y="1222457"/>
                      <a:pt x="86255" y="1222149"/>
                    </a:cubicBezTo>
                    <a:cubicBezTo>
                      <a:pt x="101984" y="1221840"/>
                      <a:pt x="114505" y="1208876"/>
                      <a:pt x="114266" y="119314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83" name="Freeform 183"/>
              <p:cNvSpPr/>
              <p:nvPr/>
            </p:nvSpPr>
            <p:spPr>
              <a:xfrm>
                <a:off x="2944199" y="8584577"/>
                <a:ext cx="127000" cy="154538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545388">
                    <a:moveTo>
                      <a:pt x="127000" y="1482171"/>
                    </a:moveTo>
                    <a:cubicBezTo>
                      <a:pt x="126843" y="1447212"/>
                      <a:pt x="98459" y="1418955"/>
                      <a:pt x="63500" y="1418955"/>
                    </a:cubicBezTo>
                    <a:cubicBezTo>
                      <a:pt x="28540" y="1418955"/>
                      <a:pt x="156" y="1447212"/>
                      <a:pt x="0" y="1482171"/>
                    </a:cubicBezTo>
                    <a:cubicBezTo>
                      <a:pt x="156" y="1517130"/>
                      <a:pt x="28540" y="1545388"/>
                      <a:pt x="63500" y="1545388"/>
                    </a:cubicBezTo>
                    <a:cubicBezTo>
                      <a:pt x="98459" y="1545388"/>
                      <a:pt x="126843" y="1517130"/>
                      <a:pt x="127000" y="1482171"/>
                    </a:cubicBezTo>
                    <a:close/>
                    <a:moveTo>
                      <a:pt x="34928" y="1481735"/>
                    </a:moveTo>
                    <a:cubicBezTo>
                      <a:pt x="34758" y="1497466"/>
                      <a:pt x="47335" y="1510375"/>
                      <a:pt x="63065" y="1510615"/>
                    </a:cubicBezTo>
                    <a:cubicBezTo>
                      <a:pt x="78795" y="1510856"/>
                      <a:pt x="91761" y="1498336"/>
                      <a:pt x="92071" y="1482608"/>
                    </a:cubicBezTo>
                    <a:lnTo>
                      <a:pt x="114268" y="29120"/>
                    </a:lnTo>
                    <a:cubicBezTo>
                      <a:pt x="114438" y="13390"/>
                      <a:pt x="101861" y="480"/>
                      <a:pt x="86131" y="240"/>
                    </a:cubicBezTo>
                    <a:cubicBezTo>
                      <a:pt x="70401" y="0"/>
                      <a:pt x="57436" y="12519"/>
                      <a:pt x="57125" y="2824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84" name="Freeform 184"/>
              <p:cNvSpPr/>
              <p:nvPr/>
            </p:nvSpPr>
            <p:spPr>
              <a:xfrm>
                <a:off x="2966396" y="6915787"/>
                <a:ext cx="127000" cy="176069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60690">
                    <a:moveTo>
                      <a:pt x="127000" y="1697474"/>
                    </a:moveTo>
                    <a:cubicBezTo>
                      <a:pt x="126843" y="1662515"/>
                      <a:pt x="98459" y="1634258"/>
                      <a:pt x="63500" y="1634258"/>
                    </a:cubicBezTo>
                    <a:cubicBezTo>
                      <a:pt x="28540" y="1634258"/>
                      <a:pt x="156" y="1662515"/>
                      <a:pt x="0" y="1697474"/>
                    </a:cubicBezTo>
                    <a:cubicBezTo>
                      <a:pt x="156" y="1732433"/>
                      <a:pt x="28540" y="1760690"/>
                      <a:pt x="63500" y="1760690"/>
                    </a:cubicBezTo>
                    <a:cubicBezTo>
                      <a:pt x="98459" y="1760690"/>
                      <a:pt x="126843" y="1732433"/>
                      <a:pt x="127000" y="1697474"/>
                    </a:cubicBezTo>
                    <a:close/>
                    <a:moveTo>
                      <a:pt x="34927" y="1697093"/>
                    </a:moveTo>
                    <a:cubicBezTo>
                      <a:pt x="34788" y="1712824"/>
                      <a:pt x="47391" y="1725710"/>
                      <a:pt x="63121" y="1725919"/>
                    </a:cubicBezTo>
                    <a:cubicBezTo>
                      <a:pt x="78852" y="1726128"/>
                      <a:pt x="91793" y="1713583"/>
                      <a:pt x="92072" y="1697854"/>
                    </a:cubicBezTo>
                    <a:lnTo>
                      <a:pt x="114269" y="29035"/>
                    </a:lnTo>
                    <a:cubicBezTo>
                      <a:pt x="114408" y="13304"/>
                      <a:pt x="101806" y="419"/>
                      <a:pt x="86075" y="209"/>
                    </a:cubicBezTo>
                    <a:cubicBezTo>
                      <a:pt x="70345" y="0"/>
                      <a:pt x="57404" y="12545"/>
                      <a:pt x="57124" y="2827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85" name="Freeform 185"/>
              <p:cNvSpPr/>
              <p:nvPr/>
            </p:nvSpPr>
            <p:spPr>
              <a:xfrm>
                <a:off x="2988593" y="6881225"/>
                <a:ext cx="127000" cy="127627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7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3" y="98175"/>
                      <a:pt x="127000" y="63216"/>
                    </a:cubicBezTo>
                    <a:close/>
                    <a:moveTo>
                      <a:pt x="92070" y="62681"/>
                    </a:moveTo>
                    <a:cubicBezTo>
                      <a:pt x="91705" y="46954"/>
                      <a:pt x="78696" y="34479"/>
                      <a:pt x="62967" y="34774"/>
                    </a:cubicBezTo>
                    <a:cubicBezTo>
                      <a:pt x="47238" y="35069"/>
                      <a:pt x="34705" y="48022"/>
                      <a:pt x="34930" y="63752"/>
                    </a:cubicBezTo>
                    <a:lnTo>
                      <a:pt x="57127" y="1248076"/>
                    </a:lnTo>
                    <a:cubicBezTo>
                      <a:pt x="57492" y="1263803"/>
                      <a:pt x="70501" y="1276277"/>
                      <a:pt x="86230" y="1275983"/>
                    </a:cubicBezTo>
                    <a:cubicBezTo>
                      <a:pt x="101959" y="1275688"/>
                      <a:pt x="114491" y="1262734"/>
                      <a:pt x="114267" y="124700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86" name="Freeform 186"/>
              <p:cNvSpPr/>
              <p:nvPr/>
            </p:nvSpPr>
            <p:spPr>
              <a:xfrm>
                <a:off x="3010790" y="8042636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86129"/>
                    </a:moveTo>
                    <a:cubicBezTo>
                      <a:pt x="126843" y="51170"/>
                      <a:pt x="98459" y="22913"/>
                      <a:pt x="63500" y="22913"/>
                    </a:cubicBezTo>
                    <a:cubicBezTo>
                      <a:pt x="28540" y="22913"/>
                      <a:pt x="156" y="51170"/>
                      <a:pt x="0" y="86129"/>
                    </a:cubicBezTo>
                    <a:cubicBezTo>
                      <a:pt x="156" y="121088"/>
                      <a:pt x="28540" y="149345"/>
                      <a:pt x="63500" y="149345"/>
                    </a:cubicBezTo>
                    <a:cubicBezTo>
                      <a:pt x="98459" y="149345"/>
                      <a:pt x="126843" y="121088"/>
                      <a:pt x="127000" y="86129"/>
                    </a:cubicBezTo>
                    <a:close/>
                    <a:moveTo>
                      <a:pt x="37082" y="75236"/>
                    </a:moveTo>
                    <a:cubicBezTo>
                      <a:pt x="31151" y="89806"/>
                      <a:pt x="38112" y="106431"/>
                      <a:pt x="52656" y="112428"/>
                    </a:cubicBezTo>
                    <a:cubicBezTo>
                      <a:pt x="67200" y="118425"/>
                      <a:pt x="83855" y="111538"/>
                      <a:pt x="89917" y="97021"/>
                    </a:cubicBezTo>
                    <a:lnTo>
                      <a:pt x="112114" y="43189"/>
                    </a:lnTo>
                    <a:cubicBezTo>
                      <a:pt x="118046" y="28619"/>
                      <a:pt x="111085" y="11994"/>
                      <a:pt x="96541" y="5997"/>
                    </a:cubicBezTo>
                    <a:cubicBezTo>
                      <a:pt x="81997" y="0"/>
                      <a:pt x="65341" y="6887"/>
                      <a:pt x="59280" y="2140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87" name="Freeform 187"/>
              <p:cNvSpPr/>
              <p:nvPr/>
            </p:nvSpPr>
            <p:spPr>
              <a:xfrm>
                <a:off x="3032987" y="6485110"/>
                <a:ext cx="127000" cy="165303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653038">
                    <a:moveTo>
                      <a:pt x="127000" y="1589822"/>
                    </a:moveTo>
                    <a:cubicBezTo>
                      <a:pt x="126844" y="1554863"/>
                      <a:pt x="98459" y="1526606"/>
                      <a:pt x="63500" y="1526606"/>
                    </a:cubicBezTo>
                    <a:cubicBezTo>
                      <a:pt x="28540" y="1526606"/>
                      <a:pt x="156" y="1554863"/>
                      <a:pt x="0" y="1589822"/>
                    </a:cubicBezTo>
                    <a:cubicBezTo>
                      <a:pt x="156" y="1624781"/>
                      <a:pt x="28540" y="1653038"/>
                      <a:pt x="63500" y="1653038"/>
                    </a:cubicBezTo>
                    <a:cubicBezTo>
                      <a:pt x="98459" y="1653038"/>
                      <a:pt x="126844" y="1624781"/>
                      <a:pt x="127000" y="1589822"/>
                    </a:cubicBezTo>
                    <a:close/>
                    <a:moveTo>
                      <a:pt x="34928" y="1589416"/>
                    </a:moveTo>
                    <a:cubicBezTo>
                      <a:pt x="34775" y="1605147"/>
                      <a:pt x="47365" y="1618043"/>
                      <a:pt x="63096" y="1618267"/>
                    </a:cubicBezTo>
                    <a:cubicBezTo>
                      <a:pt x="78826" y="1618490"/>
                      <a:pt x="91778" y="1605957"/>
                      <a:pt x="92072" y="1590228"/>
                    </a:cubicBezTo>
                    <a:lnTo>
                      <a:pt x="114269" y="29075"/>
                    </a:lnTo>
                    <a:cubicBezTo>
                      <a:pt x="114422" y="13343"/>
                      <a:pt x="101832" y="447"/>
                      <a:pt x="86101" y="224"/>
                    </a:cubicBezTo>
                    <a:cubicBezTo>
                      <a:pt x="70371" y="0"/>
                      <a:pt x="57419" y="12533"/>
                      <a:pt x="57125" y="2826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88" name="Freeform 188"/>
              <p:cNvSpPr/>
              <p:nvPr/>
            </p:nvSpPr>
            <p:spPr>
              <a:xfrm>
                <a:off x="3055184" y="6450562"/>
                <a:ext cx="127000" cy="251428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14286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3" y="98175"/>
                      <a:pt x="127000" y="63216"/>
                    </a:cubicBezTo>
                    <a:close/>
                    <a:moveTo>
                      <a:pt x="92074" y="62954"/>
                    </a:moveTo>
                    <a:cubicBezTo>
                      <a:pt x="91859" y="47224"/>
                      <a:pt x="78970" y="34626"/>
                      <a:pt x="63239" y="34770"/>
                    </a:cubicBezTo>
                    <a:cubicBezTo>
                      <a:pt x="47508" y="34914"/>
                      <a:pt x="34852" y="47747"/>
                      <a:pt x="34926" y="63478"/>
                    </a:cubicBezTo>
                    <a:lnTo>
                      <a:pt x="57123" y="2485958"/>
                    </a:lnTo>
                    <a:cubicBezTo>
                      <a:pt x="57337" y="2501688"/>
                      <a:pt x="70226" y="2514286"/>
                      <a:pt x="85957" y="2514143"/>
                    </a:cubicBezTo>
                    <a:cubicBezTo>
                      <a:pt x="101689" y="2513999"/>
                      <a:pt x="114344" y="2501166"/>
                      <a:pt x="114271" y="248543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89" name="Freeform 189"/>
              <p:cNvSpPr/>
              <p:nvPr/>
            </p:nvSpPr>
            <p:spPr>
              <a:xfrm>
                <a:off x="3077381" y="8315080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21178"/>
                    </a:moveTo>
                    <a:cubicBezTo>
                      <a:pt x="126844" y="586219"/>
                      <a:pt x="98459" y="557962"/>
                      <a:pt x="63500" y="557962"/>
                    </a:cubicBezTo>
                    <a:cubicBezTo>
                      <a:pt x="28540" y="557962"/>
                      <a:pt x="156" y="586219"/>
                      <a:pt x="0" y="621178"/>
                    </a:cubicBezTo>
                    <a:cubicBezTo>
                      <a:pt x="156" y="656138"/>
                      <a:pt x="28540" y="684395"/>
                      <a:pt x="63500" y="684395"/>
                    </a:cubicBezTo>
                    <a:cubicBezTo>
                      <a:pt x="98459" y="684395"/>
                      <a:pt x="126844" y="656138"/>
                      <a:pt x="127000" y="621178"/>
                    </a:cubicBezTo>
                    <a:close/>
                    <a:moveTo>
                      <a:pt x="34945" y="620108"/>
                    </a:moveTo>
                    <a:cubicBezTo>
                      <a:pt x="34426" y="635831"/>
                      <a:pt x="46714" y="649016"/>
                      <a:pt x="62435" y="649605"/>
                    </a:cubicBezTo>
                    <a:cubicBezTo>
                      <a:pt x="78155" y="650194"/>
                      <a:pt x="91396" y="637966"/>
                      <a:pt x="92055" y="622248"/>
                    </a:cubicBezTo>
                    <a:lnTo>
                      <a:pt x="114252" y="30087"/>
                    </a:lnTo>
                    <a:cubicBezTo>
                      <a:pt x="114771" y="14364"/>
                      <a:pt x="102483" y="1178"/>
                      <a:pt x="86762" y="589"/>
                    </a:cubicBezTo>
                    <a:cubicBezTo>
                      <a:pt x="71042" y="0"/>
                      <a:pt x="57801" y="12229"/>
                      <a:pt x="57142" y="2794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90" name="Freeform 190"/>
              <p:cNvSpPr/>
              <p:nvPr/>
            </p:nvSpPr>
            <p:spPr>
              <a:xfrm>
                <a:off x="3099578" y="7669131"/>
                <a:ext cx="127000" cy="73818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181">
                    <a:moveTo>
                      <a:pt x="127000" y="674965"/>
                    </a:moveTo>
                    <a:cubicBezTo>
                      <a:pt x="126844" y="640006"/>
                      <a:pt x="98460" y="611749"/>
                      <a:pt x="63500" y="611749"/>
                    </a:cubicBezTo>
                    <a:cubicBezTo>
                      <a:pt x="28541" y="611749"/>
                      <a:pt x="156" y="640006"/>
                      <a:pt x="0" y="674965"/>
                    </a:cubicBezTo>
                    <a:cubicBezTo>
                      <a:pt x="156" y="709924"/>
                      <a:pt x="28541" y="738181"/>
                      <a:pt x="63500" y="738181"/>
                    </a:cubicBezTo>
                    <a:cubicBezTo>
                      <a:pt x="98460" y="738181"/>
                      <a:pt x="126844" y="709924"/>
                      <a:pt x="127000" y="674965"/>
                    </a:cubicBezTo>
                    <a:close/>
                    <a:moveTo>
                      <a:pt x="34942" y="673984"/>
                    </a:moveTo>
                    <a:cubicBezTo>
                      <a:pt x="34472" y="689708"/>
                      <a:pt x="46800" y="702856"/>
                      <a:pt x="62523" y="703396"/>
                    </a:cubicBezTo>
                    <a:cubicBezTo>
                      <a:pt x="78246" y="703936"/>
                      <a:pt x="91448" y="691666"/>
                      <a:pt x="92058" y="675946"/>
                    </a:cubicBezTo>
                    <a:lnTo>
                      <a:pt x="114255" y="29952"/>
                    </a:lnTo>
                    <a:cubicBezTo>
                      <a:pt x="114725" y="14227"/>
                      <a:pt x="102396" y="1080"/>
                      <a:pt x="86674" y="540"/>
                    </a:cubicBezTo>
                    <a:cubicBezTo>
                      <a:pt x="70951" y="0"/>
                      <a:pt x="57749" y="12270"/>
                      <a:pt x="57139" y="2799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91" name="Freeform 191"/>
              <p:cNvSpPr/>
              <p:nvPr/>
            </p:nvSpPr>
            <p:spPr>
              <a:xfrm>
                <a:off x="3121775" y="5408520"/>
                <a:ext cx="127000" cy="23527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352798">
                    <a:moveTo>
                      <a:pt x="127000" y="2289582"/>
                    </a:moveTo>
                    <a:cubicBezTo>
                      <a:pt x="126844" y="2254623"/>
                      <a:pt x="98460" y="2226366"/>
                      <a:pt x="63500" y="2226366"/>
                    </a:cubicBezTo>
                    <a:cubicBezTo>
                      <a:pt x="28541" y="2226366"/>
                      <a:pt x="157" y="2254623"/>
                      <a:pt x="0" y="2289582"/>
                    </a:cubicBezTo>
                    <a:cubicBezTo>
                      <a:pt x="157" y="2324541"/>
                      <a:pt x="28541" y="2352799"/>
                      <a:pt x="63500" y="2352799"/>
                    </a:cubicBezTo>
                    <a:cubicBezTo>
                      <a:pt x="98460" y="2352799"/>
                      <a:pt x="126844" y="2324541"/>
                      <a:pt x="127000" y="2289582"/>
                    </a:cubicBezTo>
                    <a:close/>
                    <a:moveTo>
                      <a:pt x="34927" y="2289302"/>
                    </a:moveTo>
                    <a:cubicBezTo>
                      <a:pt x="34843" y="2305033"/>
                      <a:pt x="47490" y="2317874"/>
                      <a:pt x="63221" y="2318028"/>
                    </a:cubicBezTo>
                    <a:cubicBezTo>
                      <a:pt x="78952" y="2318182"/>
                      <a:pt x="91849" y="2305592"/>
                      <a:pt x="92074" y="2289862"/>
                    </a:cubicBezTo>
                    <a:lnTo>
                      <a:pt x="114271" y="28881"/>
                    </a:lnTo>
                    <a:cubicBezTo>
                      <a:pt x="114355" y="13150"/>
                      <a:pt x="101708" y="309"/>
                      <a:pt x="85976" y="155"/>
                    </a:cubicBezTo>
                    <a:cubicBezTo>
                      <a:pt x="70245" y="0"/>
                      <a:pt x="57348" y="12590"/>
                      <a:pt x="57123" y="2832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92" name="Freeform 192"/>
              <p:cNvSpPr/>
              <p:nvPr/>
            </p:nvSpPr>
            <p:spPr>
              <a:xfrm>
                <a:off x="3143972" y="5373904"/>
                <a:ext cx="127000" cy="499052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990528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92075" y="63087"/>
                    </a:moveTo>
                    <a:cubicBezTo>
                      <a:pt x="91933" y="47356"/>
                      <a:pt x="79103" y="34698"/>
                      <a:pt x="63371" y="34770"/>
                    </a:cubicBezTo>
                    <a:cubicBezTo>
                      <a:pt x="47640" y="34841"/>
                      <a:pt x="34924" y="47614"/>
                      <a:pt x="34925" y="63346"/>
                    </a:cubicBezTo>
                    <a:lnTo>
                      <a:pt x="57123" y="4962139"/>
                    </a:lnTo>
                    <a:cubicBezTo>
                      <a:pt x="57264" y="4977870"/>
                      <a:pt x="70094" y="4990528"/>
                      <a:pt x="85826" y="4990456"/>
                    </a:cubicBezTo>
                    <a:cubicBezTo>
                      <a:pt x="101558" y="4990385"/>
                      <a:pt x="114273" y="4977611"/>
                      <a:pt x="114272" y="496188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93" name="Freeform 193"/>
              <p:cNvSpPr/>
              <p:nvPr/>
            </p:nvSpPr>
            <p:spPr>
              <a:xfrm>
                <a:off x="3166169" y="5408602"/>
                <a:ext cx="127000" cy="499052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990527">
                    <a:moveTo>
                      <a:pt x="127000" y="4927311"/>
                    </a:moveTo>
                    <a:cubicBezTo>
                      <a:pt x="126844" y="4892352"/>
                      <a:pt x="98460" y="4864095"/>
                      <a:pt x="63500" y="4864095"/>
                    </a:cubicBezTo>
                    <a:cubicBezTo>
                      <a:pt x="28541" y="4864095"/>
                      <a:pt x="157" y="4892352"/>
                      <a:pt x="0" y="4927311"/>
                    </a:cubicBezTo>
                    <a:cubicBezTo>
                      <a:pt x="157" y="4962270"/>
                      <a:pt x="28541" y="4990528"/>
                      <a:pt x="63500" y="4990528"/>
                    </a:cubicBezTo>
                    <a:cubicBezTo>
                      <a:pt x="98460" y="4990528"/>
                      <a:pt x="126844" y="4962270"/>
                      <a:pt x="127000" y="4927311"/>
                    </a:cubicBezTo>
                    <a:close/>
                    <a:moveTo>
                      <a:pt x="34926" y="4927182"/>
                    </a:moveTo>
                    <a:cubicBezTo>
                      <a:pt x="34925" y="4942913"/>
                      <a:pt x="47640" y="4955687"/>
                      <a:pt x="63371" y="4955758"/>
                    </a:cubicBezTo>
                    <a:cubicBezTo>
                      <a:pt x="79103" y="4955830"/>
                      <a:pt x="91933" y="4943172"/>
                      <a:pt x="92075" y="4927441"/>
                    </a:cubicBezTo>
                    <a:lnTo>
                      <a:pt x="114272" y="28648"/>
                    </a:lnTo>
                    <a:cubicBezTo>
                      <a:pt x="114273" y="12916"/>
                      <a:pt x="101558" y="143"/>
                      <a:pt x="85826" y="72"/>
                    </a:cubicBezTo>
                    <a:cubicBezTo>
                      <a:pt x="70094" y="0"/>
                      <a:pt x="57264" y="12658"/>
                      <a:pt x="57122" y="2838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94" name="Freeform 194"/>
              <p:cNvSpPr/>
              <p:nvPr/>
            </p:nvSpPr>
            <p:spPr>
              <a:xfrm>
                <a:off x="3188366" y="5373904"/>
                <a:ext cx="127000" cy="429071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290711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92075" y="63066"/>
                    </a:moveTo>
                    <a:cubicBezTo>
                      <a:pt x="91921" y="47334"/>
                      <a:pt x="79081" y="34686"/>
                      <a:pt x="63350" y="34770"/>
                    </a:cubicBezTo>
                    <a:cubicBezTo>
                      <a:pt x="47618" y="34853"/>
                      <a:pt x="34913" y="47636"/>
                      <a:pt x="34926" y="63368"/>
                    </a:cubicBezTo>
                    <a:lnTo>
                      <a:pt x="57123" y="4262333"/>
                    </a:lnTo>
                    <a:cubicBezTo>
                      <a:pt x="57276" y="4278063"/>
                      <a:pt x="70116" y="4290712"/>
                      <a:pt x="85848" y="4290629"/>
                    </a:cubicBezTo>
                    <a:cubicBezTo>
                      <a:pt x="101579" y="4290546"/>
                      <a:pt x="114285" y="4277762"/>
                      <a:pt x="114272" y="426203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95" name="Freeform 195"/>
              <p:cNvSpPr/>
              <p:nvPr/>
            </p:nvSpPr>
            <p:spPr>
              <a:xfrm>
                <a:off x="3210563" y="8961120"/>
                <a:ext cx="127000" cy="7381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182">
                    <a:moveTo>
                      <a:pt x="127000" y="674965"/>
                    </a:moveTo>
                    <a:cubicBezTo>
                      <a:pt x="126844" y="640006"/>
                      <a:pt x="98460" y="611749"/>
                      <a:pt x="63500" y="611749"/>
                    </a:cubicBezTo>
                    <a:cubicBezTo>
                      <a:pt x="28541" y="611749"/>
                      <a:pt x="157" y="640006"/>
                      <a:pt x="0" y="674965"/>
                    </a:cubicBezTo>
                    <a:cubicBezTo>
                      <a:pt x="157" y="709925"/>
                      <a:pt x="28541" y="738182"/>
                      <a:pt x="63500" y="738182"/>
                    </a:cubicBezTo>
                    <a:cubicBezTo>
                      <a:pt x="98460" y="738182"/>
                      <a:pt x="126844" y="709925"/>
                      <a:pt x="127000" y="674965"/>
                    </a:cubicBezTo>
                    <a:close/>
                    <a:moveTo>
                      <a:pt x="34942" y="673984"/>
                    </a:moveTo>
                    <a:cubicBezTo>
                      <a:pt x="34472" y="689709"/>
                      <a:pt x="46801" y="702856"/>
                      <a:pt x="62523" y="703396"/>
                    </a:cubicBezTo>
                    <a:cubicBezTo>
                      <a:pt x="78246" y="703937"/>
                      <a:pt x="91448" y="691667"/>
                      <a:pt x="92058" y="675947"/>
                    </a:cubicBezTo>
                    <a:lnTo>
                      <a:pt x="114255" y="29952"/>
                    </a:lnTo>
                    <a:cubicBezTo>
                      <a:pt x="114726" y="14228"/>
                      <a:pt x="102397" y="1080"/>
                      <a:pt x="86674" y="540"/>
                    </a:cubicBezTo>
                    <a:cubicBezTo>
                      <a:pt x="70952" y="0"/>
                      <a:pt x="57750" y="12269"/>
                      <a:pt x="57139" y="2798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96" name="Freeform 196"/>
              <p:cNvSpPr/>
              <p:nvPr/>
            </p:nvSpPr>
            <p:spPr>
              <a:xfrm>
                <a:off x="3232760" y="8099921"/>
                <a:ext cx="127000" cy="95338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953386">
                    <a:moveTo>
                      <a:pt x="127000" y="890170"/>
                    </a:moveTo>
                    <a:cubicBezTo>
                      <a:pt x="126844" y="855211"/>
                      <a:pt x="98460" y="826953"/>
                      <a:pt x="63500" y="826953"/>
                    </a:cubicBezTo>
                    <a:cubicBezTo>
                      <a:pt x="28541" y="826953"/>
                      <a:pt x="157" y="855211"/>
                      <a:pt x="0" y="890170"/>
                    </a:cubicBezTo>
                    <a:cubicBezTo>
                      <a:pt x="157" y="925129"/>
                      <a:pt x="28541" y="953386"/>
                      <a:pt x="63500" y="953386"/>
                    </a:cubicBezTo>
                    <a:cubicBezTo>
                      <a:pt x="98460" y="953386"/>
                      <a:pt x="126844" y="925129"/>
                      <a:pt x="127000" y="890170"/>
                    </a:cubicBezTo>
                    <a:close/>
                    <a:moveTo>
                      <a:pt x="34935" y="889434"/>
                    </a:moveTo>
                    <a:cubicBezTo>
                      <a:pt x="34600" y="905163"/>
                      <a:pt x="47041" y="918203"/>
                      <a:pt x="62768" y="918608"/>
                    </a:cubicBezTo>
                    <a:cubicBezTo>
                      <a:pt x="78494" y="919014"/>
                      <a:pt x="91590" y="906631"/>
                      <a:pt x="92066" y="890906"/>
                    </a:cubicBezTo>
                    <a:lnTo>
                      <a:pt x="114263" y="29580"/>
                    </a:lnTo>
                    <a:cubicBezTo>
                      <a:pt x="114598" y="13851"/>
                      <a:pt x="102157" y="811"/>
                      <a:pt x="86430" y="405"/>
                    </a:cubicBezTo>
                    <a:cubicBezTo>
                      <a:pt x="70703" y="0"/>
                      <a:pt x="57607" y="12383"/>
                      <a:pt x="57132" y="2810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97" name="Freeform 197"/>
              <p:cNvSpPr/>
              <p:nvPr/>
            </p:nvSpPr>
            <p:spPr>
              <a:xfrm>
                <a:off x="3254957" y="7883523"/>
                <a:ext cx="127000" cy="3084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9">
                    <a:moveTo>
                      <a:pt x="127000" y="245242"/>
                    </a:moveTo>
                    <a:cubicBezTo>
                      <a:pt x="126844" y="210283"/>
                      <a:pt x="98460" y="182026"/>
                      <a:pt x="63500" y="182026"/>
                    </a:cubicBezTo>
                    <a:cubicBezTo>
                      <a:pt x="28541" y="182026"/>
                      <a:pt x="156" y="210283"/>
                      <a:pt x="0" y="245242"/>
                    </a:cubicBezTo>
                    <a:cubicBezTo>
                      <a:pt x="156" y="280201"/>
                      <a:pt x="28541" y="308458"/>
                      <a:pt x="63500" y="308458"/>
                    </a:cubicBezTo>
                    <a:cubicBezTo>
                      <a:pt x="98460" y="308458"/>
                      <a:pt x="126844" y="280201"/>
                      <a:pt x="127000" y="245242"/>
                    </a:cubicBezTo>
                    <a:close/>
                    <a:moveTo>
                      <a:pt x="35076" y="242312"/>
                    </a:moveTo>
                    <a:cubicBezTo>
                      <a:pt x="33533" y="257968"/>
                      <a:pt x="44935" y="271926"/>
                      <a:pt x="60583" y="273540"/>
                    </a:cubicBezTo>
                    <a:cubicBezTo>
                      <a:pt x="76232" y="275153"/>
                      <a:pt x="90242" y="263814"/>
                      <a:pt x="91925" y="248172"/>
                    </a:cubicBezTo>
                    <a:lnTo>
                      <a:pt x="114122" y="32840"/>
                    </a:lnTo>
                    <a:cubicBezTo>
                      <a:pt x="115665" y="17185"/>
                      <a:pt x="104263" y="3226"/>
                      <a:pt x="88614" y="1613"/>
                    </a:cubicBezTo>
                    <a:cubicBezTo>
                      <a:pt x="72965" y="0"/>
                      <a:pt x="58956" y="11339"/>
                      <a:pt x="57273" y="2698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98" name="Freeform 198"/>
              <p:cNvSpPr/>
              <p:nvPr/>
            </p:nvSpPr>
            <p:spPr>
              <a:xfrm>
                <a:off x="3277154" y="7850217"/>
                <a:ext cx="127000" cy="127627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7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70" y="62681"/>
                    </a:moveTo>
                    <a:cubicBezTo>
                      <a:pt x="91705" y="46953"/>
                      <a:pt x="78696" y="34479"/>
                      <a:pt x="62967" y="34774"/>
                    </a:cubicBezTo>
                    <a:cubicBezTo>
                      <a:pt x="47238" y="35068"/>
                      <a:pt x="34706" y="48022"/>
                      <a:pt x="34930" y="63752"/>
                    </a:cubicBezTo>
                    <a:lnTo>
                      <a:pt x="57127" y="1248075"/>
                    </a:lnTo>
                    <a:cubicBezTo>
                      <a:pt x="57492" y="1263803"/>
                      <a:pt x="70501" y="1276277"/>
                      <a:pt x="86230" y="1275983"/>
                    </a:cubicBezTo>
                    <a:cubicBezTo>
                      <a:pt x="101959" y="1275687"/>
                      <a:pt x="114492" y="1262735"/>
                      <a:pt x="114267" y="124700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99" name="Freeform 199"/>
              <p:cNvSpPr/>
              <p:nvPr/>
            </p:nvSpPr>
            <p:spPr>
              <a:xfrm>
                <a:off x="3299351" y="9034541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1809" y="59325"/>
                    </a:moveTo>
                    <a:cubicBezTo>
                      <a:pt x="89597" y="43749"/>
                      <a:pt x="75212" y="32892"/>
                      <a:pt x="59627" y="35033"/>
                    </a:cubicBezTo>
                    <a:cubicBezTo>
                      <a:pt x="44041" y="37175"/>
                      <a:pt x="33119" y="51512"/>
                      <a:pt x="35192" y="67107"/>
                    </a:cubicBezTo>
                    <a:lnTo>
                      <a:pt x="57389" y="228605"/>
                    </a:lnTo>
                    <a:cubicBezTo>
                      <a:pt x="59601" y="244181"/>
                      <a:pt x="73986" y="255038"/>
                      <a:pt x="89571" y="252897"/>
                    </a:cubicBezTo>
                    <a:cubicBezTo>
                      <a:pt x="105156" y="250755"/>
                      <a:pt x="116079" y="236418"/>
                      <a:pt x="114006" y="22082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00" name="Freeform 200"/>
              <p:cNvSpPr/>
              <p:nvPr/>
            </p:nvSpPr>
            <p:spPr>
              <a:xfrm>
                <a:off x="3321548" y="9196039"/>
                <a:ext cx="127000" cy="20195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57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1487" y="57447"/>
                    </a:moveTo>
                    <a:cubicBezTo>
                      <a:pt x="88258" y="42035"/>
                      <a:pt x="73171" y="32140"/>
                      <a:pt x="57749" y="35319"/>
                    </a:cubicBezTo>
                    <a:cubicBezTo>
                      <a:pt x="42327" y="38499"/>
                      <a:pt x="32384" y="53555"/>
                      <a:pt x="35514" y="68986"/>
                    </a:cubicBezTo>
                    <a:lnTo>
                      <a:pt x="57711" y="176652"/>
                    </a:lnTo>
                    <a:cubicBezTo>
                      <a:pt x="60940" y="192063"/>
                      <a:pt x="76027" y="201958"/>
                      <a:pt x="91449" y="198779"/>
                    </a:cubicBezTo>
                    <a:cubicBezTo>
                      <a:pt x="106871" y="195599"/>
                      <a:pt x="116814" y="180544"/>
                      <a:pt x="113684" y="16511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01" name="Freeform 201"/>
              <p:cNvSpPr/>
              <p:nvPr/>
            </p:nvSpPr>
            <p:spPr>
              <a:xfrm>
                <a:off x="3343746" y="9303705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3" y="98175"/>
                      <a:pt x="127000" y="63216"/>
                    </a:cubicBezTo>
                    <a:close/>
                    <a:moveTo>
                      <a:pt x="92066" y="62523"/>
                    </a:moveTo>
                    <a:cubicBezTo>
                      <a:pt x="91614" y="46798"/>
                      <a:pt x="78537" y="34396"/>
                      <a:pt x="62810" y="34777"/>
                    </a:cubicBezTo>
                    <a:cubicBezTo>
                      <a:pt x="47083" y="35159"/>
                      <a:pt x="34622" y="48181"/>
                      <a:pt x="34933" y="63909"/>
                    </a:cubicBezTo>
                    <a:lnTo>
                      <a:pt x="57130" y="979068"/>
                    </a:lnTo>
                    <a:cubicBezTo>
                      <a:pt x="57582" y="994794"/>
                      <a:pt x="70659" y="1007196"/>
                      <a:pt x="86386" y="1006814"/>
                    </a:cubicBezTo>
                    <a:cubicBezTo>
                      <a:pt x="102113" y="1006433"/>
                      <a:pt x="114574" y="993411"/>
                      <a:pt x="114263" y="97768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02" name="Freeform 202"/>
              <p:cNvSpPr/>
              <p:nvPr/>
            </p:nvSpPr>
            <p:spPr>
              <a:xfrm>
                <a:off x="3365943" y="8961377"/>
                <a:ext cx="127000" cy="1383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19">
                    <a:moveTo>
                      <a:pt x="127000" y="1320703"/>
                    </a:moveTo>
                    <a:cubicBezTo>
                      <a:pt x="126843" y="1285744"/>
                      <a:pt x="98459" y="1257487"/>
                      <a:pt x="63500" y="1257487"/>
                    </a:cubicBezTo>
                    <a:cubicBezTo>
                      <a:pt x="28540" y="1257487"/>
                      <a:pt x="156" y="1285744"/>
                      <a:pt x="0" y="1320703"/>
                    </a:cubicBezTo>
                    <a:cubicBezTo>
                      <a:pt x="156" y="1355662"/>
                      <a:pt x="28540" y="1383919"/>
                      <a:pt x="63500" y="1383919"/>
                    </a:cubicBezTo>
                    <a:cubicBezTo>
                      <a:pt x="98459" y="1383919"/>
                      <a:pt x="126843" y="1355662"/>
                      <a:pt x="127000" y="1320703"/>
                    </a:cubicBezTo>
                    <a:close/>
                    <a:moveTo>
                      <a:pt x="34929" y="1320212"/>
                    </a:moveTo>
                    <a:cubicBezTo>
                      <a:pt x="34729" y="1335943"/>
                      <a:pt x="47282" y="1348877"/>
                      <a:pt x="63011" y="1349146"/>
                    </a:cubicBezTo>
                    <a:cubicBezTo>
                      <a:pt x="78741" y="1349417"/>
                      <a:pt x="91730" y="1336922"/>
                      <a:pt x="92070" y="1321194"/>
                    </a:cubicBezTo>
                    <a:lnTo>
                      <a:pt x="114267" y="29204"/>
                    </a:lnTo>
                    <a:cubicBezTo>
                      <a:pt x="114467" y="13474"/>
                      <a:pt x="101915" y="540"/>
                      <a:pt x="86185" y="271"/>
                    </a:cubicBezTo>
                    <a:cubicBezTo>
                      <a:pt x="70455" y="0"/>
                      <a:pt x="57466" y="12495"/>
                      <a:pt x="57126" y="2822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03" name="Freeform 203"/>
              <p:cNvSpPr/>
              <p:nvPr/>
            </p:nvSpPr>
            <p:spPr>
              <a:xfrm>
                <a:off x="3388140" y="8583937"/>
                <a:ext cx="127000" cy="46937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9370">
                    <a:moveTo>
                      <a:pt x="127000" y="406154"/>
                    </a:moveTo>
                    <a:cubicBezTo>
                      <a:pt x="126844" y="371195"/>
                      <a:pt x="98459" y="342937"/>
                      <a:pt x="63500" y="342937"/>
                    </a:cubicBezTo>
                    <a:cubicBezTo>
                      <a:pt x="28540" y="342937"/>
                      <a:pt x="156" y="371195"/>
                      <a:pt x="0" y="406154"/>
                    </a:cubicBezTo>
                    <a:cubicBezTo>
                      <a:pt x="156" y="441113"/>
                      <a:pt x="28540" y="469370"/>
                      <a:pt x="63500" y="469370"/>
                    </a:cubicBezTo>
                    <a:cubicBezTo>
                      <a:pt x="98459" y="469370"/>
                      <a:pt x="126844" y="441113"/>
                      <a:pt x="127000" y="406154"/>
                    </a:cubicBezTo>
                    <a:close/>
                    <a:moveTo>
                      <a:pt x="34974" y="404474"/>
                    </a:moveTo>
                    <a:cubicBezTo>
                      <a:pt x="34119" y="420182"/>
                      <a:pt x="46122" y="433627"/>
                      <a:pt x="61827" y="434553"/>
                    </a:cubicBezTo>
                    <a:cubicBezTo>
                      <a:pt x="77531" y="435478"/>
                      <a:pt x="91030" y="423535"/>
                      <a:pt x="92025" y="407834"/>
                    </a:cubicBezTo>
                    <a:lnTo>
                      <a:pt x="114222" y="31004"/>
                    </a:lnTo>
                    <a:cubicBezTo>
                      <a:pt x="115077" y="15295"/>
                      <a:pt x="103074" y="1851"/>
                      <a:pt x="87369" y="925"/>
                    </a:cubicBezTo>
                    <a:cubicBezTo>
                      <a:pt x="71665" y="0"/>
                      <a:pt x="58166" y="11943"/>
                      <a:pt x="57171" y="2764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04" name="Freeform 204"/>
              <p:cNvSpPr/>
              <p:nvPr/>
            </p:nvSpPr>
            <p:spPr>
              <a:xfrm>
                <a:off x="3410336" y="8550045"/>
                <a:ext cx="127000" cy="73818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181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59" y="62235"/>
                    </a:moveTo>
                    <a:cubicBezTo>
                      <a:pt x="91448" y="46515"/>
                      <a:pt x="78246" y="34245"/>
                      <a:pt x="62524" y="34785"/>
                    </a:cubicBezTo>
                    <a:cubicBezTo>
                      <a:pt x="46801" y="35326"/>
                      <a:pt x="34472" y="48473"/>
                      <a:pt x="34942" y="64197"/>
                    </a:cubicBezTo>
                    <a:lnTo>
                      <a:pt x="57140" y="710191"/>
                    </a:lnTo>
                    <a:cubicBezTo>
                      <a:pt x="57750" y="725911"/>
                      <a:pt x="70952" y="738181"/>
                      <a:pt x="86674" y="737641"/>
                    </a:cubicBezTo>
                    <a:cubicBezTo>
                      <a:pt x="102397" y="737101"/>
                      <a:pt x="114726" y="723954"/>
                      <a:pt x="114256" y="70822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05" name="Freeform 205"/>
              <p:cNvSpPr/>
              <p:nvPr/>
            </p:nvSpPr>
            <p:spPr>
              <a:xfrm>
                <a:off x="3432534" y="9196039"/>
                <a:ext cx="127000" cy="84577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45775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62" y="62375"/>
                    </a:moveTo>
                    <a:cubicBezTo>
                      <a:pt x="91528" y="46652"/>
                      <a:pt x="78387" y="34318"/>
                      <a:pt x="62662" y="34781"/>
                    </a:cubicBezTo>
                    <a:cubicBezTo>
                      <a:pt x="46937" y="35245"/>
                      <a:pt x="34544" y="48331"/>
                      <a:pt x="34937" y="64058"/>
                    </a:cubicBezTo>
                    <a:lnTo>
                      <a:pt x="57134" y="817718"/>
                    </a:lnTo>
                    <a:cubicBezTo>
                      <a:pt x="57668" y="833441"/>
                      <a:pt x="70809" y="845775"/>
                      <a:pt x="86534" y="845312"/>
                    </a:cubicBezTo>
                    <a:cubicBezTo>
                      <a:pt x="102259" y="844848"/>
                      <a:pt x="114652" y="831762"/>
                      <a:pt x="114259" y="81603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06" name="Freeform 206"/>
              <p:cNvSpPr/>
              <p:nvPr/>
            </p:nvSpPr>
            <p:spPr>
              <a:xfrm>
                <a:off x="3454731" y="9926786"/>
                <a:ext cx="127000" cy="14934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6">
                    <a:moveTo>
                      <a:pt x="127000" y="86130"/>
                    </a:moveTo>
                    <a:cubicBezTo>
                      <a:pt x="126843" y="51171"/>
                      <a:pt x="98459" y="22914"/>
                      <a:pt x="63500" y="22914"/>
                    </a:cubicBezTo>
                    <a:cubicBezTo>
                      <a:pt x="28540" y="22914"/>
                      <a:pt x="156" y="51171"/>
                      <a:pt x="0" y="86130"/>
                    </a:cubicBezTo>
                    <a:cubicBezTo>
                      <a:pt x="156" y="121089"/>
                      <a:pt x="28540" y="149346"/>
                      <a:pt x="63500" y="149346"/>
                    </a:cubicBezTo>
                    <a:cubicBezTo>
                      <a:pt x="98459" y="149346"/>
                      <a:pt x="126843" y="121089"/>
                      <a:pt x="127000" y="86130"/>
                    </a:cubicBezTo>
                    <a:close/>
                    <a:moveTo>
                      <a:pt x="37082" y="75237"/>
                    </a:moveTo>
                    <a:cubicBezTo>
                      <a:pt x="31150" y="89807"/>
                      <a:pt x="38112" y="106432"/>
                      <a:pt x="52655" y="112429"/>
                    </a:cubicBezTo>
                    <a:cubicBezTo>
                      <a:pt x="67199" y="118426"/>
                      <a:pt x="83855" y="111539"/>
                      <a:pt x="89917" y="97022"/>
                    </a:cubicBezTo>
                    <a:lnTo>
                      <a:pt x="112114" y="43189"/>
                    </a:lnTo>
                    <a:cubicBezTo>
                      <a:pt x="118046" y="28619"/>
                      <a:pt x="111085" y="11994"/>
                      <a:pt x="96541" y="5997"/>
                    </a:cubicBezTo>
                    <a:cubicBezTo>
                      <a:pt x="81997" y="0"/>
                      <a:pt x="65341" y="6887"/>
                      <a:pt x="59279" y="2140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07" name="Freeform 207"/>
              <p:cNvSpPr/>
              <p:nvPr/>
            </p:nvSpPr>
            <p:spPr>
              <a:xfrm>
                <a:off x="3476928" y="8207783"/>
                <a:ext cx="127000" cy="181451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814516">
                    <a:moveTo>
                      <a:pt x="127000" y="1751300"/>
                    </a:moveTo>
                    <a:cubicBezTo>
                      <a:pt x="126844" y="1716341"/>
                      <a:pt x="98459" y="1688084"/>
                      <a:pt x="63500" y="1688084"/>
                    </a:cubicBezTo>
                    <a:cubicBezTo>
                      <a:pt x="28540" y="1688084"/>
                      <a:pt x="156" y="1716341"/>
                      <a:pt x="0" y="1751300"/>
                    </a:cubicBezTo>
                    <a:cubicBezTo>
                      <a:pt x="156" y="1786259"/>
                      <a:pt x="28540" y="1814516"/>
                      <a:pt x="63500" y="1814516"/>
                    </a:cubicBezTo>
                    <a:cubicBezTo>
                      <a:pt x="98459" y="1814516"/>
                      <a:pt x="126844" y="1786259"/>
                      <a:pt x="127000" y="1751300"/>
                    </a:cubicBezTo>
                    <a:close/>
                    <a:moveTo>
                      <a:pt x="34927" y="1750932"/>
                    </a:moveTo>
                    <a:cubicBezTo>
                      <a:pt x="34794" y="1766663"/>
                      <a:pt x="47403" y="1779542"/>
                      <a:pt x="63133" y="1779745"/>
                    </a:cubicBezTo>
                    <a:cubicBezTo>
                      <a:pt x="78863" y="1779948"/>
                      <a:pt x="91799" y="1767397"/>
                      <a:pt x="92072" y="1751668"/>
                    </a:cubicBezTo>
                    <a:lnTo>
                      <a:pt x="114269" y="29016"/>
                    </a:lnTo>
                    <a:cubicBezTo>
                      <a:pt x="114402" y="13284"/>
                      <a:pt x="101794" y="405"/>
                      <a:pt x="86063" y="202"/>
                    </a:cubicBezTo>
                    <a:cubicBezTo>
                      <a:pt x="70333" y="0"/>
                      <a:pt x="57397" y="12550"/>
                      <a:pt x="57124" y="2827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08" name="Freeform 208"/>
              <p:cNvSpPr/>
              <p:nvPr/>
            </p:nvSpPr>
            <p:spPr>
              <a:xfrm>
                <a:off x="3499125" y="8173214"/>
                <a:ext cx="127000" cy="11686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68640">
                    <a:moveTo>
                      <a:pt x="127000" y="63217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7"/>
                    </a:cubicBezTo>
                    <a:close/>
                    <a:moveTo>
                      <a:pt x="92069" y="62627"/>
                    </a:moveTo>
                    <a:cubicBezTo>
                      <a:pt x="91674" y="46901"/>
                      <a:pt x="78642" y="34451"/>
                      <a:pt x="62913" y="34775"/>
                    </a:cubicBezTo>
                    <a:cubicBezTo>
                      <a:pt x="47185" y="35100"/>
                      <a:pt x="34677" y="48076"/>
                      <a:pt x="34931" y="63806"/>
                    </a:cubicBezTo>
                    <a:lnTo>
                      <a:pt x="57128" y="1140463"/>
                    </a:lnTo>
                    <a:cubicBezTo>
                      <a:pt x="57522" y="1156190"/>
                      <a:pt x="70555" y="1168640"/>
                      <a:pt x="86283" y="1168316"/>
                    </a:cubicBezTo>
                    <a:cubicBezTo>
                      <a:pt x="102012" y="1167991"/>
                      <a:pt x="114520" y="1155015"/>
                      <a:pt x="114266" y="113928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09" name="Freeform 209"/>
              <p:cNvSpPr/>
              <p:nvPr/>
            </p:nvSpPr>
            <p:spPr>
              <a:xfrm>
                <a:off x="3521322" y="9249872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4" y="98175"/>
                      <a:pt x="127000" y="63216"/>
                    </a:cubicBezTo>
                    <a:close/>
                    <a:moveTo>
                      <a:pt x="92037" y="61746"/>
                    </a:moveTo>
                    <a:cubicBezTo>
                      <a:pt x="91157" y="46038"/>
                      <a:pt x="77746" y="33997"/>
                      <a:pt x="62035" y="34807"/>
                    </a:cubicBezTo>
                    <a:cubicBezTo>
                      <a:pt x="46325" y="35616"/>
                      <a:pt x="34223" y="48973"/>
                      <a:pt x="34962" y="64687"/>
                    </a:cubicBezTo>
                    <a:lnTo>
                      <a:pt x="57160" y="495350"/>
                    </a:lnTo>
                    <a:cubicBezTo>
                      <a:pt x="58040" y="511058"/>
                      <a:pt x="71450" y="523099"/>
                      <a:pt x="87161" y="522289"/>
                    </a:cubicBezTo>
                    <a:cubicBezTo>
                      <a:pt x="102872" y="521480"/>
                      <a:pt x="114973" y="508123"/>
                      <a:pt x="114234" y="49240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10" name="Freeform 210"/>
              <p:cNvSpPr/>
              <p:nvPr/>
            </p:nvSpPr>
            <p:spPr>
              <a:xfrm>
                <a:off x="3543519" y="6808209"/>
                <a:ext cx="127000" cy="29987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998758">
                    <a:moveTo>
                      <a:pt x="127000" y="2935542"/>
                    </a:moveTo>
                    <a:cubicBezTo>
                      <a:pt x="126844" y="2900583"/>
                      <a:pt x="98459" y="2872326"/>
                      <a:pt x="63500" y="2872326"/>
                    </a:cubicBezTo>
                    <a:cubicBezTo>
                      <a:pt x="28540" y="2872326"/>
                      <a:pt x="156" y="2900583"/>
                      <a:pt x="0" y="2935542"/>
                    </a:cubicBezTo>
                    <a:cubicBezTo>
                      <a:pt x="156" y="2970501"/>
                      <a:pt x="28540" y="2998758"/>
                      <a:pt x="63500" y="2998758"/>
                    </a:cubicBezTo>
                    <a:cubicBezTo>
                      <a:pt x="98459" y="2998758"/>
                      <a:pt x="126844" y="2970501"/>
                      <a:pt x="127000" y="2935542"/>
                    </a:cubicBezTo>
                    <a:close/>
                    <a:moveTo>
                      <a:pt x="34926" y="2935324"/>
                    </a:moveTo>
                    <a:cubicBezTo>
                      <a:pt x="34876" y="2951056"/>
                      <a:pt x="47551" y="2963869"/>
                      <a:pt x="63283" y="2963989"/>
                    </a:cubicBezTo>
                    <a:cubicBezTo>
                      <a:pt x="79014" y="2964109"/>
                      <a:pt x="91884" y="2951491"/>
                      <a:pt x="92074" y="2935761"/>
                    </a:cubicBezTo>
                    <a:lnTo>
                      <a:pt x="114271" y="28785"/>
                    </a:lnTo>
                    <a:cubicBezTo>
                      <a:pt x="114321" y="13054"/>
                      <a:pt x="101645" y="241"/>
                      <a:pt x="85914" y="120"/>
                    </a:cubicBezTo>
                    <a:cubicBezTo>
                      <a:pt x="70183" y="0"/>
                      <a:pt x="57313" y="12618"/>
                      <a:pt x="57123" y="2834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11" name="Freeform 211"/>
              <p:cNvSpPr/>
              <p:nvPr/>
            </p:nvSpPr>
            <p:spPr>
              <a:xfrm>
                <a:off x="3565716" y="6773559"/>
                <a:ext cx="127000" cy="272960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729606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74" y="62976"/>
                    </a:moveTo>
                    <a:cubicBezTo>
                      <a:pt x="91871" y="47246"/>
                      <a:pt x="78992" y="34638"/>
                      <a:pt x="63261" y="34770"/>
                    </a:cubicBezTo>
                    <a:cubicBezTo>
                      <a:pt x="47529" y="34902"/>
                      <a:pt x="34864" y="47725"/>
                      <a:pt x="34926" y="63457"/>
                    </a:cubicBezTo>
                    <a:lnTo>
                      <a:pt x="57123" y="2701268"/>
                    </a:lnTo>
                    <a:cubicBezTo>
                      <a:pt x="57326" y="2716999"/>
                      <a:pt x="70205" y="2729607"/>
                      <a:pt x="85936" y="2729474"/>
                    </a:cubicBezTo>
                    <a:cubicBezTo>
                      <a:pt x="101668" y="2729342"/>
                      <a:pt x="114333" y="2716519"/>
                      <a:pt x="114271" y="270078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12" name="Freeform 212"/>
              <p:cNvSpPr/>
              <p:nvPr/>
            </p:nvSpPr>
            <p:spPr>
              <a:xfrm>
                <a:off x="3587913" y="7830940"/>
                <a:ext cx="127000" cy="170686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06863">
                    <a:moveTo>
                      <a:pt x="127000" y="1643647"/>
                    </a:moveTo>
                    <a:cubicBezTo>
                      <a:pt x="126844" y="1608688"/>
                      <a:pt x="98459" y="1580431"/>
                      <a:pt x="63500" y="1580431"/>
                    </a:cubicBezTo>
                    <a:cubicBezTo>
                      <a:pt x="28540" y="1580431"/>
                      <a:pt x="156" y="1608688"/>
                      <a:pt x="0" y="1643647"/>
                    </a:cubicBezTo>
                    <a:cubicBezTo>
                      <a:pt x="156" y="1678606"/>
                      <a:pt x="28540" y="1706863"/>
                      <a:pt x="63500" y="1706863"/>
                    </a:cubicBezTo>
                    <a:cubicBezTo>
                      <a:pt x="98459" y="1706863"/>
                      <a:pt x="126844" y="1678606"/>
                      <a:pt x="127000" y="1643647"/>
                    </a:cubicBezTo>
                    <a:close/>
                    <a:moveTo>
                      <a:pt x="34927" y="1643254"/>
                    </a:moveTo>
                    <a:cubicBezTo>
                      <a:pt x="34781" y="1658985"/>
                      <a:pt x="47378" y="1671875"/>
                      <a:pt x="63109" y="1672092"/>
                    </a:cubicBezTo>
                    <a:cubicBezTo>
                      <a:pt x="78839" y="1672308"/>
                      <a:pt x="91785" y="1659769"/>
                      <a:pt x="92072" y="1644040"/>
                    </a:cubicBezTo>
                    <a:lnTo>
                      <a:pt x="114269" y="29053"/>
                    </a:lnTo>
                    <a:cubicBezTo>
                      <a:pt x="114415" y="13322"/>
                      <a:pt x="101818" y="432"/>
                      <a:pt x="86088" y="215"/>
                    </a:cubicBezTo>
                    <a:cubicBezTo>
                      <a:pt x="70358" y="0"/>
                      <a:pt x="57411" y="12539"/>
                      <a:pt x="57125" y="2826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13" name="Freeform 213"/>
              <p:cNvSpPr/>
              <p:nvPr/>
            </p:nvSpPr>
            <p:spPr>
              <a:xfrm>
                <a:off x="3610110" y="7796384"/>
                <a:ext cx="127000" cy="181451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814516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4" y="98175"/>
                      <a:pt x="127000" y="63216"/>
                    </a:cubicBezTo>
                    <a:close/>
                    <a:moveTo>
                      <a:pt x="92073" y="62849"/>
                    </a:moveTo>
                    <a:cubicBezTo>
                      <a:pt x="91800" y="47119"/>
                      <a:pt x="78864" y="34569"/>
                      <a:pt x="63134" y="34771"/>
                    </a:cubicBezTo>
                    <a:cubicBezTo>
                      <a:pt x="47403" y="34974"/>
                      <a:pt x="34795" y="47853"/>
                      <a:pt x="34927" y="63584"/>
                    </a:cubicBezTo>
                    <a:lnTo>
                      <a:pt x="57124" y="1786237"/>
                    </a:lnTo>
                    <a:cubicBezTo>
                      <a:pt x="57398" y="1801966"/>
                      <a:pt x="70333" y="1814516"/>
                      <a:pt x="86064" y="1814314"/>
                    </a:cubicBezTo>
                    <a:cubicBezTo>
                      <a:pt x="101794" y="1814111"/>
                      <a:pt x="114402" y="1801232"/>
                      <a:pt x="114270" y="178550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14" name="Freeform 214"/>
              <p:cNvSpPr/>
              <p:nvPr/>
            </p:nvSpPr>
            <p:spPr>
              <a:xfrm>
                <a:off x="3632307" y="9229796"/>
                <a:ext cx="127000" cy="41567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2">
                    <a:moveTo>
                      <a:pt x="127000" y="352456"/>
                    </a:moveTo>
                    <a:cubicBezTo>
                      <a:pt x="126844" y="317497"/>
                      <a:pt x="98459" y="289240"/>
                      <a:pt x="63500" y="289240"/>
                    </a:cubicBezTo>
                    <a:cubicBezTo>
                      <a:pt x="28540" y="289240"/>
                      <a:pt x="156" y="317497"/>
                      <a:pt x="0" y="352456"/>
                    </a:cubicBezTo>
                    <a:cubicBezTo>
                      <a:pt x="156" y="387415"/>
                      <a:pt x="28540" y="415673"/>
                      <a:pt x="63500" y="415673"/>
                    </a:cubicBezTo>
                    <a:cubicBezTo>
                      <a:pt x="98459" y="415673"/>
                      <a:pt x="126844" y="387415"/>
                      <a:pt x="127000" y="352456"/>
                    </a:cubicBezTo>
                    <a:close/>
                    <a:moveTo>
                      <a:pt x="34992" y="350498"/>
                    </a:moveTo>
                    <a:cubicBezTo>
                      <a:pt x="33984" y="366197"/>
                      <a:pt x="45855" y="379759"/>
                      <a:pt x="61550" y="380838"/>
                    </a:cubicBezTo>
                    <a:cubicBezTo>
                      <a:pt x="77244" y="381916"/>
                      <a:pt x="90859" y="370106"/>
                      <a:pt x="92008" y="354416"/>
                    </a:cubicBezTo>
                    <a:lnTo>
                      <a:pt x="114205" y="31419"/>
                    </a:lnTo>
                    <a:cubicBezTo>
                      <a:pt x="115213" y="15719"/>
                      <a:pt x="103342" y="2158"/>
                      <a:pt x="87647" y="1079"/>
                    </a:cubicBezTo>
                    <a:cubicBezTo>
                      <a:pt x="71953" y="0"/>
                      <a:pt x="58338" y="11810"/>
                      <a:pt x="57189" y="2750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15" name="Freeform 215"/>
              <p:cNvSpPr/>
              <p:nvPr/>
            </p:nvSpPr>
            <p:spPr>
              <a:xfrm>
                <a:off x="3654504" y="9067432"/>
                <a:ext cx="127000" cy="2550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40">
                    <a:moveTo>
                      <a:pt x="127000" y="191824"/>
                    </a:moveTo>
                    <a:cubicBezTo>
                      <a:pt x="126844" y="156865"/>
                      <a:pt x="98460" y="128607"/>
                      <a:pt x="63500" y="128607"/>
                    </a:cubicBezTo>
                    <a:cubicBezTo>
                      <a:pt x="28541" y="128607"/>
                      <a:pt x="156" y="156865"/>
                      <a:pt x="0" y="191824"/>
                    </a:cubicBezTo>
                    <a:cubicBezTo>
                      <a:pt x="156" y="226783"/>
                      <a:pt x="28541" y="255040"/>
                      <a:pt x="63500" y="255040"/>
                    </a:cubicBezTo>
                    <a:cubicBezTo>
                      <a:pt x="98460" y="255040"/>
                      <a:pt x="126844" y="226783"/>
                      <a:pt x="127000" y="191824"/>
                    </a:cubicBezTo>
                    <a:close/>
                    <a:moveTo>
                      <a:pt x="35191" y="187933"/>
                    </a:moveTo>
                    <a:cubicBezTo>
                      <a:pt x="33119" y="203527"/>
                      <a:pt x="44041" y="217864"/>
                      <a:pt x="59627" y="220006"/>
                    </a:cubicBezTo>
                    <a:cubicBezTo>
                      <a:pt x="75212" y="222147"/>
                      <a:pt x="89597" y="211290"/>
                      <a:pt x="91809" y="195714"/>
                    </a:cubicBezTo>
                    <a:lnTo>
                      <a:pt x="114006" y="34216"/>
                    </a:lnTo>
                    <a:cubicBezTo>
                      <a:pt x="116078" y="18621"/>
                      <a:pt x="105156" y="4284"/>
                      <a:pt x="89571" y="2142"/>
                    </a:cubicBezTo>
                    <a:cubicBezTo>
                      <a:pt x="73985" y="0"/>
                      <a:pt x="59600" y="10858"/>
                      <a:pt x="57388" y="2643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16" name="Freeform 216"/>
              <p:cNvSpPr/>
              <p:nvPr/>
            </p:nvSpPr>
            <p:spPr>
              <a:xfrm>
                <a:off x="3676701" y="9034541"/>
                <a:ext cx="127000" cy="46937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9370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26" y="61536"/>
                    </a:moveTo>
                    <a:cubicBezTo>
                      <a:pt x="91030" y="45835"/>
                      <a:pt x="77532" y="33892"/>
                      <a:pt x="61827" y="34817"/>
                    </a:cubicBezTo>
                    <a:cubicBezTo>
                      <a:pt x="46123" y="35743"/>
                      <a:pt x="34120" y="49187"/>
                      <a:pt x="34974" y="64896"/>
                    </a:cubicBezTo>
                    <a:lnTo>
                      <a:pt x="57171" y="441726"/>
                    </a:lnTo>
                    <a:cubicBezTo>
                      <a:pt x="58167" y="457427"/>
                      <a:pt x="71666" y="469370"/>
                      <a:pt x="87370" y="468444"/>
                    </a:cubicBezTo>
                    <a:cubicBezTo>
                      <a:pt x="103075" y="467519"/>
                      <a:pt x="115078" y="454074"/>
                      <a:pt x="114223" y="43836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17" name="Freeform 217"/>
              <p:cNvSpPr/>
              <p:nvPr/>
            </p:nvSpPr>
            <p:spPr>
              <a:xfrm>
                <a:off x="3698898" y="9175779"/>
                <a:ext cx="127000" cy="36202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4">
                    <a:moveTo>
                      <a:pt x="127000" y="298808"/>
                    </a:moveTo>
                    <a:cubicBezTo>
                      <a:pt x="126844" y="263849"/>
                      <a:pt x="98460" y="235592"/>
                      <a:pt x="63500" y="235592"/>
                    </a:cubicBezTo>
                    <a:cubicBezTo>
                      <a:pt x="28541" y="235592"/>
                      <a:pt x="156" y="263849"/>
                      <a:pt x="0" y="298808"/>
                    </a:cubicBezTo>
                    <a:cubicBezTo>
                      <a:pt x="156" y="333767"/>
                      <a:pt x="28541" y="362024"/>
                      <a:pt x="63500" y="362024"/>
                    </a:cubicBezTo>
                    <a:cubicBezTo>
                      <a:pt x="98460" y="362024"/>
                      <a:pt x="126844" y="333767"/>
                      <a:pt x="127000" y="298808"/>
                    </a:cubicBezTo>
                    <a:close/>
                    <a:moveTo>
                      <a:pt x="35022" y="296459"/>
                    </a:moveTo>
                    <a:cubicBezTo>
                      <a:pt x="33799" y="312143"/>
                      <a:pt x="45483" y="325866"/>
                      <a:pt x="61162" y="327159"/>
                    </a:cubicBezTo>
                    <a:cubicBezTo>
                      <a:pt x="76841" y="328452"/>
                      <a:pt x="90615" y="316829"/>
                      <a:pt x="91978" y="301156"/>
                    </a:cubicBezTo>
                    <a:lnTo>
                      <a:pt x="114175" y="31992"/>
                    </a:lnTo>
                    <a:cubicBezTo>
                      <a:pt x="115398" y="16308"/>
                      <a:pt x="103714" y="2586"/>
                      <a:pt x="88035" y="1293"/>
                    </a:cubicBezTo>
                    <a:cubicBezTo>
                      <a:pt x="72357" y="0"/>
                      <a:pt x="58582" y="11622"/>
                      <a:pt x="57219" y="2729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18" name="Freeform 218"/>
              <p:cNvSpPr/>
              <p:nvPr/>
            </p:nvSpPr>
            <p:spPr>
              <a:xfrm>
                <a:off x="3721095" y="9066719"/>
                <a:ext cx="127000" cy="2019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20">
                    <a:moveTo>
                      <a:pt x="127000" y="138704"/>
                    </a:moveTo>
                    <a:cubicBezTo>
                      <a:pt x="126844" y="103745"/>
                      <a:pt x="98459" y="75487"/>
                      <a:pt x="63500" y="75487"/>
                    </a:cubicBezTo>
                    <a:cubicBezTo>
                      <a:pt x="28540" y="75487"/>
                      <a:pt x="156" y="103745"/>
                      <a:pt x="0" y="138704"/>
                    </a:cubicBezTo>
                    <a:cubicBezTo>
                      <a:pt x="156" y="173663"/>
                      <a:pt x="28540" y="201920"/>
                      <a:pt x="63500" y="201920"/>
                    </a:cubicBezTo>
                    <a:cubicBezTo>
                      <a:pt x="98459" y="201920"/>
                      <a:pt x="126844" y="173663"/>
                      <a:pt x="127000" y="138704"/>
                    </a:cubicBezTo>
                    <a:close/>
                    <a:moveTo>
                      <a:pt x="35514" y="132933"/>
                    </a:moveTo>
                    <a:cubicBezTo>
                      <a:pt x="32406" y="148355"/>
                      <a:pt x="42348" y="163388"/>
                      <a:pt x="57756" y="166565"/>
                    </a:cubicBezTo>
                    <a:cubicBezTo>
                      <a:pt x="73164" y="169741"/>
                      <a:pt x="88241" y="159867"/>
                      <a:pt x="91487" y="144473"/>
                    </a:cubicBezTo>
                    <a:lnTo>
                      <a:pt x="113684" y="36808"/>
                    </a:lnTo>
                    <a:cubicBezTo>
                      <a:pt x="116791" y="21386"/>
                      <a:pt x="106849" y="6353"/>
                      <a:pt x="91441" y="3176"/>
                    </a:cubicBezTo>
                    <a:cubicBezTo>
                      <a:pt x="76034" y="0"/>
                      <a:pt x="60956" y="9874"/>
                      <a:pt x="57711" y="2526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19" name="Freeform 219"/>
              <p:cNvSpPr/>
              <p:nvPr/>
            </p:nvSpPr>
            <p:spPr>
              <a:xfrm>
                <a:off x="3743292" y="8905934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191823"/>
                    </a:moveTo>
                    <a:cubicBezTo>
                      <a:pt x="126844" y="156864"/>
                      <a:pt x="98460" y="128607"/>
                      <a:pt x="63500" y="128607"/>
                    </a:cubicBezTo>
                    <a:cubicBezTo>
                      <a:pt x="28541" y="128607"/>
                      <a:pt x="156" y="156864"/>
                      <a:pt x="0" y="191823"/>
                    </a:cubicBezTo>
                    <a:cubicBezTo>
                      <a:pt x="156" y="226782"/>
                      <a:pt x="28541" y="255039"/>
                      <a:pt x="63500" y="255039"/>
                    </a:cubicBezTo>
                    <a:cubicBezTo>
                      <a:pt x="98460" y="255039"/>
                      <a:pt x="126844" y="226782"/>
                      <a:pt x="127000" y="191823"/>
                    </a:cubicBezTo>
                    <a:close/>
                    <a:moveTo>
                      <a:pt x="35191" y="187932"/>
                    </a:moveTo>
                    <a:cubicBezTo>
                      <a:pt x="33119" y="203526"/>
                      <a:pt x="44042" y="217863"/>
                      <a:pt x="59627" y="220005"/>
                    </a:cubicBezTo>
                    <a:cubicBezTo>
                      <a:pt x="75212" y="222148"/>
                      <a:pt x="89597" y="211289"/>
                      <a:pt x="91809" y="195714"/>
                    </a:cubicBezTo>
                    <a:lnTo>
                      <a:pt x="114006" y="34215"/>
                    </a:lnTo>
                    <a:cubicBezTo>
                      <a:pt x="116078" y="18620"/>
                      <a:pt x="105156" y="4283"/>
                      <a:pt x="89571" y="2142"/>
                    </a:cubicBezTo>
                    <a:cubicBezTo>
                      <a:pt x="73985" y="0"/>
                      <a:pt x="59600" y="10857"/>
                      <a:pt x="57388" y="2643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20" name="Freeform 220"/>
              <p:cNvSpPr/>
              <p:nvPr/>
            </p:nvSpPr>
            <p:spPr>
              <a:xfrm>
                <a:off x="3765489" y="7830835"/>
                <a:ext cx="127000" cy="11686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68640">
                    <a:moveTo>
                      <a:pt x="127000" y="1105423"/>
                    </a:moveTo>
                    <a:cubicBezTo>
                      <a:pt x="126844" y="1070464"/>
                      <a:pt x="98460" y="1042207"/>
                      <a:pt x="63500" y="1042207"/>
                    </a:cubicBezTo>
                    <a:cubicBezTo>
                      <a:pt x="28541" y="1042207"/>
                      <a:pt x="156" y="1070464"/>
                      <a:pt x="0" y="1105423"/>
                    </a:cubicBezTo>
                    <a:cubicBezTo>
                      <a:pt x="156" y="1140383"/>
                      <a:pt x="28541" y="1168640"/>
                      <a:pt x="63500" y="1168640"/>
                    </a:cubicBezTo>
                    <a:cubicBezTo>
                      <a:pt x="98460" y="1168640"/>
                      <a:pt x="126844" y="1140383"/>
                      <a:pt x="127000" y="1105423"/>
                    </a:cubicBezTo>
                    <a:close/>
                    <a:moveTo>
                      <a:pt x="34931" y="1104834"/>
                    </a:moveTo>
                    <a:cubicBezTo>
                      <a:pt x="34677" y="1120564"/>
                      <a:pt x="47186" y="1133540"/>
                      <a:pt x="62914" y="1133864"/>
                    </a:cubicBezTo>
                    <a:cubicBezTo>
                      <a:pt x="78643" y="1134188"/>
                      <a:pt x="91674" y="1121739"/>
                      <a:pt x="92069" y="1106012"/>
                    </a:cubicBezTo>
                    <a:lnTo>
                      <a:pt x="114266" y="29354"/>
                    </a:lnTo>
                    <a:cubicBezTo>
                      <a:pt x="114520" y="13624"/>
                      <a:pt x="102012" y="648"/>
                      <a:pt x="86283" y="324"/>
                    </a:cubicBezTo>
                    <a:cubicBezTo>
                      <a:pt x="70555" y="0"/>
                      <a:pt x="57523" y="12450"/>
                      <a:pt x="57128" y="2817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21" name="Freeform 221"/>
              <p:cNvSpPr/>
              <p:nvPr/>
            </p:nvSpPr>
            <p:spPr>
              <a:xfrm>
                <a:off x="3787686" y="7796384"/>
                <a:ext cx="127000" cy="159921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599213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2" y="62796"/>
                    </a:moveTo>
                    <a:cubicBezTo>
                      <a:pt x="91770" y="47067"/>
                      <a:pt x="78812" y="34540"/>
                      <a:pt x="63082" y="34772"/>
                    </a:cubicBezTo>
                    <a:cubicBezTo>
                      <a:pt x="47352" y="35004"/>
                      <a:pt x="34767" y="47906"/>
                      <a:pt x="34928" y="63637"/>
                    </a:cubicBezTo>
                    <a:lnTo>
                      <a:pt x="57125" y="1570958"/>
                    </a:lnTo>
                    <a:cubicBezTo>
                      <a:pt x="57427" y="1586687"/>
                      <a:pt x="70386" y="1599213"/>
                      <a:pt x="86116" y="1598982"/>
                    </a:cubicBezTo>
                    <a:cubicBezTo>
                      <a:pt x="101846" y="1598750"/>
                      <a:pt x="114430" y="1585847"/>
                      <a:pt x="114269" y="157011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22" name="Freeform 222"/>
              <p:cNvSpPr/>
              <p:nvPr/>
            </p:nvSpPr>
            <p:spPr>
              <a:xfrm>
                <a:off x="3809883" y="8530559"/>
                <a:ext cx="127000" cy="89957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99578">
                    <a:moveTo>
                      <a:pt x="127000" y="836362"/>
                    </a:moveTo>
                    <a:cubicBezTo>
                      <a:pt x="126844" y="801403"/>
                      <a:pt x="98460" y="773146"/>
                      <a:pt x="63500" y="773146"/>
                    </a:cubicBezTo>
                    <a:cubicBezTo>
                      <a:pt x="28541" y="773146"/>
                      <a:pt x="157" y="801403"/>
                      <a:pt x="0" y="836362"/>
                    </a:cubicBezTo>
                    <a:cubicBezTo>
                      <a:pt x="157" y="871321"/>
                      <a:pt x="28541" y="899579"/>
                      <a:pt x="63500" y="899579"/>
                    </a:cubicBezTo>
                    <a:cubicBezTo>
                      <a:pt x="98460" y="899579"/>
                      <a:pt x="126844" y="871321"/>
                      <a:pt x="127000" y="836362"/>
                    </a:cubicBezTo>
                    <a:close/>
                    <a:moveTo>
                      <a:pt x="34936" y="835577"/>
                    </a:moveTo>
                    <a:cubicBezTo>
                      <a:pt x="34574" y="851305"/>
                      <a:pt x="46993" y="864367"/>
                      <a:pt x="62719" y="864799"/>
                    </a:cubicBezTo>
                    <a:cubicBezTo>
                      <a:pt x="78444" y="865231"/>
                      <a:pt x="91562" y="852871"/>
                      <a:pt x="92064" y="837148"/>
                    </a:cubicBezTo>
                    <a:lnTo>
                      <a:pt x="114262" y="29654"/>
                    </a:lnTo>
                    <a:cubicBezTo>
                      <a:pt x="114624" y="13926"/>
                      <a:pt x="102205" y="864"/>
                      <a:pt x="86479" y="432"/>
                    </a:cubicBezTo>
                    <a:cubicBezTo>
                      <a:pt x="70753" y="0"/>
                      <a:pt x="57636" y="12360"/>
                      <a:pt x="57133" y="2808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23" name="Freeform 223"/>
              <p:cNvSpPr/>
              <p:nvPr/>
            </p:nvSpPr>
            <p:spPr>
              <a:xfrm>
                <a:off x="3832080" y="8496212"/>
                <a:ext cx="127000" cy="41567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2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08" y="61257"/>
                    </a:moveTo>
                    <a:cubicBezTo>
                      <a:pt x="90859" y="45567"/>
                      <a:pt x="77245" y="33757"/>
                      <a:pt x="61550" y="34835"/>
                    </a:cubicBezTo>
                    <a:cubicBezTo>
                      <a:pt x="45855" y="35914"/>
                      <a:pt x="33984" y="49475"/>
                      <a:pt x="34992" y="65175"/>
                    </a:cubicBezTo>
                    <a:lnTo>
                      <a:pt x="57190" y="388172"/>
                    </a:lnTo>
                    <a:cubicBezTo>
                      <a:pt x="58338" y="403862"/>
                      <a:pt x="71953" y="415672"/>
                      <a:pt x="87647" y="414594"/>
                    </a:cubicBezTo>
                    <a:cubicBezTo>
                      <a:pt x="103342" y="413515"/>
                      <a:pt x="115213" y="399954"/>
                      <a:pt x="114205" y="38425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24" name="Freeform 224"/>
              <p:cNvSpPr/>
              <p:nvPr/>
            </p:nvSpPr>
            <p:spPr>
              <a:xfrm>
                <a:off x="3854278" y="8819209"/>
                <a:ext cx="127000" cy="36202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4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3" y="98175"/>
                      <a:pt x="127000" y="63216"/>
                    </a:cubicBezTo>
                    <a:close/>
                    <a:moveTo>
                      <a:pt x="91978" y="60868"/>
                    </a:moveTo>
                    <a:cubicBezTo>
                      <a:pt x="90615" y="45195"/>
                      <a:pt x="76840" y="33572"/>
                      <a:pt x="61161" y="34865"/>
                    </a:cubicBezTo>
                    <a:cubicBezTo>
                      <a:pt x="45482" y="36158"/>
                      <a:pt x="33798" y="49881"/>
                      <a:pt x="35021" y="65565"/>
                    </a:cubicBezTo>
                    <a:lnTo>
                      <a:pt x="57218" y="334729"/>
                    </a:lnTo>
                    <a:cubicBezTo>
                      <a:pt x="58581" y="350402"/>
                      <a:pt x="72356" y="362024"/>
                      <a:pt x="88034" y="360731"/>
                    </a:cubicBezTo>
                    <a:cubicBezTo>
                      <a:pt x="103713" y="359438"/>
                      <a:pt x="115398" y="345716"/>
                      <a:pt x="114175" y="33003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25" name="Freeform 225"/>
              <p:cNvSpPr/>
              <p:nvPr/>
            </p:nvSpPr>
            <p:spPr>
              <a:xfrm>
                <a:off x="3876474" y="8476624"/>
                <a:ext cx="127000" cy="7381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182">
                    <a:moveTo>
                      <a:pt x="127000" y="674965"/>
                    </a:moveTo>
                    <a:cubicBezTo>
                      <a:pt x="126844" y="640006"/>
                      <a:pt x="98460" y="611749"/>
                      <a:pt x="63500" y="611749"/>
                    </a:cubicBezTo>
                    <a:cubicBezTo>
                      <a:pt x="28541" y="611749"/>
                      <a:pt x="156" y="640006"/>
                      <a:pt x="0" y="674965"/>
                    </a:cubicBezTo>
                    <a:cubicBezTo>
                      <a:pt x="156" y="709925"/>
                      <a:pt x="28541" y="738182"/>
                      <a:pt x="63500" y="738182"/>
                    </a:cubicBezTo>
                    <a:cubicBezTo>
                      <a:pt x="98460" y="738182"/>
                      <a:pt x="126844" y="709925"/>
                      <a:pt x="127000" y="674965"/>
                    </a:cubicBezTo>
                    <a:close/>
                    <a:moveTo>
                      <a:pt x="34942" y="673984"/>
                    </a:moveTo>
                    <a:cubicBezTo>
                      <a:pt x="34472" y="689709"/>
                      <a:pt x="46801" y="702856"/>
                      <a:pt x="62524" y="703396"/>
                    </a:cubicBezTo>
                    <a:cubicBezTo>
                      <a:pt x="78246" y="703937"/>
                      <a:pt x="91448" y="691667"/>
                      <a:pt x="92059" y="675947"/>
                    </a:cubicBezTo>
                    <a:lnTo>
                      <a:pt x="114256" y="29952"/>
                    </a:lnTo>
                    <a:cubicBezTo>
                      <a:pt x="114726" y="14227"/>
                      <a:pt x="102397" y="1080"/>
                      <a:pt x="86674" y="540"/>
                    </a:cubicBezTo>
                    <a:cubicBezTo>
                      <a:pt x="70952" y="0"/>
                      <a:pt x="57750" y="12269"/>
                      <a:pt x="57139" y="2798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26" name="Freeform 226"/>
              <p:cNvSpPr/>
              <p:nvPr/>
            </p:nvSpPr>
            <p:spPr>
              <a:xfrm>
                <a:off x="3898671" y="8442378"/>
                <a:ext cx="127000" cy="95338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953386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66" y="62481"/>
                    </a:moveTo>
                    <a:cubicBezTo>
                      <a:pt x="91590" y="46757"/>
                      <a:pt x="78494" y="34374"/>
                      <a:pt x="62768" y="34779"/>
                    </a:cubicBezTo>
                    <a:cubicBezTo>
                      <a:pt x="47041" y="35184"/>
                      <a:pt x="34600" y="48225"/>
                      <a:pt x="34935" y="63953"/>
                    </a:cubicBezTo>
                    <a:lnTo>
                      <a:pt x="57132" y="925280"/>
                    </a:lnTo>
                    <a:cubicBezTo>
                      <a:pt x="57608" y="941004"/>
                      <a:pt x="70704" y="953386"/>
                      <a:pt x="86431" y="952981"/>
                    </a:cubicBezTo>
                    <a:cubicBezTo>
                      <a:pt x="102157" y="952576"/>
                      <a:pt x="114598" y="939535"/>
                      <a:pt x="114263" y="92380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27" name="Freeform 227"/>
              <p:cNvSpPr/>
              <p:nvPr/>
            </p:nvSpPr>
            <p:spPr>
              <a:xfrm>
                <a:off x="3920868" y="9068112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298809"/>
                    </a:moveTo>
                    <a:cubicBezTo>
                      <a:pt x="126844" y="263850"/>
                      <a:pt x="98460" y="235593"/>
                      <a:pt x="63500" y="235593"/>
                    </a:cubicBezTo>
                    <a:cubicBezTo>
                      <a:pt x="28541" y="235593"/>
                      <a:pt x="157" y="263850"/>
                      <a:pt x="0" y="298809"/>
                    </a:cubicBezTo>
                    <a:cubicBezTo>
                      <a:pt x="157" y="333768"/>
                      <a:pt x="28541" y="362026"/>
                      <a:pt x="63500" y="362026"/>
                    </a:cubicBezTo>
                    <a:cubicBezTo>
                      <a:pt x="98460" y="362026"/>
                      <a:pt x="126844" y="333768"/>
                      <a:pt x="127000" y="298809"/>
                    </a:cubicBezTo>
                    <a:close/>
                    <a:moveTo>
                      <a:pt x="35022" y="296461"/>
                    </a:moveTo>
                    <a:cubicBezTo>
                      <a:pt x="33800" y="312145"/>
                      <a:pt x="45484" y="325867"/>
                      <a:pt x="61163" y="327160"/>
                    </a:cubicBezTo>
                    <a:cubicBezTo>
                      <a:pt x="76841" y="328453"/>
                      <a:pt x="90616" y="316831"/>
                      <a:pt x="91979" y="301158"/>
                    </a:cubicBezTo>
                    <a:lnTo>
                      <a:pt x="114176" y="31993"/>
                    </a:lnTo>
                    <a:cubicBezTo>
                      <a:pt x="115399" y="16309"/>
                      <a:pt x="103714" y="2586"/>
                      <a:pt x="88035" y="1293"/>
                    </a:cubicBezTo>
                    <a:cubicBezTo>
                      <a:pt x="72356" y="0"/>
                      <a:pt x="58582" y="11624"/>
                      <a:pt x="57219" y="2729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28" name="Freeform 228"/>
              <p:cNvSpPr/>
              <p:nvPr/>
            </p:nvSpPr>
            <p:spPr>
              <a:xfrm>
                <a:off x="3943066" y="9034541"/>
                <a:ext cx="127000" cy="84577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45775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62" y="62374"/>
                    </a:moveTo>
                    <a:cubicBezTo>
                      <a:pt x="91528" y="46651"/>
                      <a:pt x="78387" y="34317"/>
                      <a:pt x="62662" y="34781"/>
                    </a:cubicBezTo>
                    <a:cubicBezTo>
                      <a:pt x="46937" y="35244"/>
                      <a:pt x="34544" y="48330"/>
                      <a:pt x="34937" y="64057"/>
                    </a:cubicBezTo>
                    <a:lnTo>
                      <a:pt x="57134" y="817717"/>
                    </a:lnTo>
                    <a:cubicBezTo>
                      <a:pt x="57668" y="833440"/>
                      <a:pt x="70809" y="845775"/>
                      <a:pt x="86534" y="845311"/>
                    </a:cubicBezTo>
                    <a:cubicBezTo>
                      <a:pt x="102259" y="844847"/>
                      <a:pt x="114652" y="831761"/>
                      <a:pt x="114259" y="81603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29" name="Freeform 229"/>
              <p:cNvSpPr/>
              <p:nvPr/>
            </p:nvSpPr>
            <p:spPr>
              <a:xfrm>
                <a:off x="3965263" y="9788201"/>
                <a:ext cx="127000" cy="36202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4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3" y="98175"/>
                      <a:pt x="127000" y="63216"/>
                    </a:cubicBezTo>
                    <a:close/>
                    <a:moveTo>
                      <a:pt x="91978" y="60868"/>
                    </a:moveTo>
                    <a:cubicBezTo>
                      <a:pt x="90615" y="45195"/>
                      <a:pt x="76840" y="33572"/>
                      <a:pt x="61162" y="34865"/>
                    </a:cubicBezTo>
                    <a:cubicBezTo>
                      <a:pt x="45483" y="36157"/>
                      <a:pt x="33798" y="49880"/>
                      <a:pt x="35021" y="65564"/>
                    </a:cubicBezTo>
                    <a:lnTo>
                      <a:pt x="57218" y="334729"/>
                    </a:lnTo>
                    <a:cubicBezTo>
                      <a:pt x="58581" y="350402"/>
                      <a:pt x="72356" y="362024"/>
                      <a:pt x="88035" y="360731"/>
                    </a:cubicBezTo>
                    <a:cubicBezTo>
                      <a:pt x="103713" y="359439"/>
                      <a:pt x="115398" y="345716"/>
                      <a:pt x="114175" y="33003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30" name="Freeform 230"/>
              <p:cNvSpPr/>
              <p:nvPr/>
            </p:nvSpPr>
            <p:spPr>
              <a:xfrm>
                <a:off x="3987460" y="8961341"/>
                <a:ext cx="127000" cy="122245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22457">
                    <a:moveTo>
                      <a:pt x="127000" y="1159240"/>
                    </a:moveTo>
                    <a:cubicBezTo>
                      <a:pt x="126844" y="1124281"/>
                      <a:pt x="98459" y="1096024"/>
                      <a:pt x="63500" y="1096024"/>
                    </a:cubicBezTo>
                    <a:cubicBezTo>
                      <a:pt x="28540" y="1096024"/>
                      <a:pt x="156" y="1124281"/>
                      <a:pt x="0" y="1159240"/>
                    </a:cubicBezTo>
                    <a:cubicBezTo>
                      <a:pt x="156" y="1194200"/>
                      <a:pt x="28540" y="1222457"/>
                      <a:pt x="63500" y="1222457"/>
                    </a:cubicBezTo>
                    <a:cubicBezTo>
                      <a:pt x="98459" y="1222457"/>
                      <a:pt x="126844" y="1194200"/>
                      <a:pt x="127000" y="1159240"/>
                    </a:cubicBezTo>
                    <a:close/>
                    <a:moveTo>
                      <a:pt x="34930" y="1158679"/>
                    </a:moveTo>
                    <a:cubicBezTo>
                      <a:pt x="34691" y="1174409"/>
                      <a:pt x="47212" y="1187374"/>
                      <a:pt x="62941" y="1187682"/>
                    </a:cubicBezTo>
                    <a:cubicBezTo>
                      <a:pt x="78670" y="1187991"/>
                      <a:pt x="91689" y="1175529"/>
                      <a:pt x="92069" y="1159802"/>
                    </a:cubicBezTo>
                    <a:lnTo>
                      <a:pt x="114266" y="29311"/>
                    </a:lnTo>
                    <a:cubicBezTo>
                      <a:pt x="114504" y="13581"/>
                      <a:pt x="101984" y="617"/>
                      <a:pt x="86255" y="308"/>
                    </a:cubicBezTo>
                    <a:cubicBezTo>
                      <a:pt x="70526" y="0"/>
                      <a:pt x="57506" y="12462"/>
                      <a:pt x="57127" y="2818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31" name="Freeform 231"/>
              <p:cNvSpPr/>
              <p:nvPr/>
            </p:nvSpPr>
            <p:spPr>
              <a:xfrm>
                <a:off x="4009657" y="8926874"/>
                <a:ext cx="127000" cy="95338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953386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7"/>
                    </a:cubicBezTo>
                    <a:close/>
                    <a:moveTo>
                      <a:pt x="92065" y="62481"/>
                    </a:moveTo>
                    <a:cubicBezTo>
                      <a:pt x="91590" y="46757"/>
                      <a:pt x="78493" y="34374"/>
                      <a:pt x="62767" y="34779"/>
                    </a:cubicBezTo>
                    <a:cubicBezTo>
                      <a:pt x="47040" y="35184"/>
                      <a:pt x="34599" y="48225"/>
                      <a:pt x="34934" y="63953"/>
                    </a:cubicBezTo>
                    <a:lnTo>
                      <a:pt x="57131" y="925279"/>
                    </a:lnTo>
                    <a:cubicBezTo>
                      <a:pt x="57607" y="941004"/>
                      <a:pt x="70703" y="953386"/>
                      <a:pt x="86429" y="952981"/>
                    </a:cubicBezTo>
                    <a:cubicBezTo>
                      <a:pt x="102156" y="952576"/>
                      <a:pt x="114597" y="939535"/>
                      <a:pt x="114262" y="92380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32" name="Freeform 232"/>
              <p:cNvSpPr/>
              <p:nvPr/>
            </p:nvSpPr>
            <p:spPr>
              <a:xfrm>
                <a:off x="4031854" y="8261596"/>
                <a:ext cx="127000" cy="165303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653038">
                    <a:moveTo>
                      <a:pt x="127000" y="1589821"/>
                    </a:moveTo>
                    <a:cubicBezTo>
                      <a:pt x="126843" y="1554862"/>
                      <a:pt x="98459" y="1526605"/>
                      <a:pt x="63500" y="1526605"/>
                    </a:cubicBezTo>
                    <a:cubicBezTo>
                      <a:pt x="28540" y="1526605"/>
                      <a:pt x="156" y="1554862"/>
                      <a:pt x="0" y="1589821"/>
                    </a:cubicBezTo>
                    <a:cubicBezTo>
                      <a:pt x="156" y="1624780"/>
                      <a:pt x="28540" y="1653038"/>
                      <a:pt x="63500" y="1653038"/>
                    </a:cubicBezTo>
                    <a:cubicBezTo>
                      <a:pt x="98459" y="1653038"/>
                      <a:pt x="126843" y="1624780"/>
                      <a:pt x="127000" y="1589821"/>
                    </a:cubicBezTo>
                    <a:close/>
                    <a:moveTo>
                      <a:pt x="34928" y="1589415"/>
                    </a:moveTo>
                    <a:cubicBezTo>
                      <a:pt x="34775" y="1605146"/>
                      <a:pt x="47365" y="1618042"/>
                      <a:pt x="63095" y="1618266"/>
                    </a:cubicBezTo>
                    <a:cubicBezTo>
                      <a:pt x="78826" y="1618489"/>
                      <a:pt x="91778" y="1605957"/>
                      <a:pt x="92072" y="1590227"/>
                    </a:cubicBezTo>
                    <a:lnTo>
                      <a:pt x="114269" y="29074"/>
                    </a:lnTo>
                    <a:cubicBezTo>
                      <a:pt x="114422" y="13343"/>
                      <a:pt x="101831" y="447"/>
                      <a:pt x="86101" y="223"/>
                    </a:cubicBezTo>
                    <a:cubicBezTo>
                      <a:pt x="70371" y="0"/>
                      <a:pt x="57418" y="12532"/>
                      <a:pt x="57125" y="2826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33" name="Freeform 233"/>
              <p:cNvSpPr/>
              <p:nvPr/>
            </p:nvSpPr>
            <p:spPr>
              <a:xfrm>
                <a:off x="4054051" y="8227047"/>
                <a:ext cx="127000" cy="165303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653038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72" y="62811"/>
                    </a:moveTo>
                    <a:cubicBezTo>
                      <a:pt x="91778" y="47081"/>
                      <a:pt x="78826" y="34549"/>
                      <a:pt x="63095" y="34772"/>
                    </a:cubicBezTo>
                    <a:cubicBezTo>
                      <a:pt x="47365" y="34996"/>
                      <a:pt x="34775" y="47892"/>
                      <a:pt x="34928" y="63623"/>
                    </a:cubicBezTo>
                    <a:lnTo>
                      <a:pt x="57125" y="1624776"/>
                    </a:lnTo>
                    <a:cubicBezTo>
                      <a:pt x="57419" y="1640506"/>
                      <a:pt x="70371" y="1653038"/>
                      <a:pt x="86101" y="1652815"/>
                    </a:cubicBezTo>
                    <a:cubicBezTo>
                      <a:pt x="101831" y="1652591"/>
                      <a:pt x="114422" y="1639695"/>
                      <a:pt x="114269" y="162396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34" name="Freeform 234"/>
              <p:cNvSpPr/>
              <p:nvPr/>
            </p:nvSpPr>
            <p:spPr>
              <a:xfrm>
                <a:off x="4076248" y="7400347"/>
                <a:ext cx="127000" cy="251428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14287">
                    <a:moveTo>
                      <a:pt x="127000" y="2451070"/>
                    </a:moveTo>
                    <a:cubicBezTo>
                      <a:pt x="126844" y="2416111"/>
                      <a:pt x="98459" y="2387854"/>
                      <a:pt x="63500" y="2387854"/>
                    </a:cubicBezTo>
                    <a:cubicBezTo>
                      <a:pt x="28540" y="2387854"/>
                      <a:pt x="156" y="2416111"/>
                      <a:pt x="0" y="2451070"/>
                    </a:cubicBezTo>
                    <a:cubicBezTo>
                      <a:pt x="156" y="2486029"/>
                      <a:pt x="28540" y="2514287"/>
                      <a:pt x="63500" y="2514287"/>
                    </a:cubicBezTo>
                    <a:cubicBezTo>
                      <a:pt x="98459" y="2514287"/>
                      <a:pt x="126844" y="2486029"/>
                      <a:pt x="127000" y="2451070"/>
                    </a:cubicBezTo>
                    <a:close/>
                    <a:moveTo>
                      <a:pt x="34926" y="2450808"/>
                    </a:moveTo>
                    <a:cubicBezTo>
                      <a:pt x="34852" y="2466540"/>
                      <a:pt x="47508" y="2479372"/>
                      <a:pt x="63239" y="2479517"/>
                    </a:cubicBezTo>
                    <a:cubicBezTo>
                      <a:pt x="78970" y="2479660"/>
                      <a:pt x="91859" y="2467062"/>
                      <a:pt x="92074" y="2451332"/>
                    </a:cubicBezTo>
                    <a:lnTo>
                      <a:pt x="114271" y="28852"/>
                    </a:lnTo>
                    <a:cubicBezTo>
                      <a:pt x="114345" y="13121"/>
                      <a:pt x="101689" y="288"/>
                      <a:pt x="85958" y="144"/>
                    </a:cubicBezTo>
                    <a:cubicBezTo>
                      <a:pt x="70226" y="0"/>
                      <a:pt x="57338" y="12598"/>
                      <a:pt x="57123" y="2832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35" name="Freeform 235"/>
              <p:cNvSpPr/>
              <p:nvPr/>
            </p:nvSpPr>
            <p:spPr>
              <a:xfrm>
                <a:off x="4098445" y="7365721"/>
                <a:ext cx="127000" cy="149156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1565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4" y="98175"/>
                      <a:pt x="127000" y="63216"/>
                    </a:cubicBezTo>
                    <a:close/>
                    <a:moveTo>
                      <a:pt x="92071" y="62764"/>
                    </a:moveTo>
                    <a:cubicBezTo>
                      <a:pt x="91752" y="47035"/>
                      <a:pt x="78779" y="34523"/>
                      <a:pt x="63049" y="34772"/>
                    </a:cubicBezTo>
                    <a:cubicBezTo>
                      <a:pt x="47319" y="35022"/>
                      <a:pt x="34749" y="47939"/>
                      <a:pt x="34928" y="63670"/>
                    </a:cubicBezTo>
                    <a:lnTo>
                      <a:pt x="57125" y="1463325"/>
                    </a:lnTo>
                    <a:cubicBezTo>
                      <a:pt x="57445" y="1479053"/>
                      <a:pt x="70418" y="1491565"/>
                      <a:pt x="86148" y="1491316"/>
                    </a:cubicBezTo>
                    <a:cubicBezTo>
                      <a:pt x="101878" y="1491066"/>
                      <a:pt x="114447" y="1478149"/>
                      <a:pt x="114268" y="146241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36" name="Freeform 236"/>
              <p:cNvSpPr/>
              <p:nvPr/>
            </p:nvSpPr>
            <p:spPr>
              <a:xfrm>
                <a:off x="4120642" y="8765376"/>
                <a:ext cx="127000" cy="127627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7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4" y="98175"/>
                      <a:pt x="127000" y="63216"/>
                    </a:cubicBezTo>
                    <a:close/>
                    <a:moveTo>
                      <a:pt x="92070" y="62680"/>
                    </a:moveTo>
                    <a:cubicBezTo>
                      <a:pt x="91705" y="46953"/>
                      <a:pt x="78696" y="34479"/>
                      <a:pt x="62967" y="34774"/>
                    </a:cubicBezTo>
                    <a:cubicBezTo>
                      <a:pt x="47238" y="35068"/>
                      <a:pt x="34706" y="48022"/>
                      <a:pt x="34930" y="63752"/>
                    </a:cubicBezTo>
                    <a:lnTo>
                      <a:pt x="57127" y="1248075"/>
                    </a:lnTo>
                    <a:cubicBezTo>
                      <a:pt x="57492" y="1263803"/>
                      <a:pt x="70501" y="1276277"/>
                      <a:pt x="86230" y="1275982"/>
                    </a:cubicBezTo>
                    <a:cubicBezTo>
                      <a:pt x="101959" y="1275687"/>
                      <a:pt x="114491" y="1262734"/>
                      <a:pt x="114267" y="124700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37" name="Freeform 237"/>
              <p:cNvSpPr/>
              <p:nvPr/>
            </p:nvSpPr>
            <p:spPr>
              <a:xfrm>
                <a:off x="4142839" y="8907493"/>
                <a:ext cx="127000" cy="11686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68640">
                    <a:moveTo>
                      <a:pt x="127000" y="1105423"/>
                    </a:moveTo>
                    <a:cubicBezTo>
                      <a:pt x="126844" y="1070464"/>
                      <a:pt x="98459" y="1042207"/>
                      <a:pt x="63500" y="1042207"/>
                    </a:cubicBezTo>
                    <a:cubicBezTo>
                      <a:pt x="28540" y="1042207"/>
                      <a:pt x="156" y="1070464"/>
                      <a:pt x="0" y="1105423"/>
                    </a:cubicBezTo>
                    <a:cubicBezTo>
                      <a:pt x="156" y="1140382"/>
                      <a:pt x="28540" y="1168639"/>
                      <a:pt x="63500" y="1168639"/>
                    </a:cubicBezTo>
                    <a:cubicBezTo>
                      <a:pt x="98459" y="1168639"/>
                      <a:pt x="126844" y="1140382"/>
                      <a:pt x="127000" y="1105423"/>
                    </a:cubicBezTo>
                    <a:close/>
                    <a:moveTo>
                      <a:pt x="34931" y="1104834"/>
                    </a:moveTo>
                    <a:cubicBezTo>
                      <a:pt x="34677" y="1120564"/>
                      <a:pt x="47185" y="1133540"/>
                      <a:pt x="62913" y="1133865"/>
                    </a:cubicBezTo>
                    <a:cubicBezTo>
                      <a:pt x="78642" y="1134189"/>
                      <a:pt x="91674" y="1121739"/>
                      <a:pt x="92069" y="1106012"/>
                    </a:cubicBezTo>
                    <a:lnTo>
                      <a:pt x="114266" y="29354"/>
                    </a:lnTo>
                    <a:cubicBezTo>
                      <a:pt x="114520" y="13624"/>
                      <a:pt x="102012" y="648"/>
                      <a:pt x="86283" y="324"/>
                    </a:cubicBezTo>
                    <a:cubicBezTo>
                      <a:pt x="70555" y="0"/>
                      <a:pt x="57522" y="12449"/>
                      <a:pt x="57128" y="2817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38" name="Freeform 238"/>
              <p:cNvSpPr/>
              <p:nvPr/>
            </p:nvSpPr>
            <p:spPr>
              <a:xfrm>
                <a:off x="4165036" y="6646676"/>
                <a:ext cx="127000" cy="23527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352798">
                    <a:moveTo>
                      <a:pt x="127000" y="2289582"/>
                    </a:moveTo>
                    <a:cubicBezTo>
                      <a:pt x="126844" y="2254623"/>
                      <a:pt x="98460" y="2226366"/>
                      <a:pt x="63500" y="2226366"/>
                    </a:cubicBezTo>
                    <a:cubicBezTo>
                      <a:pt x="28541" y="2226366"/>
                      <a:pt x="156" y="2254623"/>
                      <a:pt x="0" y="2289582"/>
                    </a:cubicBezTo>
                    <a:cubicBezTo>
                      <a:pt x="156" y="2324542"/>
                      <a:pt x="28541" y="2352799"/>
                      <a:pt x="63500" y="2352799"/>
                    </a:cubicBezTo>
                    <a:cubicBezTo>
                      <a:pt x="98460" y="2352799"/>
                      <a:pt x="126844" y="2324542"/>
                      <a:pt x="127000" y="2289582"/>
                    </a:cubicBezTo>
                    <a:close/>
                    <a:moveTo>
                      <a:pt x="34926" y="2289302"/>
                    </a:moveTo>
                    <a:cubicBezTo>
                      <a:pt x="34842" y="2305033"/>
                      <a:pt x="47490" y="2317874"/>
                      <a:pt x="63221" y="2318028"/>
                    </a:cubicBezTo>
                    <a:cubicBezTo>
                      <a:pt x="78952" y="2318182"/>
                      <a:pt x="91849" y="2305592"/>
                      <a:pt x="92074" y="2289862"/>
                    </a:cubicBezTo>
                    <a:lnTo>
                      <a:pt x="114271" y="28882"/>
                    </a:lnTo>
                    <a:cubicBezTo>
                      <a:pt x="114355" y="13150"/>
                      <a:pt x="101707" y="310"/>
                      <a:pt x="85976" y="155"/>
                    </a:cubicBezTo>
                    <a:cubicBezTo>
                      <a:pt x="70245" y="0"/>
                      <a:pt x="57348" y="12590"/>
                      <a:pt x="57123" y="2832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39" name="Freeform 239"/>
              <p:cNvSpPr/>
              <p:nvPr/>
            </p:nvSpPr>
            <p:spPr>
              <a:xfrm>
                <a:off x="4187233" y="6612061"/>
                <a:ext cx="127000" cy="165303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653038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4" y="98175"/>
                      <a:pt x="127000" y="63216"/>
                    </a:cubicBezTo>
                    <a:close/>
                    <a:moveTo>
                      <a:pt x="92072" y="62810"/>
                    </a:moveTo>
                    <a:cubicBezTo>
                      <a:pt x="91778" y="47081"/>
                      <a:pt x="78826" y="34548"/>
                      <a:pt x="63096" y="34771"/>
                    </a:cubicBezTo>
                    <a:cubicBezTo>
                      <a:pt x="47366" y="34995"/>
                      <a:pt x="34775" y="47891"/>
                      <a:pt x="34928" y="63622"/>
                    </a:cubicBezTo>
                    <a:lnTo>
                      <a:pt x="57125" y="1624776"/>
                    </a:lnTo>
                    <a:cubicBezTo>
                      <a:pt x="57419" y="1640505"/>
                      <a:pt x="70371" y="1653038"/>
                      <a:pt x="86102" y="1652814"/>
                    </a:cubicBezTo>
                    <a:cubicBezTo>
                      <a:pt x="101832" y="1652590"/>
                      <a:pt x="114422" y="1639694"/>
                      <a:pt x="114269" y="162396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40" name="Freeform 240"/>
              <p:cNvSpPr/>
              <p:nvPr/>
            </p:nvSpPr>
            <p:spPr>
              <a:xfrm>
                <a:off x="4209430" y="8097689"/>
                <a:ext cx="127000" cy="2019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58">
                    <a:moveTo>
                      <a:pt x="127000" y="138742"/>
                    </a:moveTo>
                    <a:cubicBezTo>
                      <a:pt x="126844" y="103782"/>
                      <a:pt x="98459" y="75525"/>
                      <a:pt x="63500" y="75525"/>
                    </a:cubicBezTo>
                    <a:cubicBezTo>
                      <a:pt x="28540" y="75525"/>
                      <a:pt x="156" y="103782"/>
                      <a:pt x="0" y="138742"/>
                    </a:cubicBezTo>
                    <a:cubicBezTo>
                      <a:pt x="156" y="173701"/>
                      <a:pt x="28540" y="201958"/>
                      <a:pt x="63500" y="201958"/>
                    </a:cubicBezTo>
                    <a:cubicBezTo>
                      <a:pt x="98459" y="201958"/>
                      <a:pt x="126844" y="173701"/>
                      <a:pt x="127000" y="138742"/>
                    </a:cubicBezTo>
                    <a:close/>
                    <a:moveTo>
                      <a:pt x="35514" y="132972"/>
                    </a:moveTo>
                    <a:cubicBezTo>
                      <a:pt x="32406" y="148394"/>
                      <a:pt x="42348" y="163427"/>
                      <a:pt x="57756" y="166603"/>
                    </a:cubicBezTo>
                    <a:cubicBezTo>
                      <a:pt x="73164" y="169780"/>
                      <a:pt x="88241" y="159905"/>
                      <a:pt x="91487" y="144512"/>
                    </a:cubicBezTo>
                    <a:lnTo>
                      <a:pt x="113683" y="36845"/>
                    </a:lnTo>
                    <a:cubicBezTo>
                      <a:pt x="116813" y="21414"/>
                      <a:pt x="106870" y="6358"/>
                      <a:pt x="91448" y="3179"/>
                    </a:cubicBezTo>
                    <a:cubicBezTo>
                      <a:pt x="76027" y="0"/>
                      <a:pt x="60939" y="9894"/>
                      <a:pt x="57711" y="2530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41" name="Freeform 241"/>
              <p:cNvSpPr/>
              <p:nvPr/>
            </p:nvSpPr>
            <p:spPr>
              <a:xfrm>
                <a:off x="4231627" y="7561328"/>
                <a:ext cx="127000" cy="63065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30653">
                    <a:moveTo>
                      <a:pt x="127000" y="567437"/>
                    </a:moveTo>
                    <a:cubicBezTo>
                      <a:pt x="126844" y="532478"/>
                      <a:pt x="98459" y="504221"/>
                      <a:pt x="63500" y="504221"/>
                    </a:cubicBezTo>
                    <a:cubicBezTo>
                      <a:pt x="28540" y="504221"/>
                      <a:pt x="156" y="532478"/>
                      <a:pt x="0" y="567437"/>
                    </a:cubicBezTo>
                    <a:cubicBezTo>
                      <a:pt x="156" y="602396"/>
                      <a:pt x="28540" y="630653"/>
                      <a:pt x="63500" y="630653"/>
                    </a:cubicBezTo>
                    <a:cubicBezTo>
                      <a:pt x="98459" y="630653"/>
                      <a:pt x="126844" y="602396"/>
                      <a:pt x="127000" y="567437"/>
                    </a:cubicBezTo>
                    <a:close/>
                    <a:moveTo>
                      <a:pt x="34949" y="566260"/>
                    </a:moveTo>
                    <a:cubicBezTo>
                      <a:pt x="34372" y="581981"/>
                      <a:pt x="46610" y="595212"/>
                      <a:pt x="62328" y="595860"/>
                    </a:cubicBezTo>
                    <a:cubicBezTo>
                      <a:pt x="78046" y="596509"/>
                      <a:pt x="91332" y="584330"/>
                      <a:pt x="92051" y="568615"/>
                    </a:cubicBezTo>
                    <a:lnTo>
                      <a:pt x="114248" y="30285"/>
                    </a:lnTo>
                    <a:cubicBezTo>
                      <a:pt x="114846" y="14551"/>
                      <a:pt x="102603" y="1298"/>
                      <a:pt x="86871" y="649"/>
                    </a:cubicBezTo>
                    <a:cubicBezTo>
                      <a:pt x="71139" y="0"/>
                      <a:pt x="57846" y="12200"/>
                      <a:pt x="57146" y="2793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42" name="Freeform 242"/>
              <p:cNvSpPr/>
              <p:nvPr/>
            </p:nvSpPr>
            <p:spPr>
              <a:xfrm>
                <a:off x="4253824" y="7527220"/>
                <a:ext cx="127000" cy="133009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30097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0" y="62704"/>
                    </a:moveTo>
                    <a:cubicBezTo>
                      <a:pt x="91718" y="46976"/>
                      <a:pt x="78719" y="34491"/>
                      <a:pt x="62990" y="34773"/>
                    </a:cubicBezTo>
                    <a:cubicBezTo>
                      <a:pt x="47261" y="35055"/>
                      <a:pt x="34718" y="47998"/>
                      <a:pt x="34930" y="63728"/>
                    </a:cubicBezTo>
                    <a:lnTo>
                      <a:pt x="57127" y="1301884"/>
                    </a:lnTo>
                    <a:cubicBezTo>
                      <a:pt x="57479" y="1317612"/>
                      <a:pt x="70478" y="1330097"/>
                      <a:pt x="86207" y="1329815"/>
                    </a:cubicBezTo>
                    <a:cubicBezTo>
                      <a:pt x="101936" y="1329533"/>
                      <a:pt x="114479" y="1316590"/>
                      <a:pt x="114268" y="1300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43" name="Freeform 243"/>
              <p:cNvSpPr/>
              <p:nvPr/>
            </p:nvSpPr>
            <p:spPr>
              <a:xfrm>
                <a:off x="4276021" y="8765376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55" y="62146"/>
                    </a:moveTo>
                    <a:cubicBezTo>
                      <a:pt x="91395" y="46428"/>
                      <a:pt x="78155" y="34199"/>
                      <a:pt x="62434" y="34788"/>
                    </a:cubicBezTo>
                    <a:cubicBezTo>
                      <a:pt x="46714" y="35378"/>
                      <a:pt x="34426" y="48564"/>
                      <a:pt x="34945" y="64287"/>
                    </a:cubicBezTo>
                    <a:lnTo>
                      <a:pt x="57142" y="656448"/>
                    </a:lnTo>
                    <a:cubicBezTo>
                      <a:pt x="57801" y="672166"/>
                      <a:pt x="71042" y="684394"/>
                      <a:pt x="86762" y="683805"/>
                    </a:cubicBezTo>
                    <a:cubicBezTo>
                      <a:pt x="102483" y="683216"/>
                      <a:pt x="114771" y="670031"/>
                      <a:pt x="114252" y="65430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44" name="Freeform 244"/>
              <p:cNvSpPr/>
              <p:nvPr/>
            </p:nvSpPr>
            <p:spPr>
              <a:xfrm>
                <a:off x="4298218" y="8261513"/>
                <a:ext cx="127000" cy="122245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22457">
                    <a:moveTo>
                      <a:pt x="127000" y="1159241"/>
                    </a:moveTo>
                    <a:cubicBezTo>
                      <a:pt x="126844" y="1124282"/>
                      <a:pt x="98460" y="1096024"/>
                      <a:pt x="63500" y="1096024"/>
                    </a:cubicBezTo>
                    <a:cubicBezTo>
                      <a:pt x="28541" y="1096024"/>
                      <a:pt x="156" y="1124282"/>
                      <a:pt x="0" y="1159241"/>
                    </a:cubicBezTo>
                    <a:cubicBezTo>
                      <a:pt x="156" y="1194200"/>
                      <a:pt x="28541" y="1222457"/>
                      <a:pt x="63500" y="1222457"/>
                    </a:cubicBezTo>
                    <a:cubicBezTo>
                      <a:pt x="98460" y="1222457"/>
                      <a:pt x="126844" y="1194200"/>
                      <a:pt x="127000" y="1159241"/>
                    </a:cubicBezTo>
                    <a:close/>
                    <a:moveTo>
                      <a:pt x="34931" y="1158680"/>
                    </a:moveTo>
                    <a:cubicBezTo>
                      <a:pt x="34692" y="1174410"/>
                      <a:pt x="47213" y="1187374"/>
                      <a:pt x="62942" y="1187683"/>
                    </a:cubicBezTo>
                    <a:cubicBezTo>
                      <a:pt x="78671" y="1187992"/>
                      <a:pt x="91690" y="1175529"/>
                      <a:pt x="92069" y="1159802"/>
                    </a:cubicBezTo>
                    <a:lnTo>
                      <a:pt x="114267" y="29311"/>
                    </a:lnTo>
                    <a:cubicBezTo>
                      <a:pt x="114505" y="13581"/>
                      <a:pt x="101984" y="618"/>
                      <a:pt x="86255" y="308"/>
                    </a:cubicBezTo>
                    <a:cubicBezTo>
                      <a:pt x="70527" y="0"/>
                      <a:pt x="57507" y="12463"/>
                      <a:pt x="57128" y="2819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45" name="Freeform 245"/>
              <p:cNvSpPr/>
              <p:nvPr/>
            </p:nvSpPr>
            <p:spPr>
              <a:xfrm>
                <a:off x="4320415" y="7669085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21179"/>
                    </a:moveTo>
                    <a:cubicBezTo>
                      <a:pt x="126844" y="586220"/>
                      <a:pt x="98460" y="557962"/>
                      <a:pt x="63500" y="557962"/>
                    </a:cubicBezTo>
                    <a:cubicBezTo>
                      <a:pt x="28541" y="557962"/>
                      <a:pt x="157" y="586220"/>
                      <a:pt x="0" y="621179"/>
                    </a:cubicBezTo>
                    <a:cubicBezTo>
                      <a:pt x="157" y="656138"/>
                      <a:pt x="28541" y="684395"/>
                      <a:pt x="63500" y="684395"/>
                    </a:cubicBezTo>
                    <a:cubicBezTo>
                      <a:pt x="98460" y="684395"/>
                      <a:pt x="126844" y="656138"/>
                      <a:pt x="127000" y="621179"/>
                    </a:cubicBezTo>
                    <a:close/>
                    <a:moveTo>
                      <a:pt x="34945" y="620108"/>
                    </a:moveTo>
                    <a:cubicBezTo>
                      <a:pt x="34426" y="635831"/>
                      <a:pt x="46714" y="649017"/>
                      <a:pt x="62435" y="649606"/>
                    </a:cubicBezTo>
                    <a:cubicBezTo>
                      <a:pt x="78155" y="650196"/>
                      <a:pt x="91396" y="637967"/>
                      <a:pt x="92055" y="622249"/>
                    </a:cubicBezTo>
                    <a:lnTo>
                      <a:pt x="114252" y="30087"/>
                    </a:lnTo>
                    <a:cubicBezTo>
                      <a:pt x="114771" y="14364"/>
                      <a:pt x="102483" y="1179"/>
                      <a:pt x="86763" y="589"/>
                    </a:cubicBezTo>
                    <a:cubicBezTo>
                      <a:pt x="71042" y="0"/>
                      <a:pt x="57801" y="12229"/>
                      <a:pt x="57142" y="2794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46" name="Freeform 246"/>
              <p:cNvSpPr/>
              <p:nvPr/>
            </p:nvSpPr>
            <p:spPr>
              <a:xfrm>
                <a:off x="4342612" y="7634886"/>
                <a:ext cx="127000" cy="272960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72960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74" y="62975"/>
                    </a:moveTo>
                    <a:cubicBezTo>
                      <a:pt x="91872" y="47244"/>
                      <a:pt x="78992" y="34637"/>
                      <a:pt x="63261" y="34769"/>
                    </a:cubicBezTo>
                    <a:cubicBezTo>
                      <a:pt x="47529" y="34902"/>
                      <a:pt x="34864" y="47725"/>
                      <a:pt x="34926" y="63457"/>
                    </a:cubicBezTo>
                    <a:lnTo>
                      <a:pt x="57123" y="2701268"/>
                    </a:lnTo>
                    <a:cubicBezTo>
                      <a:pt x="57326" y="2716998"/>
                      <a:pt x="70206" y="2729606"/>
                      <a:pt x="85937" y="2729474"/>
                    </a:cubicBezTo>
                    <a:cubicBezTo>
                      <a:pt x="101668" y="2729341"/>
                      <a:pt x="114333" y="2716518"/>
                      <a:pt x="114271" y="270078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47" name="Freeform 247"/>
              <p:cNvSpPr/>
              <p:nvPr/>
            </p:nvSpPr>
            <p:spPr>
              <a:xfrm>
                <a:off x="4364809" y="5408602"/>
                <a:ext cx="127000" cy="499052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990527">
                    <a:moveTo>
                      <a:pt x="127000" y="4927311"/>
                    </a:moveTo>
                    <a:cubicBezTo>
                      <a:pt x="126844" y="4892352"/>
                      <a:pt x="98460" y="4864095"/>
                      <a:pt x="63500" y="4864095"/>
                    </a:cubicBezTo>
                    <a:cubicBezTo>
                      <a:pt x="28541" y="4864095"/>
                      <a:pt x="156" y="4892352"/>
                      <a:pt x="0" y="4927311"/>
                    </a:cubicBezTo>
                    <a:cubicBezTo>
                      <a:pt x="156" y="4962270"/>
                      <a:pt x="28541" y="4990528"/>
                      <a:pt x="63500" y="4990528"/>
                    </a:cubicBezTo>
                    <a:cubicBezTo>
                      <a:pt x="98460" y="4990528"/>
                      <a:pt x="126844" y="4962270"/>
                      <a:pt x="127000" y="4927311"/>
                    </a:cubicBezTo>
                    <a:close/>
                    <a:moveTo>
                      <a:pt x="34926" y="4927182"/>
                    </a:moveTo>
                    <a:cubicBezTo>
                      <a:pt x="34925" y="4942913"/>
                      <a:pt x="47639" y="4955687"/>
                      <a:pt x="63371" y="4955758"/>
                    </a:cubicBezTo>
                    <a:cubicBezTo>
                      <a:pt x="79103" y="4955830"/>
                      <a:pt x="91933" y="4943172"/>
                      <a:pt x="92075" y="4927441"/>
                    </a:cubicBezTo>
                    <a:lnTo>
                      <a:pt x="114272" y="28648"/>
                    </a:lnTo>
                    <a:cubicBezTo>
                      <a:pt x="114273" y="12917"/>
                      <a:pt x="101558" y="143"/>
                      <a:pt x="85826" y="72"/>
                    </a:cubicBezTo>
                    <a:cubicBezTo>
                      <a:pt x="70095" y="0"/>
                      <a:pt x="57264" y="12658"/>
                      <a:pt x="57123" y="2838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48" name="Freeform 248"/>
              <p:cNvSpPr/>
              <p:nvPr/>
            </p:nvSpPr>
            <p:spPr>
              <a:xfrm>
                <a:off x="4387006" y="5373904"/>
                <a:ext cx="127000" cy="429071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290711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92075" y="63066"/>
                    </a:moveTo>
                    <a:cubicBezTo>
                      <a:pt x="91921" y="47334"/>
                      <a:pt x="79081" y="34686"/>
                      <a:pt x="63350" y="34770"/>
                    </a:cubicBezTo>
                    <a:cubicBezTo>
                      <a:pt x="47618" y="34853"/>
                      <a:pt x="34913" y="47636"/>
                      <a:pt x="34926" y="63368"/>
                    </a:cubicBezTo>
                    <a:lnTo>
                      <a:pt x="57123" y="4262333"/>
                    </a:lnTo>
                    <a:cubicBezTo>
                      <a:pt x="57276" y="4278063"/>
                      <a:pt x="70116" y="4290712"/>
                      <a:pt x="85848" y="4290629"/>
                    </a:cubicBezTo>
                    <a:cubicBezTo>
                      <a:pt x="101579" y="4290546"/>
                      <a:pt x="114285" y="4277762"/>
                      <a:pt x="114272" y="426203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49" name="Freeform 249"/>
              <p:cNvSpPr/>
              <p:nvPr/>
            </p:nvSpPr>
            <p:spPr>
              <a:xfrm>
                <a:off x="4409203" y="9337277"/>
                <a:ext cx="127000" cy="36202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4">
                    <a:moveTo>
                      <a:pt x="127000" y="298808"/>
                    </a:moveTo>
                    <a:cubicBezTo>
                      <a:pt x="126844" y="263849"/>
                      <a:pt x="98460" y="235592"/>
                      <a:pt x="63500" y="235592"/>
                    </a:cubicBezTo>
                    <a:cubicBezTo>
                      <a:pt x="28541" y="235592"/>
                      <a:pt x="157" y="263849"/>
                      <a:pt x="0" y="298808"/>
                    </a:cubicBezTo>
                    <a:cubicBezTo>
                      <a:pt x="157" y="333768"/>
                      <a:pt x="28541" y="362025"/>
                      <a:pt x="63500" y="362025"/>
                    </a:cubicBezTo>
                    <a:cubicBezTo>
                      <a:pt x="98460" y="362025"/>
                      <a:pt x="126844" y="333768"/>
                      <a:pt x="127000" y="298808"/>
                    </a:cubicBezTo>
                    <a:close/>
                    <a:moveTo>
                      <a:pt x="35022" y="296460"/>
                    </a:moveTo>
                    <a:cubicBezTo>
                      <a:pt x="33799" y="312144"/>
                      <a:pt x="45484" y="325867"/>
                      <a:pt x="61162" y="327160"/>
                    </a:cubicBezTo>
                    <a:cubicBezTo>
                      <a:pt x="76841" y="328453"/>
                      <a:pt x="90616" y="316830"/>
                      <a:pt x="91979" y="301157"/>
                    </a:cubicBezTo>
                    <a:lnTo>
                      <a:pt x="114176" y="31993"/>
                    </a:lnTo>
                    <a:cubicBezTo>
                      <a:pt x="115398" y="16309"/>
                      <a:pt x="103714" y="2586"/>
                      <a:pt x="88035" y="1293"/>
                    </a:cubicBezTo>
                    <a:cubicBezTo>
                      <a:pt x="72357" y="0"/>
                      <a:pt x="58582" y="11623"/>
                      <a:pt x="57219" y="2729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50" name="Freeform 250"/>
              <p:cNvSpPr/>
              <p:nvPr/>
            </p:nvSpPr>
            <p:spPr>
              <a:xfrm>
                <a:off x="4431400" y="8100040"/>
                <a:ext cx="127000" cy="133009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30097">
                    <a:moveTo>
                      <a:pt x="127000" y="1266881"/>
                    </a:moveTo>
                    <a:cubicBezTo>
                      <a:pt x="126844" y="1231922"/>
                      <a:pt x="98460" y="1203665"/>
                      <a:pt x="63500" y="1203665"/>
                    </a:cubicBezTo>
                    <a:cubicBezTo>
                      <a:pt x="28541" y="1203665"/>
                      <a:pt x="157" y="1231922"/>
                      <a:pt x="0" y="1266881"/>
                    </a:cubicBezTo>
                    <a:cubicBezTo>
                      <a:pt x="157" y="1301840"/>
                      <a:pt x="28541" y="1330098"/>
                      <a:pt x="63500" y="1330098"/>
                    </a:cubicBezTo>
                    <a:cubicBezTo>
                      <a:pt x="98460" y="1330098"/>
                      <a:pt x="126844" y="1301840"/>
                      <a:pt x="127000" y="1266881"/>
                    </a:cubicBezTo>
                    <a:close/>
                    <a:moveTo>
                      <a:pt x="34930" y="1266369"/>
                    </a:moveTo>
                    <a:cubicBezTo>
                      <a:pt x="34718" y="1282099"/>
                      <a:pt x="47261" y="1295042"/>
                      <a:pt x="62990" y="1295325"/>
                    </a:cubicBezTo>
                    <a:cubicBezTo>
                      <a:pt x="78720" y="1295606"/>
                      <a:pt x="91718" y="1283121"/>
                      <a:pt x="92071" y="1267394"/>
                    </a:cubicBezTo>
                    <a:lnTo>
                      <a:pt x="114268" y="29237"/>
                    </a:lnTo>
                    <a:cubicBezTo>
                      <a:pt x="114480" y="13507"/>
                      <a:pt x="101937" y="564"/>
                      <a:pt x="86208" y="282"/>
                    </a:cubicBezTo>
                    <a:cubicBezTo>
                      <a:pt x="70478" y="0"/>
                      <a:pt x="57479" y="12485"/>
                      <a:pt x="57127" y="2821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51" name="Freeform 251"/>
              <p:cNvSpPr/>
              <p:nvPr/>
            </p:nvSpPr>
            <p:spPr>
              <a:xfrm>
                <a:off x="4453598" y="8065549"/>
                <a:ext cx="127000" cy="89957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99579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64" y="62431"/>
                    </a:moveTo>
                    <a:cubicBezTo>
                      <a:pt x="91561" y="46707"/>
                      <a:pt x="78444" y="34347"/>
                      <a:pt x="62718" y="34779"/>
                    </a:cubicBezTo>
                    <a:cubicBezTo>
                      <a:pt x="46992" y="35212"/>
                      <a:pt x="34573" y="48274"/>
                      <a:pt x="34935" y="64001"/>
                    </a:cubicBezTo>
                    <a:lnTo>
                      <a:pt x="57132" y="871495"/>
                    </a:lnTo>
                    <a:cubicBezTo>
                      <a:pt x="57635" y="887218"/>
                      <a:pt x="70752" y="899579"/>
                      <a:pt x="86478" y="899146"/>
                    </a:cubicBezTo>
                    <a:cubicBezTo>
                      <a:pt x="102204" y="898714"/>
                      <a:pt x="114623" y="885652"/>
                      <a:pt x="114261" y="86992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52" name="Freeform 252"/>
              <p:cNvSpPr/>
              <p:nvPr/>
            </p:nvSpPr>
            <p:spPr>
              <a:xfrm>
                <a:off x="4475795" y="8873042"/>
                <a:ext cx="127000" cy="36202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4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6"/>
                    </a:cubicBezTo>
                    <a:close/>
                    <a:moveTo>
                      <a:pt x="91978" y="60868"/>
                    </a:moveTo>
                    <a:cubicBezTo>
                      <a:pt x="90615" y="45195"/>
                      <a:pt x="76840" y="33572"/>
                      <a:pt x="61162" y="34865"/>
                    </a:cubicBezTo>
                    <a:cubicBezTo>
                      <a:pt x="45483" y="36158"/>
                      <a:pt x="33798" y="49880"/>
                      <a:pt x="35021" y="65564"/>
                    </a:cubicBezTo>
                    <a:lnTo>
                      <a:pt x="57218" y="334729"/>
                    </a:lnTo>
                    <a:cubicBezTo>
                      <a:pt x="58581" y="350402"/>
                      <a:pt x="72356" y="362025"/>
                      <a:pt x="88035" y="360732"/>
                    </a:cubicBezTo>
                    <a:cubicBezTo>
                      <a:pt x="103713" y="359439"/>
                      <a:pt x="115398" y="345716"/>
                      <a:pt x="114175" y="33003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53" name="Freeform 253"/>
              <p:cNvSpPr/>
              <p:nvPr/>
            </p:nvSpPr>
            <p:spPr>
              <a:xfrm>
                <a:off x="4497991" y="9142206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89918" y="52323"/>
                    </a:moveTo>
                    <a:cubicBezTo>
                      <a:pt x="83856" y="37807"/>
                      <a:pt x="67200" y="30920"/>
                      <a:pt x="52656" y="36917"/>
                    </a:cubicBezTo>
                    <a:cubicBezTo>
                      <a:pt x="38112" y="42914"/>
                      <a:pt x="31151" y="59539"/>
                      <a:pt x="37083" y="74109"/>
                    </a:cubicBezTo>
                    <a:lnTo>
                      <a:pt x="59280" y="127942"/>
                    </a:lnTo>
                    <a:cubicBezTo>
                      <a:pt x="65342" y="142459"/>
                      <a:pt x="81998" y="149345"/>
                      <a:pt x="96542" y="143349"/>
                    </a:cubicBezTo>
                    <a:cubicBezTo>
                      <a:pt x="111085" y="137352"/>
                      <a:pt x="118047" y="120727"/>
                      <a:pt x="112115" y="10615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54" name="Freeform 254"/>
              <p:cNvSpPr/>
              <p:nvPr/>
            </p:nvSpPr>
            <p:spPr>
              <a:xfrm>
                <a:off x="4520188" y="9196039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1810" y="59326"/>
                    </a:moveTo>
                    <a:cubicBezTo>
                      <a:pt x="89598" y="43750"/>
                      <a:pt x="75213" y="32891"/>
                      <a:pt x="59627" y="35034"/>
                    </a:cubicBezTo>
                    <a:cubicBezTo>
                      <a:pt x="44042" y="37176"/>
                      <a:pt x="33119" y="51513"/>
                      <a:pt x="35192" y="67107"/>
                    </a:cubicBezTo>
                    <a:lnTo>
                      <a:pt x="57389" y="228606"/>
                    </a:lnTo>
                    <a:cubicBezTo>
                      <a:pt x="59601" y="244182"/>
                      <a:pt x="73986" y="255039"/>
                      <a:pt x="89571" y="252897"/>
                    </a:cubicBezTo>
                    <a:cubicBezTo>
                      <a:pt x="105156" y="250756"/>
                      <a:pt x="116079" y="236419"/>
                      <a:pt x="114006" y="22082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55" name="Freeform 255"/>
              <p:cNvSpPr/>
              <p:nvPr/>
            </p:nvSpPr>
            <p:spPr>
              <a:xfrm>
                <a:off x="4542386" y="9357537"/>
                <a:ext cx="127000" cy="95338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953386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65" y="62481"/>
                    </a:moveTo>
                    <a:cubicBezTo>
                      <a:pt x="91590" y="46756"/>
                      <a:pt x="78494" y="34373"/>
                      <a:pt x="62767" y="34779"/>
                    </a:cubicBezTo>
                    <a:cubicBezTo>
                      <a:pt x="47040" y="35184"/>
                      <a:pt x="34599" y="48225"/>
                      <a:pt x="34934" y="63953"/>
                    </a:cubicBezTo>
                    <a:lnTo>
                      <a:pt x="57131" y="925280"/>
                    </a:lnTo>
                    <a:cubicBezTo>
                      <a:pt x="57606" y="941004"/>
                      <a:pt x="70703" y="953386"/>
                      <a:pt x="86430" y="952981"/>
                    </a:cubicBezTo>
                    <a:cubicBezTo>
                      <a:pt x="102156" y="952576"/>
                      <a:pt x="114597" y="939535"/>
                      <a:pt x="114262" y="92380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56" name="Freeform 256"/>
              <p:cNvSpPr/>
              <p:nvPr/>
            </p:nvSpPr>
            <p:spPr>
              <a:xfrm>
                <a:off x="4564583" y="9069019"/>
                <a:ext cx="127000" cy="127627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7">
                    <a:moveTo>
                      <a:pt x="127000" y="1213061"/>
                    </a:moveTo>
                    <a:cubicBezTo>
                      <a:pt x="126843" y="1178102"/>
                      <a:pt x="98459" y="1149845"/>
                      <a:pt x="63500" y="1149845"/>
                    </a:cubicBezTo>
                    <a:cubicBezTo>
                      <a:pt x="28540" y="1149845"/>
                      <a:pt x="156" y="1178102"/>
                      <a:pt x="0" y="1213061"/>
                    </a:cubicBezTo>
                    <a:cubicBezTo>
                      <a:pt x="156" y="1248020"/>
                      <a:pt x="28540" y="1276277"/>
                      <a:pt x="63500" y="1276277"/>
                    </a:cubicBezTo>
                    <a:cubicBezTo>
                      <a:pt x="98459" y="1276277"/>
                      <a:pt x="126843" y="1248020"/>
                      <a:pt x="127000" y="1213061"/>
                    </a:cubicBezTo>
                    <a:close/>
                    <a:moveTo>
                      <a:pt x="34930" y="1212526"/>
                    </a:moveTo>
                    <a:cubicBezTo>
                      <a:pt x="34705" y="1228256"/>
                      <a:pt x="47237" y="1241209"/>
                      <a:pt x="62966" y="1241504"/>
                    </a:cubicBezTo>
                    <a:cubicBezTo>
                      <a:pt x="78696" y="1241798"/>
                      <a:pt x="91704" y="1229324"/>
                      <a:pt x="92070" y="1213597"/>
                    </a:cubicBezTo>
                    <a:lnTo>
                      <a:pt x="114267" y="29273"/>
                    </a:lnTo>
                    <a:cubicBezTo>
                      <a:pt x="114491" y="13543"/>
                      <a:pt x="101959" y="590"/>
                      <a:pt x="86230" y="295"/>
                    </a:cubicBezTo>
                    <a:cubicBezTo>
                      <a:pt x="70500" y="0"/>
                      <a:pt x="57492" y="12475"/>
                      <a:pt x="57127" y="2820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57" name="Freeform 257"/>
              <p:cNvSpPr/>
              <p:nvPr/>
            </p:nvSpPr>
            <p:spPr>
              <a:xfrm>
                <a:off x="4586780" y="8584123"/>
                <a:ext cx="127000" cy="5768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50">
                    <a:moveTo>
                      <a:pt x="127000" y="513634"/>
                    </a:moveTo>
                    <a:cubicBezTo>
                      <a:pt x="126844" y="478675"/>
                      <a:pt x="98459" y="450418"/>
                      <a:pt x="63500" y="450418"/>
                    </a:cubicBezTo>
                    <a:cubicBezTo>
                      <a:pt x="28540" y="450418"/>
                      <a:pt x="156" y="478675"/>
                      <a:pt x="0" y="513634"/>
                    </a:cubicBezTo>
                    <a:cubicBezTo>
                      <a:pt x="156" y="548593"/>
                      <a:pt x="28540" y="576850"/>
                      <a:pt x="63500" y="576850"/>
                    </a:cubicBezTo>
                    <a:cubicBezTo>
                      <a:pt x="98459" y="576850"/>
                      <a:pt x="126844" y="548593"/>
                      <a:pt x="127000" y="513634"/>
                    </a:cubicBezTo>
                    <a:close/>
                    <a:moveTo>
                      <a:pt x="34955" y="512326"/>
                    </a:moveTo>
                    <a:cubicBezTo>
                      <a:pt x="34305" y="528044"/>
                      <a:pt x="46482" y="541332"/>
                      <a:pt x="62197" y="542052"/>
                    </a:cubicBezTo>
                    <a:cubicBezTo>
                      <a:pt x="77913" y="542772"/>
                      <a:pt x="91255" y="530654"/>
                      <a:pt x="92045" y="514942"/>
                    </a:cubicBezTo>
                    <a:lnTo>
                      <a:pt x="114242" y="30446"/>
                    </a:lnTo>
                    <a:cubicBezTo>
                      <a:pt x="114891" y="14727"/>
                      <a:pt x="102714" y="1441"/>
                      <a:pt x="86998" y="720"/>
                    </a:cubicBezTo>
                    <a:cubicBezTo>
                      <a:pt x="71283" y="0"/>
                      <a:pt x="57942" y="12118"/>
                      <a:pt x="57152" y="2783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58" name="Freeform 258"/>
              <p:cNvSpPr/>
              <p:nvPr/>
            </p:nvSpPr>
            <p:spPr>
              <a:xfrm>
                <a:off x="4608977" y="8550045"/>
                <a:ext cx="127000" cy="95338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953385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4" y="98175"/>
                      <a:pt x="127000" y="63216"/>
                    </a:cubicBezTo>
                    <a:close/>
                    <a:moveTo>
                      <a:pt x="92065" y="62480"/>
                    </a:moveTo>
                    <a:cubicBezTo>
                      <a:pt x="91590" y="46755"/>
                      <a:pt x="78493" y="34372"/>
                      <a:pt x="62767" y="34778"/>
                    </a:cubicBezTo>
                    <a:cubicBezTo>
                      <a:pt x="47040" y="35183"/>
                      <a:pt x="34599" y="48223"/>
                      <a:pt x="34934" y="63952"/>
                    </a:cubicBezTo>
                    <a:lnTo>
                      <a:pt x="57131" y="925278"/>
                    </a:lnTo>
                    <a:cubicBezTo>
                      <a:pt x="57607" y="941003"/>
                      <a:pt x="70703" y="953385"/>
                      <a:pt x="86430" y="952980"/>
                    </a:cubicBezTo>
                    <a:cubicBezTo>
                      <a:pt x="102156" y="952574"/>
                      <a:pt x="114597" y="939534"/>
                      <a:pt x="114262" y="92380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59" name="Freeform 259"/>
              <p:cNvSpPr/>
              <p:nvPr/>
            </p:nvSpPr>
            <p:spPr>
              <a:xfrm>
                <a:off x="4631174" y="9411371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4" y="98175"/>
                      <a:pt x="127000" y="63216"/>
                    </a:cubicBezTo>
                    <a:close/>
                    <a:moveTo>
                      <a:pt x="92055" y="62145"/>
                    </a:moveTo>
                    <a:cubicBezTo>
                      <a:pt x="91395" y="46428"/>
                      <a:pt x="78155" y="34199"/>
                      <a:pt x="62434" y="34788"/>
                    </a:cubicBezTo>
                    <a:cubicBezTo>
                      <a:pt x="46713" y="35377"/>
                      <a:pt x="34426" y="48563"/>
                      <a:pt x="34945" y="64286"/>
                    </a:cubicBezTo>
                    <a:lnTo>
                      <a:pt x="57142" y="656448"/>
                    </a:lnTo>
                    <a:cubicBezTo>
                      <a:pt x="57801" y="672165"/>
                      <a:pt x="71042" y="684394"/>
                      <a:pt x="86762" y="683805"/>
                    </a:cubicBezTo>
                    <a:cubicBezTo>
                      <a:pt x="102483" y="683216"/>
                      <a:pt x="114771" y="670030"/>
                      <a:pt x="114252" y="65430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60" name="Freeform 260"/>
              <p:cNvSpPr/>
              <p:nvPr/>
            </p:nvSpPr>
            <p:spPr>
              <a:xfrm>
                <a:off x="4653371" y="9980619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86129"/>
                    </a:moveTo>
                    <a:cubicBezTo>
                      <a:pt x="126843" y="51170"/>
                      <a:pt x="98459" y="22913"/>
                      <a:pt x="63500" y="22913"/>
                    </a:cubicBezTo>
                    <a:cubicBezTo>
                      <a:pt x="28540" y="22913"/>
                      <a:pt x="156" y="51170"/>
                      <a:pt x="0" y="86129"/>
                    </a:cubicBezTo>
                    <a:cubicBezTo>
                      <a:pt x="156" y="121088"/>
                      <a:pt x="28540" y="149346"/>
                      <a:pt x="63500" y="149346"/>
                    </a:cubicBezTo>
                    <a:cubicBezTo>
                      <a:pt x="98459" y="149346"/>
                      <a:pt x="126843" y="121088"/>
                      <a:pt x="127000" y="86129"/>
                    </a:cubicBezTo>
                    <a:close/>
                    <a:moveTo>
                      <a:pt x="37082" y="75237"/>
                    </a:moveTo>
                    <a:cubicBezTo>
                      <a:pt x="31150" y="89807"/>
                      <a:pt x="38112" y="106432"/>
                      <a:pt x="52655" y="112429"/>
                    </a:cubicBezTo>
                    <a:cubicBezTo>
                      <a:pt x="67199" y="118426"/>
                      <a:pt x="83855" y="111539"/>
                      <a:pt x="89917" y="97022"/>
                    </a:cubicBezTo>
                    <a:lnTo>
                      <a:pt x="112114" y="43189"/>
                    </a:lnTo>
                    <a:cubicBezTo>
                      <a:pt x="118046" y="28619"/>
                      <a:pt x="111085" y="11994"/>
                      <a:pt x="96541" y="5997"/>
                    </a:cubicBezTo>
                    <a:cubicBezTo>
                      <a:pt x="81997" y="0"/>
                      <a:pt x="65341" y="6887"/>
                      <a:pt x="59279" y="2140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61" name="Freeform 261"/>
              <p:cNvSpPr/>
              <p:nvPr/>
            </p:nvSpPr>
            <p:spPr>
              <a:xfrm>
                <a:off x="4675568" y="8207789"/>
                <a:ext cx="127000" cy="186834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868343">
                    <a:moveTo>
                      <a:pt x="127000" y="1805127"/>
                    </a:moveTo>
                    <a:cubicBezTo>
                      <a:pt x="126844" y="1770168"/>
                      <a:pt x="98459" y="1741911"/>
                      <a:pt x="63500" y="1741911"/>
                    </a:cubicBezTo>
                    <a:cubicBezTo>
                      <a:pt x="28540" y="1741911"/>
                      <a:pt x="156" y="1770168"/>
                      <a:pt x="0" y="1805127"/>
                    </a:cubicBezTo>
                    <a:cubicBezTo>
                      <a:pt x="156" y="1840086"/>
                      <a:pt x="28540" y="1868343"/>
                      <a:pt x="63500" y="1868343"/>
                    </a:cubicBezTo>
                    <a:cubicBezTo>
                      <a:pt x="98459" y="1868343"/>
                      <a:pt x="126844" y="1840086"/>
                      <a:pt x="127000" y="1805127"/>
                    </a:cubicBezTo>
                    <a:close/>
                    <a:moveTo>
                      <a:pt x="34927" y="1804770"/>
                    </a:moveTo>
                    <a:cubicBezTo>
                      <a:pt x="34801" y="1820501"/>
                      <a:pt x="47414" y="1833375"/>
                      <a:pt x="63144" y="1833572"/>
                    </a:cubicBezTo>
                    <a:cubicBezTo>
                      <a:pt x="78875" y="1833769"/>
                      <a:pt x="91805" y="1821213"/>
                      <a:pt x="92072" y="1805484"/>
                    </a:cubicBezTo>
                    <a:lnTo>
                      <a:pt x="114269" y="28999"/>
                    </a:lnTo>
                    <a:cubicBezTo>
                      <a:pt x="114396" y="13267"/>
                      <a:pt x="101783" y="393"/>
                      <a:pt x="86053" y="196"/>
                    </a:cubicBezTo>
                    <a:cubicBezTo>
                      <a:pt x="70322" y="0"/>
                      <a:pt x="57391" y="12555"/>
                      <a:pt x="57124" y="2828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62" name="Freeform 262"/>
              <p:cNvSpPr/>
              <p:nvPr/>
            </p:nvSpPr>
            <p:spPr>
              <a:xfrm>
                <a:off x="4697765" y="8173214"/>
                <a:ext cx="127000" cy="122245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22457">
                    <a:moveTo>
                      <a:pt x="127000" y="63217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7"/>
                    </a:cubicBezTo>
                    <a:close/>
                    <a:moveTo>
                      <a:pt x="92069" y="62655"/>
                    </a:moveTo>
                    <a:cubicBezTo>
                      <a:pt x="91690" y="46928"/>
                      <a:pt x="78670" y="34466"/>
                      <a:pt x="62941" y="34774"/>
                    </a:cubicBezTo>
                    <a:cubicBezTo>
                      <a:pt x="47212" y="35083"/>
                      <a:pt x="34691" y="48048"/>
                      <a:pt x="34930" y="63778"/>
                    </a:cubicBezTo>
                    <a:lnTo>
                      <a:pt x="57127" y="1194268"/>
                    </a:lnTo>
                    <a:cubicBezTo>
                      <a:pt x="57506" y="1209995"/>
                      <a:pt x="70527" y="1222457"/>
                      <a:pt x="86255" y="1222149"/>
                    </a:cubicBezTo>
                    <a:cubicBezTo>
                      <a:pt x="101984" y="1221840"/>
                      <a:pt x="114505" y="1208876"/>
                      <a:pt x="114266" y="119314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63" name="Freeform 263"/>
              <p:cNvSpPr/>
              <p:nvPr/>
            </p:nvSpPr>
            <p:spPr>
              <a:xfrm>
                <a:off x="4719962" y="9303705"/>
                <a:ext cx="127000" cy="5768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50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4" y="98175"/>
                      <a:pt x="127000" y="63216"/>
                    </a:cubicBezTo>
                    <a:close/>
                    <a:moveTo>
                      <a:pt x="92045" y="61909"/>
                    </a:moveTo>
                    <a:cubicBezTo>
                      <a:pt x="91255" y="46196"/>
                      <a:pt x="77913" y="34079"/>
                      <a:pt x="62198" y="34799"/>
                    </a:cubicBezTo>
                    <a:cubicBezTo>
                      <a:pt x="46483" y="35519"/>
                      <a:pt x="34305" y="48806"/>
                      <a:pt x="34955" y="64524"/>
                    </a:cubicBezTo>
                    <a:lnTo>
                      <a:pt x="57152" y="549020"/>
                    </a:lnTo>
                    <a:cubicBezTo>
                      <a:pt x="57942" y="564732"/>
                      <a:pt x="71284" y="576850"/>
                      <a:pt x="86999" y="576130"/>
                    </a:cubicBezTo>
                    <a:cubicBezTo>
                      <a:pt x="102714" y="575410"/>
                      <a:pt x="114892" y="562123"/>
                      <a:pt x="114242" y="54640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64" name="Freeform 264"/>
              <p:cNvSpPr/>
              <p:nvPr/>
            </p:nvSpPr>
            <p:spPr>
              <a:xfrm>
                <a:off x="4742159" y="6592889"/>
                <a:ext cx="127000" cy="33217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321745">
                    <a:moveTo>
                      <a:pt x="127000" y="3258528"/>
                    </a:moveTo>
                    <a:cubicBezTo>
                      <a:pt x="126844" y="3223569"/>
                      <a:pt x="98459" y="3195312"/>
                      <a:pt x="63500" y="3195312"/>
                    </a:cubicBezTo>
                    <a:cubicBezTo>
                      <a:pt x="28540" y="3195312"/>
                      <a:pt x="156" y="3223569"/>
                      <a:pt x="0" y="3258528"/>
                    </a:cubicBezTo>
                    <a:cubicBezTo>
                      <a:pt x="156" y="3293487"/>
                      <a:pt x="28540" y="3321745"/>
                      <a:pt x="63500" y="3321745"/>
                    </a:cubicBezTo>
                    <a:cubicBezTo>
                      <a:pt x="98459" y="3321745"/>
                      <a:pt x="126844" y="3293487"/>
                      <a:pt x="127000" y="3258528"/>
                    </a:cubicBezTo>
                    <a:close/>
                    <a:moveTo>
                      <a:pt x="34926" y="3258331"/>
                    </a:moveTo>
                    <a:cubicBezTo>
                      <a:pt x="34888" y="3274063"/>
                      <a:pt x="47573" y="3286866"/>
                      <a:pt x="63304" y="3286975"/>
                    </a:cubicBezTo>
                    <a:cubicBezTo>
                      <a:pt x="79036" y="3287083"/>
                      <a:pt x="91896" y="3274455"/>
                      <a:pt x="92074" y="3258724"/>
                    </a:cubicBezTo>
                    <a:lnTo>
                      <a:pt x="114271" y="28752"/>
                    </a:lnTo>
                    <a:cubicBezTo>
                      <a:pt x="114309" y="13020"/>
                      <a:pt x="101624" y="216"/>
                      <a:pt x="85892" y="109"/>
                    </a:cubicBezTo>
                    <a:cubicBezTo>
                      <a:pt x="70161" y="0"/>
                      <a:pt x="57301" y="12628"/>
                      <a:pt x="57122" y="283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65" name="Freeform 265"/>
              <p:cNvSpPr/>
              <p:nvPr/>
            </p:nvSpPr>
            <p:spPr>
              <a:xfrm>
                <a:off x="4764356" y="6558228"/>
                <a:ext cx="127000" cy="294492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944928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4" y="62994"/>
                    </a:moveTo>
                    <a:cubicBezTo>
                      <a:pt x="91881" y="47263"/>
                      <a:pt x="79010" y="34648"/>
                      <a:pt x="63279" y="34770"/>
                    </a:cubicBezTo>
                    <a:cubicBezTo>
                      <a:pt x="47548" y="34892"/>
                      <a:pt x="34874" y="47707"/>
                      <a:pt x="34926" y="63438"/>
                    </a:cubicBezTo>
                    <a:lnTo>
                      <a:pt x="57123" y="2916581"/>
                    </a:lnTo>
                    <a:cubicBezTo>
                      <a:pt x="57316" y="2932312"/>
                      <a:pt x="70187" y="2944928"/>
                      <a:pt x="85918" y="2944805"/>
                    </a:cubicBezTo>
                    <a:cubicBezTo>
                      <a:pt x="101650" y="2944683"/>
                      <a:pt x="114323" y="2931868"/>
                      <a:pt x="114271" y="291613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66" name="Freeform 266"/>
              <p:cNvSpPr/>
              <p:nvPr/>
            </p:nvSpPr>
            <p:spPr>
              <a:xfrm>
                <a:off x="4786553" y="7454149"/>
                <a:ext cx="127000" cy="208365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83654">
                    <a:moveTo>
                      <a:pt x="127000" y="2020438"/>
                    </a:moveTo>
                    <a:cubicBezTo>
                      <a:pt x="126844" y="1985479"/>
                      <a:pt x="98459" y="1957222"/>
                      <a:pt x="63500" y="1957222"/>
                    </a:cubicBezTo>
                    <a:cubicBezTo>
                      <a:pt x="28540" y="1957222"/>
                      <a:pt x="156" y="1985479"/>
                      <a:pt x="0" y="2020438"/>
                    </a:cubicBezTo>
                    <a:cubicBezTo>
                      <a:pt x="156" y="2055397"/>
                      <a:pt x="28540" y="2083654"/>
                      <a:pt x="63500" y="2083654"/>
                    </a:cubicBezTo>
                    <a:cubicBezTo>
                      <a:pt x="98459" y="2083654"/>
                      <a:pt x="126844" y="2055397"/>
                      <a:pt x="127000" y="2020438"/>
                    </a:cubicBezTo>
                    <a:close/>
                    <a:moveTo>
                      <a:pt x="34927" y="2020119"/>
                    </a:moveTo>
                    <a:cubicBezTo>
                      <a:pt x="34822" y="2035851"/>
                      <a:pt x="47452" y="2048708"/>
                      <a:pt x="63183" y="2048883"/>
                    </a:cubicBezTo>
                    <a:cubicBezTo>
                      <a:pt x="78914" y="2049059"/>
                      <a:pt x="91828" y="2036486"/>
                      <a:pt x="92073" y="2020756"/>
                    </a:cubicBezTo>
                    <a:lnTo>
                      <a:pt x="114270" y="28940"/>
                    </a:lnTo>
                    <a:cubicBezTo>
                      <a:pt x="114375" y="13208"/>
                      <a:pt x="101745" y="351"/>
                      <a:pt x="86014" y="176"/>
                    </a:cubicBezTo>
                    <a:cubicBezTo>
                      <a:pt x="70283" y="0"/>
                      <a:pt x="57370" y="12573"/>
                      <a:pt x="57124" y="2830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67" name="Freeform 267"/>
              <p:cNvSpPr/>
              <p:nvPr/>
            </p:nvSpPr>
            <p:spPr>
              <a:xfrm>
                <a:off x="4808750" y="7419554"/>
                <a:ext cx="127000" cy="219131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191310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4" y="98175"/>
                      <a:pt x="127000" y="63216"/>
                    </a:cubicBezTo>
                    <a:close/>
                    <a:moveTo>
                      <a:pt x="92073" y="62914"/>
                    </a:moveTo>
                    <a:cubicBezTo>
                      <a:pt x="91857" y="47169"/>
                      <a:pt x="78944" y="34568"/>
                      <a:pt x="63199" y="34734"/>
                    </a:cubicBezTo>
                    <a:cubicBezTo>
                      <a:pt x="47454" y="34900"/>
                      <a:pt x="34811" y="47773"/>
                      <a:pt x="34927" y="63519"/>
                    </a:cubicBezTo>
                    <a:lnTo>
                      <a:pt x="57124" y="2163001"/>
                    </a:lnTo>
                    <a:cubicBezTo>
                      <a:pt x="57360" y="2178731"/>
                      <a:pt x="70267" y="2191311"/>
                      <a:pt x="85998" y="2191145"/>
                    </a:cubicBezTo>
                    <a:cubicBezTo>
                      <a:pt x="101729" y="2190979"/>
                      <a:pt x="114366" y="2178128"/>
                      <a:pt x="114270" y="216239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68" name="Freeform 268"/>
              <p:cNvSpPr/>
              <p:nvPr/>
            </p:nvSpPr>
            <p:spPr>
              <a:xfrm>
                <a:off x="4830947" y="8692083"/>
                <a:ext cx="127000" cy="95338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953385">
                    <a:moveTo>
                      <a:pt x="127000" y="890169"/>
                    </a:moveTo>
                    <a:cubicBezTo>
                      <a:pt x="126844" y="855210"/>
                      <a:pt x="98459" y="826953"/>
                      <a:pt x="63500" y="826953"/>
                    </a:cubicBezTo>
                    <a:cubicBezTo>
                      <a:pt x="28540" y="826953"/>
                      <a:pt x="156" y="855210"/>
                      <a:pt x="0" y="890169"/>
                    </a:cubicBezTo>
                    <a:cubicBezTo>
                      <a:pt x="156" y="925128"/>
                      <a:pt x="28540" y="953386"/>
                      <a:pt x="63500" y="953386"/>
                    </a:cubicBezTo>
                    <a:cubicBezTo>
                      <a:pt x="98459" y="953386"/>
                      <a:pt x="126844" y="925128"/>
                      <a:pt x="127000" y="890169"/>
                    </a:cubicBezTo>
                    <a:close/>
                    <a:moveTo>
                      <a:pt x="34935" y="889434"/>
                    </a:moveTo>
                    <a:cubicBezTo>
                      <a:pt x="34600" y="905162"/>
                      <a:pt x="47041" y="918202"/>
                      <a:pt x="62767" y="918608"/>
                    </a:cubicBezTo>
                    <a:cubicBezTo>
                      <a:pt x="78494" y="919013"/>
                      <a:pt x="91590" y="906630"/>
                      <a:pt x="92066" y="890906"/>
                    </a:cubicBezTo>
                    <a:lnTo>
                      <a:pt x="114263" y="29580"/>
                    </a:lnTo>
                    <a:cubicBezTo>
                      <a:pt x="114598" y="13851"/>
                      <a:pt x="102157" y="811"/>
                      <a:pt x="86430" y="406"/>
                    </a:cubicBezTo>
                    <a:cubicBezTo>
                      <a:pt x="70704" y="0"/>
                      <a:pt x="57607" y="12383"/>
                      <a:pt x="57132" y="2810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69" name="Freeform 269"/>
              <p:cNvSpPr/>
              <p:nvPr/>
            </p:nvSpPr>
            <p:spPr>
              <a:xfrm>
                <a:off x="4853144" y="8657710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7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89917" y="52323"/>
                    </a:moveTo>
                    <a:cubicBezTo>
                      <a:pt x="83855" y="37807"/>
                      <a:pt x="67200" y="30920"/>
                      <a:pt x="52656" y="36917"/>
                    </a:cubicBezTo>
                    <a:cubicBezTo>
                      <a:pt x="38112" y="42914"/>
                      <a:pt x="31151" y="59539"/>
                      <a:pt x="37083" y="74109"/>
                    </a:cubicBezTo>
                    <a:lnTo>
                      <a:pt x="59280" y="127942"/>
                    </a:lnTo>
                    <a:cubicBezTo>
                      <a:pt x="65342" y="142459"/>
                      <a:pt x="81997" y="149345"/>
                      <a:pt x="96541" y="143349"/>
                    </a:cubicBezTo>
                    <a:cubicBezTo>
                      <a:pt x="111085" y="137352"/>
                      <a:pt x="118046" y="120727"/>
                      <a:pt x="112115" y="10615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70" name="Freeform 270"/>
              <p:cNvSpPr/>
              <p:nvPr/>
            </p:nvSpPr>
            <p:spPr>
              <a:xfrm>
                <a:off x="4875341" y="8711543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55" y="62146"/>
                    </a:moveTo>
                    <a:cubicBezTo>
                      <a:pt x="91396" y="46429"/>
                      <a:pt x="78155" y="34200"/>
                      <a:pt x="62435" y="34789"/>
                    </a:cubicBezTo>
                    <a:cubicBezTo>
                      <a:pt x="46714" y="35378"/>
                      <a:pt x="34426" y="48563"/>
                      <a:pt x="34945" y="64286"/>
                    </a:cubicBezTo>
                    <a:lnTo>
                      <a:pt x="57142" y="656449"/>
                    </a:lnTo>
                    <a:cubicBezTo>
                      <a:pt x="57802" y="672166"/>
                      <a:pt x="71042" y="684395"/>
                      <a:pt x="86763" y="683806"/>
                    </a:cubicBezTo>
                    <a:cubicBezTo>
                      <a:pt x="102484" y="683216"/>
                      <a:pt x="114771" y="670031"/>
                      <a:pt x="114252" y="65430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71" name="Freeform 271"/>
              <p:cNvSpPr/>
              <p:nvPr/>
            </p:nvSpPr>
            <p:spPr>
              <a:xfrm>
                <a:off x="4897538" y="9068112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298809"/>
                    </a:moveTo>
                    <a:cubicBezTo>
                      <a:pt x="126844" y="263850"/>
                      <a:pt x="98460" y="235593"/>
                      <a:pt x="63500" y="235593"/>
                    </a:cubicBezTo>
                    <a:cubicBezTo>
                      <a:pt x="28541" y="235593"/>
                      <a:pt x="156" y="263850"/>
                      <a:pt x="0" y="298809"/>
                    </a:cubicBezTo>
                    <a:cubicBezTo>
                      <a:pt x="156" y="333768"/>
                      <a:pt x="28541" y="362026"/>
                      <a:pt x="63500" y="362026"/>
                    </a:cubicBezTo>
                    <a:cubicBezTo>
                      <a:pt x="98460" y="362026"/>
                      <a:pt x="126844" y="333768"/>
                      <a:pt x="127000" y="298809"/>
                    </a:cubicBezTo>
                    <a:close/>
                    <a:moveTo>
                      <a:pt x="35022" y="296461"/>
                    </a:moveTo>
                    <a:cubicBezTo>
                      <a:pt x="33799" y="312145"/>
                      <a:pt x="45483" y="325867"/>
                      <a:pt x="61162" y="327160"/>
                    </a:cubicBezTo>
                    <a:cubicBezTo>
                      <a:pt x="76841" y="328453"/>
                      <a:pt x="90615" y="316831"/>
                      <a:pt x="91978" y="301158"/>
                    </a:cubicBezTo>
                    <a:lnTo>
                      <a:pt x="114175" y="31993"/>
                    </a:lnTo>
                    <a:cubicBezTo>
                      <a:pt x="115398" y="16309"/>
                      <a:pt x="103714" y="2586"/>
                      <a:pt x="88035" y="1293"/>
                    </a:cubicBezTo>
                    <a:cubicBezTo>
                      <a:pt x="72356" y="0"/>
                      <a:pt x="58582" y="11624"/>
                      <a:pt x="57219" y="2729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72" name="Freeform 272"/>
              <p:cNvSpPr/>
              <p:nvPr/>
            </p:nvSpPr>
            <p:spPr>
              <a:xfrm>
                <a:off x="4919735" y="9034541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1809" y="59325"/>
                    </a:moveTo>
                    <a:cubicBezTo>
                      <a:pt x="89597" y="43749"/>
                      <a:pt x="75212" y="32891"/>
                      <a:pt x="59627" y="35033"/>
                    </a:cubicBezTo>
                    <a:cubicBezTo>
                      <a:pt x="44041" y="37175"/>
                      <a:pt x="33119" y="51512"/>
                      <a:pt x="35191" y="67107"/>
                    </a:cubicBezTo>
                    <a:lnTo>
                      <a:pt x="57388" y="228605"/>
                    </a:lnTo>
                    <a:cubicBezTo>
                      <a:pt x="59600" y="244181"/>
                      <a:pt x="73985" y="255039"/>
                      <a:pt x="89571" y="252897"/>
                    </a:cubicBezTo>
                    <a:cubicBezTo>
                      <a:pt x="105156" y="250755"/>
                      <a:pt x="116079" y="236418"/>
                      <a:pt x="114006" y="22082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73" name="Freeform 273"/>
              <p:cNvSpPr/>
              <p:nvPr/>
            </p:nvSpPr>
            <p:spPr>
              <a:xfrm>
                <a:off x="4941932" y="8315276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943980"/>
                    </a:moveTo>
                    <a:cubicBezTo>
                      <a:pt x="126844" y="909021"/>
                      <a:pt x="98460" y="880763"/>
                      <a:pt x="63500" y="880763"/>
                    </a:cubicBezTo>
                    <a:cubicBezTo>
                      <a:pt x="28541" y="880763"/>
                      <a:pt x="157" y="909021"/>
                      <a:pt x="0" y="943980"/>
                    </a:cubicBezTo>
                    <a:cubicBezTo>
                      <a:pt x="157" y="978939"/>
                      <a:pt x="28541" y="1007196"/>
                      <a:pt x="63500" y="1007196"/>
                    </a:cubicBezTo>
                    <a:cubicBezTo>
                      <a:pt x="98460" y="1007196"/>
                      <a:pt x="126844" y="978939"/>
                      <a:pt x="127000" y="943980"/>
                    </a:cubicBezTo>
                    <a:close/>
                    <a:moveTo>
                      <a:pt x="34934" y="943287"/>
                    </a:moveTo>
                    <a:cubicBezTo>
                      <a:pt x="34623" y="959015"/>
                      <a:pt x="47084" y="972037"/>
                      <a:pt x="62811" y="972418"/>
                    </a:cubicBezTo>
                    <a:cubicBezTo>
                      <a:pt x="78538" y="972800"/>
                      <a:pt x="91615" y="960397"/>
                      <a:pt x="92067" y="944672"/>
                    </a:cubicBezTo>
                    <a:lnTo>
                      <a:pt x="114264" y="29513"/>
                    </a:lnTo>
                    <a:cubicBezTo>
                      <a:pt x="114575" y="13785"/>
                      <a:pt x="102114" y="763"/>
                      <a:pt x="86387" y="382"/>
                    </a:cubicBezTo>
                    <a:cubicBezTo>
                      <a:pt x="70660" y="0"/>
                      <a:pt x="57582" y="12403"/>
                      <a:pt x="57131" y="2812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74" name="Freeform 274"/>
              <p:cNvSpPr/>
              <p:nvPr/>
            </p:nvSpPr>
            <p:spPr>
              <a:xfrm>
                <a:off x="4964129" y="6700449"/>
                <a:ext cx="127000" cy="170686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06863">
                    <a:moveTo>
                      <a:pt x="127000" y="1643647"/>
                    </a:moveTo>
                    <a:cubicBezTo>
                      <a:pt x="126844" y="1608688"/>
                      <a:pt x="98460" y="1580431"/>
                      <a:pt x="63500" y="1580431"/>
                    </a:cubicBezTo>
                    <a:cubicBezTo>
                      <a:pt x="28541" y="1580431"/>
                      <a:pt x="156" y="1608688"/>
                      <a:pt x="0" y="1643647"/>
                    </a:cubicBezTo>
                    <a:cubicBezTo>
                      <a:pt x="156" y="1678606"/>
                      <a:pt x="28541" y="1706863"/>
                      <a:pt x="63500" y="1706863"/>
                    </a:cubicBezTo>
                    <a:cubicBezTo>
                      <a:pt x="98460" y="1706863"/>
                      <a:pt x="126844" y="1678606"/>
                      <a:pt x="127000" y="1643647"/>
                    </a:cubicBezTo>
                    <a:close/>
                    <a:moveTo>
                      <a:pt x="34928" y="1643255"/>
                    </a:moveTo>
                    <a:cubicBezTo>
                      <a:pt x="34782" y="1658986"/>
                      <a:pt x="47379" y="1671876"/>
                      <a:pt x="63109" y="1672093"/>
                    </a:cubicBezTo>
                    <a:cubicBezTo>
                      <a:pt x="78840" y="1672308"/>
                      <a:pt x="91786" y="1659769"/>
                      <a:pt x="92072" y="1644040"/>
                    </a:cubicBezTo>
                    <a:lnTo>
                      <a:pt x="114270" y="29053"/>
                    </a:lnTo>
                    <a:cubicBezTo>
                      <a:pt x="114415" y="13323"/>
                      <a:pt x="101818" y="432"/>
                      <a:pt x="86088" y="216"/>
                    </a:cubicBezTo>
                    <a:cubicBezTo>
                      <a:pt x="70358" y="0"/>
                      <a:pt x="57411" y="12539"/>
                      <a:pt x="57125" y="2826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75" name="Freeform 275"/>
              <p:cNvSpPr/>
              <p:nvPr/>
            </p:nvSpPr>
            <p:spPr>
              <a:xfrm>
                <a:off x="4986326" y="6665894"/>
                <a:ext cx="127000" cy="294492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944928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4" y="62994"/>
                    </a:moveTo>
                    <a:cubicBezTo>
                      <a:pt x="91881" y="47263"/>
                      <a:pt x="79010" y="34647"/>
                      <a:pt x="63279" y="34769"/>
                    </a:cubicBezTo>
                    <a:cubicBezTo>
                      <a:pt x="47547" y="34892"/>
                      <a:pt x="34874" y="47707"/>
                      <a:pt x="34926" y="63439"/>
                    </a:cubicBezTo>
                    <a:lnTo>
                      <a:pt x="57123" y="2916581"/>
                    </a:lnTo>
                    <a:cubicBezTo>
                      <a:pt x="57316" y="2932312"/>
                      <a:pt x="70187" y="2944928"/>
                      <a:pt x="85918" y="2944805"/>
                    </a:cubicBezTo>
                    <a:cubicBezTo>
                      <a:pt x="101650" y="2944683"/>
                      <a:pt x="114324" y="2931868"/>
                      <a:pt x="114272" y="291613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76" name="Freeform 276"/>
              <p:cNvSpPr/>
              <p:nvPr/>
            </p:nvSpPr>
            <p:spPr>
              <a:xfrm>
                <a:off x="5008523" y="8638273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943979"/>
                    </a:moveTo>
                    <a:cubicBezTo>
                      <a:pt x="126844" y="909020"/>
                      <a:pt x="98460" y="880763"/>
                      <a:pt x="63500" y="880763"/>
                    </a:cubicBezTo>
                    <a:cubicBezTo>
                      <a:pt x="28541" y="880763"/>
                      <a:pt x="157" y="909020"/>
                      <a:pt x="0" y="943979"/>
                    </a:cubicBezTo>
                    <a:cubicBezTo>
                      <a:pt x="157" y="978938"/>
                      <a:pt x="28541" y="1007196"/>
                      <a:pt x="63500" y="1007196"/>
                    </a:cubicBezTo>
                    <a:cubicBezTo>
                      <a:pt x="98460" y="1007196"/>
                      <a:pt x="126844" y="978938"/>
                      <a:pt x="127000" y="943979"/>
                    </a:cubicBezTo>
                    <a:close/>
                    <a:moveTo>
                      <a:pt x="34934" y="943287"/>
                    </a:moveTo>
                    <a:cubicBezTo>
                      <a:pt x="34623" y="959016"/>
                      <a:pt x="47084" y="972037"/>
                      <a:pt x="62811" y="972419"/>
                    </a:cubicBezTo>
                    <a:cubicBezTo>
                      <a:pt x="78538" y="972800"/>
                      <a:pt x="91615" y="960398"/>
                      <a:pt x="92067" y="944672"/>
                    </a:cubicBezTo>
                    <a:lnTo>
                      <a:pt x="114264" y="29513"/>
                    </a:lnTo>
                    <a:cubicBezTo>
                      <a:pt x="114575" y="13785"/>
                      <a:pt x="102114" y="763"/>
                      <a:pt x="86387" y="381"/>
                    </a:cubicBezTo>
                    <a:cubicBezTo>
                      <a:pt x="70660" y="0"/>
                      <a:pt x="57583" y="12402"/>
                      <a:pt x="57131" y="2812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77" name="Freeform 277"/>
              <p:cNvSpPr/>
              <p:nvPr/>
            </p:nvSpPr>
            <p:spPr>
              <a:xfrm>
                <a:off x="5030720" y="8580965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86128"/>
                    </a:moveTo>
                    <a:cubicBezTo>
                      <a:pt x="126844" y="51169"/>
                      <a:pt x="98460" y="22912"/>
                      <a:pt x="63500" y="22912"/>
                    </a:cubicBezTo>
                    <a:cubicBezTo>
                      <a:pt x="28541" y="22912"/>
                      <a:pt x="157" y="51169"/>
                      <a:pt x="0" y="86128"/>
                    </a:cubicBezTo>
                    <a:cubicBezTo>
                      <a:pt x="157" y="121088"/>
                      <a:pt x="28541" y="149345"/>
                      <a:pt x="63500" y="149345"/>
                    </a:cubicBezTo>
                    <a:cubicBezTo>
                      <a:pt x="98460" y="149345"/>
                      <a:pt x="126844" y="121088"/>
                      <a:pt x="127000" y="86128"/>
                    </a:cubicBezTo>
                    <a:close/>
                    <a:moveTo>
                      <a:pt x="37083" y="75236"/>
                    </a:moveTo>
                    <a:cubicBezTo>
                      <a:pt x="31151" y="89807"/>
                      <a:pt x="38112" y="106431"/>
                      <a:pt x="52656" y="112428"/>
                    </a:cubicBezTo>
                    <a:cubicBezTo>
                      <a:pt x="67200" y="118425"/>
                      <a:pt x="83856" y="111539"/>
                      <a:pt x="89918" y="97022"/>
                    </a:cubicBezTo>
                    <a:lnTo>
                      <a:pt x="112115" y="43188"/>
                    </a:lnTo>
                    <a:cubicBezTo>
                      <a:pt x="118047" y="28618"/>
                      <a:pt x="111086" y="11993"/>
                      <a:pt x="96542" y="5996"/>
                    </a:cubicBezTo>
                    <a:cubicBezTo>
                      <a:pt x="81998" y="0"/>
                      <a:pt x="65342" y="6886"/>
                      <a:pt x="59280" y="2140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78" name="Freeform 278"/>
              <p:cNvSpPr/>
              <p:nvPr/>
            </p:nvSpPr>
            <p:spPr>
              <a:xfrm>
                <a:off x="5052918" y="8550045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54" y="62146"/>
                    </a:moveTo>
                    <a:cubicBezTo>
                      <a:pt x="91395" y="46428"/>
                      <a:pt x="78154" y="34199"/>
                      <a:pt x="62434" y="34788"/>
                    </a:cubicBezTo>
                    <a:cubicBezTo>
                      <a:pt x="46713" y="35378"/>
                      <a:pt x="34426" y="48563"/>
                      <a:pt x="34945" y="64287"/>
                    </a:cubicBezTo>
                    <a:lnTo>
                      <a:pt x="57141" y="656448"/>
                    </a:lnTo>
                    <a:cubicBezTo>
                      <a:pt x="57801" y="672166"/>
                      <a:pt x="71041" y="684394"/>
                      <a:pt x="86762" y="683805"/>
                    </a:cubicBezTo>
                    <a:cubicBezTo>
                      <a:pt x="102483" y="683216"/>
                      <a:pt x="114770" y="670030"/>
                      <a:pt x="114251" y="65430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79" name="Freeform 279"/>
              <p:cNvSpPr/>
              <p:nvPr/>
            </p:nvSpPr>
            <p:spPr>
              <a:xfrm>
                <a:off x="5075115" y="8584244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21179"/>
                    </a:moveTo>
                    <a:cubicBezTo>
                      <a:pt x="126843" y="586220"/>
                      <a:pt x="98459" y="557962"/>
                      <a:pt x="63500" y="557962"/>
                    </a:cubicBezTo>
                    <a:cubicBezTo>
                      <a:pt x="28540" y="557962"/>
                      <a:pt x="156" y="586220"/>
                      <a:pt x="0" y="621179"/>
                    </a:cubicBezTo>
                    <a:cubicBezTo>
                      <a:pt x="156" y="656138"/>
                      <a:pt x="28540" y="684395"/>
                      <a:pt x="63500" y="684395"/>
                    </a:cubicBezTo>
                    <a:cubicBezTo>
                      <a:pt x="98459" y="684395"/>
                      <a:pt x="126843" y="656138"/>
                      <a:pt x="127000" y="621179"/>
                    </a:cubicBezTo>
                    <a:close/>
                    <a:moveTo>
                      <a:pt x="34944" y="620108"/>
                    </a:moveTo>
                    <a:cubicBezTo>
                      <a:pt x="34425" y="635831"/>
                      <a:pt x="46713" y="649017"/>
                      <a:pt x="62434" y="649606"/>
                    </a:cubicBezTo>
                    <a:cubicBezTo>
                      <a:pt x="78155" y="650195"/>
                      <a:pt x="91395" y="637967"/>
                      <a:pt x="92054" y="622249"/>
                    </a:cubicBezTo>
                    <a:lnTo>
                      <a:pt x="114252" y="30088"/>
                    </a:lnTo>
                    <a:cubicBezTo>
                      <a:pt x="114771" y="14364"/>
                      <a:pt x="102483" y="1178"/>
                      <a:pt x="86762" y="589"/>
                    </a:cubicBezTo>
                    <a:cubicBezTo>
                      <a:pt x="71041" y="0"/>
                      <a:pt x="57801" y="12229"/>
                      <a:pt x="57142" y="2794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80" name="Freeform 280"/>
              <p:cNvSpPr/>
              <p:nvPr/>
            </p:nvSpPr>
            <p:spPr>
              <a:xfrm>
                <a:off x="5097311" y="8550045"/>
                <a:ext cx="127000" cy="111482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23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69" y="62596"/>
                    </a:moveTo>
                    <a:cubicBezTo>
                      <a:pt x="91657" y="46870"/>
                      <a:pt x="78612" y="34434"/>
                      <a:pt x="62884" y="34775"/>
                    </a:cubicBezTo>
                    <a:cubicBezTo>
                      <a:pt x="47156" y="35116"/>
                      <a:pt x="34661" y="48106"/>
                      <a:pt x="34932" y="63835"/>
                    </a:cubicBezTo>
                    <a:lnTo>
                      <a:pt x="57129" y="1086661"/>
                    </a:lnTo>
                    <a:cubicBezTo>
                      <a:pt x="57541" y="1102387"/>
                      <a:pt x="70587" y="1114822"/>
                      <a:pt x="86315" y="1114481"/>
                    </a:cubicBezTo>
                    <a:cubicBezTo>
                      <a:pt x="102043" y="1114140"/>
                      <a:pt x="114537" y="1101150"/>
                      <a:pt x="114266" y="108542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81" name="Freeform 281"/>
              <p:cNvSpPr/>
              <p:nvPr/>
            </p:nvSpPr>
            <p:spPr>
              <a:xfrm>
                <a:off x="5119508" y="9068685"/>
                <a:ext cx="127000" cy="63061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30617">
                    <a:moveTo>
                      <a:pt x="127000" y="567400"/>
                    </a:moveTo>
                    <a:cubicBezTo>
                      <a:pt x="126844" y="532441"/>
                      <a:pt x="98460" y="504184"/>
                      <a:pt x="63500" y="504184"/>
                    </a:cubicBezTo>
                    <a:cubicBezTo>
                      <a:pt x="28541" y="504184"/>
                      <a:pt x="157" y="532441"/>
                      <a:pt x="0" y="567400"/>
                    </a:cubicBezTo>
                    <a:cubicBezTo>
                      <a:pt x="157" y="602360"/>
                      <a:pt x="28541" y="630617"/>
                      <a:pt x="63500" y="630617"/>
                    </a:cubicBezTo>
                    <a:cubicBezTo>
                      <a:pt x="98460" y="630617"/>
                      <a:pt x="126844" y="602360"/>
                      <a:pt x="127000" y="567400"/>
                    </a:cubicBezTo>
                    <a:close/>
                    <a:moveTo>
                      <a:pt x="34950" y="566223"/>
                    </a:moveTo>
                    <a:cubicBezTo>
                      <a:pt x="34372" y="581945"/>
                      <a:pt x="46610" y="595176"/>
                      <a:pt x="62328" y="595824"/>
                    </a:cubicBezTo>
                    <a:cubicBezTo>
                      <a:pt x="78047" y="596472"/>
                      <a:pt x="91333" y="584293"/>
                      <a:pt x="92051" y="568578"/>
                    </a:cubicBezTo>
                    <a:lnTo>
                      <a:pt x="114249" y="30249"/>
                    </a:lnTo>
                    <a:cubicBezTo>
                      <a:pt x="114826" y="14527"/>
                      <a:pt x="102588" y="1296"/>
                      <a:pt x="86870" y="648"/>
                    </a:cubicBezTo>
                    <a:cubicBezTo>
                      <a:pt x="71151" y="0"/>
                      <a:pt x="57865" y="12179"/>
                      <a:pt x="57147" y="2789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82" name="Freeform 282"/>
              <p:cNvSpPr/>
              <p:nvPr/>
            </p:nvSpPr>
            <p:spPr>
              <a:xfrm>
                <a:off x="5141706" y="9034541"/>
                <a:ext cx="127000" cy="89957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99578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64" y="62431"/>
                    </a:moveTo>
                    <a:cubicBezTo>
                      <a:pt x="91561" y="46707"/>
                      <a:pt x="78444" y="34347"/>
                      <a:pt x="62718" y="34779"/>
                    </a:cubicBezTo>
                    <a:cubicBezTo>
                      <a:pt x="46992" y="35212"/>
                      <a:pt x="34573" y="48274"/>
                      <a:pt x="34935" y="64001"/>
                    </a:cubicBezTo>
                    <a:lnTo>
                      <a:pt x="57132" y="871494"/>
                    </a:lnTo>
                    <a:cubicBezTo>
                      <a:pt x="57635" y="887218"/>
                      <a:pt x="70753" y="899577"/>
                      <a:pt x="86478" y="899146"/>
                    </a:cubicBezTo>
                    <a:cubicBezTo>
                      <a:pt x="102204" y="898713"/>
                      <a:pt x="114623" y="885651"/>
                      <a:pt x="114261" y="86992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83" name="Freeform 283"/>
              <p:cNvSpPr/>
              <p:nvPr/>
            </p:nvSpPr>
            <p:spPr>
              <a:xfrm>
                <a:off x="5163903" y="9842033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1978" y="60869"/>
                    </a:moveTo>
                    <a:cubicBezTo>
                      <a:pt x="90615" y="45196"/>
                      <a:pt x="76841" y="33573"/>
                      <a:pt x="61162" y="34866"/>
                    </a:cubicBezTo>
                    <a:cubicBezTo>
                      <a:pt x="45483" y="36159"/>
                      <a:pt x="33798" y="49881"/>
                      <a:pt x="35021" y="65565"/>
                    </a:cubicBezTo>
                    <a:lnTo>
                      <a:pt x="57218" y="334730"/>
                    </a:lnTo>
                    <a:cubicBezTo>
                      <a:pt x="58581" y="350402"/>
                      <a:pt x="72356" y="362026"/>
                      <a:pt x="88035" y="360733"/>
                    </a:cubicBezTo>
                    <a:cubicBezTo>
                      <a:pt x="103713" y="359440"/>
                      <a:pt x="115398" y="345717"/>
                      <a:pt x="114175" y="33003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84" name="Freeform 284"/>
              <p:cNvSpPr/>
              <p:nvPr/>
            </p:nvSpPr>
            <p:spPr>
              <a:xfrm>
                <a:off x="5186100" y="9122807"/>
                <a:ext cx="127000" cy="111482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23">
                    <a:moveTo>
                      <a:pt x="127000" y="1051608"/>
                    </a:moveTo>
                    <a:cubicBezTo>
                      <a:pt x="126844" y="1016649"/>
                      <a:pt x="98459" y="988391"/>
                      <a:pt x="63500" y="988391"/>
                    </a:cubicBezTo>
                    <a:cubicBezTo>
                      <a:pt x="28540" y="988391"/>
                      <a:pt x="156" y="1016649"/>
                      <a:pt x="0" y="1051608"/>
                    </a:cubicBezTo>
                    <a:cubicBezTo>
                      <a:pt x="156" y="1086567"/>
                      <a:pt x="28540" y="1114824"/>
                      <a:pt x="63500" y="1114824"/>
                    </a:cubicBezTo>
                    <a:cubicBezTo>
                      <a:pt x="98459" y="1114824"/>
                      <a:pt x="126844" y="1086567"/>
                      <a:pt x="127000" y="1051608"/>
                    </a:cubicBezTo>
                    <a:close/>
                    <a:moveTo>
                      <a:pt x="34931" y="1050988"/>
                    </a:moveTo>
                    <a:cubicBezTo>
                      <a:pt x="34660" y="1066717"/>
                      <a:pt x="47155" y="1079707"/>
                      <a:pt x="62883" y="1080049"/>
                    </a:cubicBezTo>
                    <a:cubicBezTo>
                      <a:pt x="78611" y="1080390"/>
                      <a:pt x="91657" y="1067953"/>
                      <a:pt x="92068" y="1052227"/>
                    </a:cubicBezTo>
                    <a:lnTo>
                      <a:pt x="114265" y="29403"/>
                    </a:lnTo>
                    <a:cubicBezTo>
                      <a:pt x="114536" y="13673"/>
                      <a:pt x="102042" y="683"/>
                      <a:pt x="86314" y="342"/>
                    </a:cubicBezTo>
                    <a:cubicBezTo>
                      <a:pt x="70586" y="0"/>
                      <a:pt x="57540" y="12436"/>
                      <a:pt x="57128" y="2816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85" name="Freeform 285"/>
              <p:cNvSpPr/>
              <p:nvPr/>
            </p:nvSpPr>
            <p:spPr>
              <a:xfrm>
                <a:off x="5208297" y="9088373"/>
                <a:ext cx="127000" cy="7381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182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6"/>
                    </a:cubicBezTo>
                    <a:close/>
                    <a:moveTo>
                      <a:pt x="92058" y="62235"/>
                    </a:moveTo>
                    <a:cubicBezTo>
                      <a:pt x="91447" y="46515"/>
                      <a:pt x="78245" y="34245"/>
                      <a:pt x="62523" y="34786"/>
                    </a:cubicBezTo>
                    <a:cubicBezTo>
                      <a:pt x="46800" y="35326"/>
                      <a:pt x="34471" y="48473"/>
                      <a:pt x="34941" y="64198"/>
                    </a:cubicBezTo>
                    <a:lnTo>
                      <a:pt x="57139" y="710192"/>
                    </a:lnTo>
                    <a:cubicBezTo>
                      <a:pt x="57749" y="725912"/>
                      <a:pt x="70951" y="738182"/>
                      <a:pt x="86674" y="737642"/>
                    </a:cubicBezTo>
                    <a:cubicBezTo>
                      <a:pt x="102396" y="737102"/>
                      <a:pt x="114725" y="723954"/>
                      <a:pt x="114255" y="70823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86" name="Freeform 286"/>
              <p:cNvSpPr/>
              <p:nvPr/>
            </p:nvSpPr>
            <p:spPr>
              <a:xfrm>
                <a:off x="5230494" y="8207763"/>
                <a:ext cx="127000" cy="165303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653038">
                    <a:moveTo>
                      <a:pt x="127000" y="1589821"/>
                    </a:moveTo>
                    <a:cubicBezTo>
                      <a:pt x="126844" y="1554862"/>
                      <a:pt x="98459" y="1526605"/>
                      <a:pt x="63500" y="1526605"/>
                    </a:cubicBezTo>
                    <a:cubicBezTo>
                      <a:pt x="28540" y="1526605"/>
                      <a:pt x="156" y="1554862"/>
                      <a:pt x="0" y="1589821"/>
                    </a:cubicBezTo>
                    <a:cubicBezTo>
                      <a:pt x="156" y="1624780"/>
                      <a:pt x="28540" y="1653037"/>
                      <a:pt x="63500" y="1653037"/>
                    </a:cubicBezTo>
                    <a:cubicBezTo>
                      <a:pt x="98459" y="1653037"/>
                      <a:pt x="126844" y="1624780"/>
                      <a:pt x="127000" y="1589821"/>
                    </a:cubicBezTo>
                    <a:close/>
                    <a:moveTo>
                      <a:pt x="34928" y="1589415"/>
                    </a:moveTo>
                    <a:cubicBezTo>
                      <a:pt x="34775" y="1605146"/>
                      <a:pt x="47365" y="1618042"/>
                      <a:pt x="63095" y="1618266"/>
                    </a:cubicBezTo>
                    <a:cubicBezTo>
                      <a:pt x="78826" y="1618489"/>
                      <a:pt x="91778" y="1605957"/>
                      <a:pt x="92072" y="1590227"/>
                    </a:cubicBezTo>
                    <a:lnTo>
                      <a:pt x="114269" y="29074"/>
                    </a:lnTo>
                    <a:cubicBezTo>
                      <a:pt x="114422" y="13343"/>
                      <a:pt x="101831" y="447"/>
                      <a:pt x="86101" y="223"/>
                    </a:cubicBezTo>
                    <a:cubicBezTo>
                      <a:pt x="70371" y="0"/>
                      <a:pt x="57419" y="12532"/>
                      <a:pt x="57125" y="2826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87" name="Freeform 287"/>
              <p:cNvSpPr/>
              <p:nvPr/>
            </p:nvSpPr>
            <p:spPr>
              <a:xfrm>
                <a:off x="5252691" y="8173214"/>
                <a:ext cx="127000" cy="181451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814516">
                    <a:moveTo>
                      <a:pt x="127000" y="63217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72" y="62848"/>
                    </a:moveTo>
                    <a:cubicBezTo>
                      <a:pt x="91819" y="47104"/>
                      <a:pt x="78877" y="34533"/>
                      <a:pt x="63133" y="34735"/>
                    </a:cubicBezTo>
                    <a:cubicBezTo>
                      <a:pt x="47388" y="34938"/>
                      <a:pt x="34775" y="47840"/>
                      <a:pt x="34927" y="63585"/>
                    </a:cubicBezTo>
                    <a:lnTo>
                      <a:pt x="57124" y="1786237"/>
                    </a:lnTo>
                    <a:cubicBezTo>
                      <a:pt x="57397" y="1801966"/>
                      <a:pt x="70333" y="1814517"/>
                      <a:pt x="86063" y="1814314"/>
                    </a:cubicBezTo>
                    <a:cubicBezTo>
                      <a:pt x="101794" y="1814111"/>
                      <a:pt x="114402" y="1801232"/>
                      <a:pt x="114269" y="178550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88" name="Freeform 288"/>
              <p:cNvSpPr/>
              <p:nvPr/>
            </p:nvSpPr>
            <p:spPr>
              <a:xfrm>
                <a:off x="5274888" y="7615672"/>
                <a:ext cx="127000" cy="240662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406628">
                    <a:moveTo>
                      <a:pt x="127000" y="2343411"/>
                    </a:moveTo>
                    <a:cubicBezTo>
                      <a:pt x="126844" y="2308452"/>
                      <a:pt x="98459" y="2280195"/>
                      <a:pt x="63500" y="2280195"/>
                    </a:cubicBezTo>
                    <a:cubicBezTo>
                      <a:pt x="28540" y="2280195"/>
                      <a:pt x="156" y="2308452"/>
                      <a:pt x="0" y="2343411"/>
                    </a:cubicBezTo>
                    <a:cubicBezTo>
                      <a:pt x="156" y="2378370"/>
                      <a:pt x="28540" y="2406627"/>
                      <a:pt x="63500" y="2406627"/>
                    </a:cubicBezTo>
                    <a:cubicBezTo>
                      <a:pt x="98459" y="2406627"/>
                      <a:pt x="126844" y="2378370"/>
                      <a:pt x="127000" y="2343411"/>
                    </a:cubicBezTo>
                    <a:close/>
                    <a:moveTo>
                      <a:pt x="34926" y="2343137"/>
                    </a:moveTo>
                    <a:cubicBezTo>
                      <a:pt x="34846" y="2358869"/>
                      <a:pt x="47496" y="2371706"/>
                      <a:pt x="63228" y="2371857"/>
                    </a:cubicBezTo>
                    <a:cubicBezTo>
                      <a:pt x="78958" y="2372008"/>
                      <a:pt x="91853" y="2359414"/>
                      <a:pt x="92074" y="2343684"/>
                    </a:cubicBezTo>
                    <a:lnTo>
                      <a:pt x="114271" y="28871"/>
                    </a:lnTo>
                    <a:cubicBezTo>
                      <a:pt x="114351" y="13139"/>
                      <a:pt x="101701" y="301"/>
                      <a:pt x="85970" y="151"/>
                    </a:cubicBezTo>
                    <a:cubicBezTo>
                      <a:pt x="70239" y="0"/>
                      <a:pt x="57345" y="12593"/>
                      <a:pt x="57123" y="2832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89" name="Freeform 289"/>
              <p:cNvSpPr/>
              <p:nvPr/>
            </p:nvSpPr>
            <p:spPr>
              <a:xfrm>
                <a:off x="5297085" y="7581053"/>
                <a:ext cx="127000" cy="149156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1564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4" y="98175"/>
                      <a:pt x="127000" y="63216"/>
                    </a:cubicBezTo>
                    <a:close/>
                    <a:moveTo>
                      <a:pt x="92071" y="62763"/>
                    </a:moveTo>
                    <a:cubicBezTo>
                      <a:pt x="91752" y="47034"/>
                      <a:pt x="78779" y="34522"/>
                      <a:pt x="63049" y="34771"/>
                    </a:cubicBezTo>
                    <a:cubicBezTo>
                      <a:pt x="47319" y="35021"/>
                      <a:pt x="34749" y="47938"/>
                      <a:pt x="34928" y="63669"/>
                    </a:cubicBezTo>
                    <a:lnTo>
                      <a:pt x="57125" y="1463324"/>
                    </a:lnTo>
                    <a:cubicBezTo>
                      <a:pt x="57445" y="1479052"/>
                      <a:pt x="70418" y="1491564"/>
                      <a:pt x="86148" y="1491315"/>
                    </a:cubicBezTo>
                    <a:cubicBezTo>
                      <a:pt x="101878" y="1491065"/>
                      <a:pt x="114447" y="1478148"/>
                      <a:pt x="114268" y="146241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90" name="Freeform 290"/>
              <p:cNvSpPr/>
              <p:nvPr/>
            </p:nvSpPr>
            <p:spPr>
              <a:xfrm>
                <a:off x="5319282" y="8980708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4" y="98175"/>
                      <a:pt x="127000" y="63216"/>
                    </a:cubicBezTo>
                    <a:close/>
                    <a:moveTo>
                      <a:pt x="92066" y="62523"/>
                    </a:moveTo>
                    <a:cubicBezTo>
                      <a:pt x="91614" y="46798"/>
                      <a:pt x="78537" y="34395"/>
                      <a:pt x="62810" y="34777"/>
                    </a:cubicBezTo>
                    <a:cubicBezTo>
                      <a:pt x="47083" y="35159"/>
                      <a:pt x="34622" y="48180"/>
                      <a:pt x="34933" y="63909"/>
                    </a:cubicBezTo>
                    <a:lnTo>
                      <a:pt x="57131" y="979068"/>
                    </a:lnTo>
                    <a:cubicBezTo>
                      <a:pt x="57582" y="994793"/>
                      <a:pt x="70660" y="1007196"/>
                      <a:pt x="86387" y="1006814"/>
                    </a:cubicBezTo>
                    <a:cubicBezTo>
                      <a:pt x="102114" y="1006432"/>
                      <a:pt x="114575" y="993410"/>
                      <a:pt x="114263" y="97768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91" name="Freeform 291"/>
              <p:cNvSpPr/>
              <p:nvPr/>
            </p:nvSpPr>
            <p:spPr>
              <a:xfrm>
                <a:off x="5341479" y="7292693"/>
                <a:ext cx="127000" cy="272960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729606">
                    <a:moveTo>
                      <a:pt x="127000" y="2666390"/>
                    </a:moveTo>
                    <a:cubicBezTo>
                      <a:pt x="126844" y="2631431"/>
                      <a:pt x="98459" y="2603174"/>
                      <a:pt x="63500" y="2603174"/>
                    </a:cubicBezTo>
                    <a:cubicBezTo>
                      <a:pt x="28541" y="2603174"/>
                      <a:pt x="156" y="2631431"/>
                      <a:pt x="0" y="2666390"/>
                    </a:cubicBezTo>
                    <a:cubicBezTo>
                      <a:pt x="156" y="2701349"/>
                      <a:pt x="28541" y="2729606"/>
                      <a:pt x="63500" y="2729606"/>
                    </a:cubicBezTo>
                    <a:cubicBezTo>
                      <a:pt x="98459" y="2729606"/>
                      <a:pt x="126844" y="2701349"/>
                      <a:pt x="127000" y="2666390"/>
                    </a:cubicBezTo>
                    <a:close/>
                    <a:moveTo>
                      <a:pt x="34926" y="2666150"/>
                    </a:moveTo>
                    <a:cubicBezTo>
                      <a:pt x="34845" y="2681894"/>
                      <a:pt x="47516" y="2694738"/>
                      <a:pt x="63260" y="2694870"/>
                    </a:cubicBezTo>
                    <a:cubicBezTo>
                      <a:pt x="79005" y="2695003"/>
                      <a:pt x="91890" y="2682374"/>
                      <a:pt x="92074" y="2666630"/>
                    </a:cubicBezTo>
                    <a:lnTo>
                      <a:pt x="114271" y="28819"/>
                    </a:lnTo>
                    <a:cubicBezTo>
                      <a:pt x="114333" y="13087"/>
                      <a:pt x="101667" y="264"/>
                      <a:pt x="85936" y="132"/>
                    </a:cubicBezTo>
                    <a:cubicBezTo>
                      <a:pt x="70205" y="0"/>
                      <a:pt x="57326" y="12608"/>
                      <a:pt x="57123" y="2833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92" name="Freeform 292"/>
              <p:cNvSpPr/>
              <p:nvPr/>
            </p:nvSpPr>
            <p:spPr>
              <a:xfrm>
                <a:off x="5363676" y="5677624"/>
                <a:ext cx="127000" cy="170686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06864">
                    <a:moveTo>
                      <a:pt x="127000" y="1643648"/>
                    </a:moveTo>
                    <a:cubicBezTo>
                      <a:pt x="126844" y="1608689"/>
                      <a:pt x="98460" y="1580431"/>
                      <a:pt x="63500" y="1580431"/>
                    </a:cubicBezTo>
                    <a:cubicBezTo>
                      <a:pt x="28541" y="1580431"/>
                      <a:pt x="156" y="1608689"/>
                      <a:pt x="0" y="1643648"/>
                    </a:cubicBezTo>
                    <a:cubicBezTo>
                      <a:pt x="156" y="1678607"/>
                      <a:pt x="28541" y="1706864"/>
                      <a:pt x="63500" y="1706864"/>
                    </a:cubicBezTo>
                    <a:cubicBezTo>
                      <a:pt x="98460" y="1706864"/>
                      <a:pt x="126844" y="1678607"/>
                      <a:pt x="127000" y="1643648"/>
                    </a:cubicBezTo>
                    <a:close/>
                    <a:moveTo>
                      <a:pt x="34928" y="1643255"/>
                    </a:moveTo>
                    <a:cubicBezTo>
                      <a:pt x="34782" y="1658986"/>
                      <a:pt x="47379" y="1671876"/>
                      <a:pt x="63109" y="1672092"/>
                    </a:cubicBezTo>
                    <a:cubicBezTo>
                      <a:pt x="78839" y="1672309"/>
                      <a:pt x="91786" y="1659770"/>
                      <a:pt x="92072" y="1644041"/>
                    </a:cubicBezTo>
                    <a:lnTo>
                      <a:pt x="114269" y="29054"/>
                    </a:lnTo>
                    <a:cubicBezTo>
                      <a:pt x="114415" y="13323"/>
                      <a:pt x="101819" y="433"/>
                      <a:pt x="86088" y="216"/>
                    </a:cubicBezTo>
                    <a:cubicBezTo>
                      <a:pt x="70358" y="0"/>
                      <a:pt x="57411" y="12539"/>
                      <a:pt x="57125" y="2826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93" name="Freeform 293"/>
              <p:cNvSpPr/>
              <p:nvPr/>
            </p:nvSpPr>
            <p:spPr>
              <a:xfrm>
                <a:off x="5385873" y="5643069"/>
                <a:ext cx="127000" cy="26757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67577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74" y="62971"/>
                    </a:moveTo>
                    <a:cubicBezTo>
                      <a:pt x="91869" y="47240"/>
                      <a:pt x="78987" y="34634"/>
                      <a:pt x="63256" y="34770"/>
                    </a:cubicBezTo>
                    <a:cubicBezTo>
                      <a:pt x="47524" y="34905"/>
                      <a:pt x="34861" y="47730"/>
                      <a:pt x="34926" y="63462"/>
                    </a:cubicBezTo>
                    <a:lnTo>
                      <a:pt x="57123" y="2647440"/>
                    </a:lnTo>
                    <a:cubicBezTo>
                      <a:pt x="57328" y="2663171"/>
                      <a:pt x="70210" y="2675776"/>
                      <a:pt x="85941" y="2675641"/>
                    </a:cubicBezTo>
                    <a:cubicBezTo>
                      <a:pt x="101673" y="2675506"/>
                      <a:pt x="114336" y="2662681"/>
                      <a:pt x="114271" y="264694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94" name="Freeform 294"/>
              <p:cNvSpPr/>
              <p:nvPr/>
            </p:nvSpPr>
            <p:spPr>
              <a:xfrm>
                <a:off x="5408070" y="8227047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7"/>
                    </a:cubicBezTo>
                    <a:close/>
                    <a:moveTo>
                      <a:pt x="91809" y="59326"/>
                    </a:moveTo>
                    <a:cubicBezTo>
                      <a:pt x="89597" y="43750"/>
                      <a:pt x="75212" y="32891"/>
                      <a:pt x="59626" y="35034"/>
                    </a:cubicBezTo>
                    <a:cubicBezTo>
                      <a:pt x="44041" y="37176"/>
                      <a:pt x="33119" y="51513"/>
                      <a:pt x="35191" y="67107"/>
                    </a:cubicBezTo>
                    <a:lnTo>
                      <a:pt x="57388" y="228606"/>
                    </a:lnTo>
                    <a:cubicBezTo>
                      <a:pt x="59600" y="244182"/>
                      <a:pt x="73985" y="255040"/>
                      <a:pt x="89571" y="252897"/>
                    </a:cubicBezTo>
                    <a:cubicBezTo>
                      <a:pt x="105156" y="250756"/>
                      <a:pt x="116078" y="236419"/>
                      <a:pt x="114006" y="22082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95" name="Freeform 295"/>
              <p:cNvSpPr/>
              <p:nvPr/>
            </p:nvSpPr>
            <p:spPr>
              <a:xfrm>
                <a:off x="5430267" y="6592808"/>
                <a:ext cx="127000" cy="192217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922171">
                    <a:moveTo>
                      <a:pt x="127000" y="1858954"/>
                    </a:moveTo>
                    <a:cubicBezTo>
                      <a:pt x="126844" y="1823995"/>
                      <a:pt x="98459" y="1795738"/>
                      <a:pt x="63500" y="1795738"/>
                    </a:cubicBezTo>
                    <a:cubicBezTo>
                      <a:pt x="28540" y="1795738"/>
                      <a:pt x="156" y="1823995"/>
                      <a:pt x="0" y="1858954"/>
                    </a:cubicBezTo>
                    <a:cubicBezTo>
                      <a:pt x="156" y="1893914"/>
                      <a:pt x="28540" y="1922171"/>
                      <a:pt x="63500" y="1922171"/>
                    </a:cubicBezTo>
                    <a:cubicBezTo>
                      <a:pt x="98459" y="1922171"/>
                      <a:pt x="126844" y="1893914"/>
                      <a:pt x="127000" y="1858954"/>
                    </a:cubicBezTo>
                    <a:close/>
                    <a:moveTo>
                      <a:pt x="34927" y="1858608"/>
                    </a:moveTo>
                    <a:cubicBezTo>
                      <a:pt x="34807" y="1874340"/>
                      <a:pt x="47425" y="1887209"/>
                      <a:pt x="63155" y="1887400"/>
                    </a:cubicBezTo>
                    <a:cubicBezTo>
                      <a:pt x="78886" y="1887591"/>
                      <a:pt x="91812" y="1875030"/>
                      <a:pt x="92073" y="1859301"/>
                    </a:cubicBezTo>
                    <a:lnTo>
                      <a:pt x="114270" y="28982"/>
                    </a:lnTo>
                    <a:cubicBezTo>
                      <a:pt x="114391" y="13251"/>
                      <a:pt x="101773" y="381"/>
                      <a:pt x="86042" y="190"/>
                    </a:cubicBezTo>
                    <a:cubicBezTo>
                      <a:pt x="70312" y="0"/>
                      <a:pt x="57386" y="12560"/>
                      <a:pt x="57124" y="2828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96" name="Freeform 296"/>
              <p:cNvSpPr/>
              <p:nvPr/>
            </p:nvSpPr>
            <p:spPr>
              <a:xfrm>
                <a:off x="5452464" y="6558228"/>
                <a:ext cx="127000" cy="24604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460458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4" y="62948"/>
                    </a:moveTo>
                    <a:cubicBezTo>
                      <a:pt x="91856" y="47218"/>
                      <a:pt x="78965" y="34622"/>
                      <a:pt x="63233" y="34770"/>
                    </a:cubicBezTo>
                    <a:cubicBezTo>
                      <a:pt x="47502" y="34918"/>
                      <a:pt x="34849" y="47752"/>
                      <a:pt x="34926" y="63484"/>
                    </a:cubicBezTo>
                    <a:lnTo>
                      <a:pt x="57123" y="2432131"/>
                    </a:lnTo>
                    <a:cubicBezTo>
                      <a:pt x="57341" y="2447861"/>
                      <a:pt x="70233" y="2460457"/>
                      <a:pt x="85964" y="2460310"/>
                    </a:cubicBezTo>
                    <a:cubicBezTo>
                      <a:pt x="101695" y="2460162"/>
                      <a:pt x="114348" y="2447327"/>
                      <a:pt x="114271" y="243159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97" name="Freeform 297"/>
              <p:cNvSpPr/>
              <p:nvPr/>
            </p:nvSpPr>
            <p:spPr>
              <a:xfrm>
                <a:off x="5474661" y="8903962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86129"/>
                    </a:moveTo>
                    <a:cubicBezTo>
                      <a:pt x="126844" y="51170"/>
                      <a:pt x="98460" y="22912"/>
                      <a:pt x="63500" y="22912"/>
                    </a:cubicBezTo>
                    <a:cubicBezTo>
                      <a:pt x="28541" y="22912"/>
                      <a:pt x="156" y="51170"/>
                      <a:pt x="0" y="86129"/>
                    </a:cubicBezTo>
                    <a:cubicBezTo>
                      <a:pt x="156" y="121088"/>
                      <a:pt x="28541" y="149345"/>
                      <a:pt x="63500" y="149345"/>
                    </a:cubicBezTo>
                    <a:cubicBezTo>
                      <a:pt x="98460" y="149345"/>
                      <a:pt x="126844" y="121088"/>
                      <a:pt x="127000" y="86129"/>
                    </a:cubicBezTo>
                    <a:close/>
                    <a:moveTo>
                      <a:pt x="37083" y="75236"/>
                    </a:moveTo>
                    <a:cubicBezTo>
                      <a:pt x="31151" y="89807"/>
                      <a:pt x="38112" y="106431"/>
                      <a:pt x="52656" y="112429"/>
                    </a:cubicBezTo>
                    <a:cubicBezTo>
                      <a:pt x="67200" y="118425"/>
                      <a:pt x="83856" y="111539"/>
                      <a:pt x="89918" y="97022"/>
                    </a:cubicBezTo>
                    <a:lnTo>
                      <a:pt x="112115" y="43189"/>
                    </a:lnTo>
                    <a:cubicBezTo>
                      <a:pt x="118046" y="28618"/>
                      <a:pt x="111085" y="11994"/>
                      <a:pt x="96542" y="5996"/>
                    </a:cubicBezTo>
                    <a:cubicBezTo>
                      <a:pt x="81998" y="0"/>
                      <a:pt x="65342" y="6886"/>
                      <a:pt x="59280" y="2140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98" name="Freeform 298"/>
              <p:cNvSpPr/>
              <p:nvPr/>
            </p:nvSpPr>
            <p:spPr>
              <a:xfrm>
                <a:off x="5496858" y="3793619"/>
                <a:ext cx="127000" cy="520585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05856">
                    <a:moveTo>
                      <a:pt x="127000" y="5142639"/>
                    </a:moveTo>
                    <a:cubicBezTo>
                      <a:pt x="126844" y="5107680"/>
                      <a:pt x="98460" y="5079423"/>
                      <a:pt x="63500" y="5079423"/>
                    </a:cubicBezTo>
                    <a:cubicBezTo>
                      <a:pt x="28541" y="5079423"/>
                      <a:pt x="156" y="5107680"/>
                      <a:pt x="0" y="5142639"/>
                    </a:cubicBezTo>
                    <a:cubicBezTo>
                      <a:pt x="156" y="5177599"/>
                      <a:pt x="28541" y="5205856"/>
                      <a:pt x="63500" y="5205856"/>
                    </a:cubicBezTo>
                    <a:cubicBezTo>
                      <a:pt x="98460" y="5205856"/>
                      <a:pt x="126844" y="5177599"/>
                      <a:pt x="127000" y="5142639"/>
                    </a:cubicBezTo>
                    <a:close/>
                    <a:moveTo>
                      <a:pt x="34926" y="5142515"/>
                    </a:moveTo>
                    <a:cubicBezTo>
                      <a:pt x="34928" y="5158247"/>
                      <a:pt x="47645" y="5171018"/>
                      <a:pt x="63377" y="5171087"/>
                    </a:cubicBezTo>
                    <a:cubicBezTo>
                      <a:pt x="79108" y="5171155"/>
                      <a:pt x="91936" y="5158494"/>
                      <a:pt x="92075" y="5142763"/>
                    </a:cubicBezTo>
                    <a:lnTo>
                      <a:pt x="114272" y="28640"/>
                    </a:lnTo>
                    <a:cubicBezTo>
                      <a:pt x="114270" y="12908"/>
                      <a:pt x="101552" y="137"/>
                      <a:pt x="85821" y="68"/>
                    </a:cubicBezTo>
                    <a:cubicBezTo>
                      <a:pt x="70089" y="0"/>
                      <a:pt x="57261" y="12660"/>
                      <a:pt x="57122" y="2839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99" name="Freeform 299"/>
              <p:cNvSpPr/>
              <p:nvPr/>
            </p:nvSpPr>
            <p:spPr>
              <a:xfrm>
                <a:off x="5519055" y="3758918"/>
                <a:ext cx="127000" cy="547501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475017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5" y="63099"/>
                    </a:moveTo>
                    <a:cubicBezTo>
                      <a:pt x="91940" y="47367"/>
                      <a:pt x="79115" y="34704"/>
                      <a:pt x="63383" y="34769"/>
                    </a:cubicBezTo>
                    <a:cubicBezTo>
                      <a:pt x="47651" y="34834"/>
                      <a:pt x="34931" y="47602"/>
                      <a:pt x="34925" y="63334"/>
                    </a:cubicBezTo>
                    <a:lnTo>
                      <a:pt x="57122" y="5446622"/>
                    </a:lnTo>
                    <a:cubicBezTo>
                      <a:pt x="57258" y="5462354"/>
                      <a:pt x="70083" y="5475017"/>
                      <a:pt x="85815" y="5474952"/>
                    </a:cubicBezTo>
                    <a:cubicBezTo>
                      <a:pt x="101546" y="5474887"/>
                      <a:pt x="114267" y="5462118"/>
                      <a:pt x="114272" y="544638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00" name="Freeform 300"/>
              <p:cNvSpPr/>
              <p:nvPr/>
            </p:nvSpPr>
            <p:spPr>
              <a:xfrm>
                <a:off x="5541252" y="9142206"/>
                <a:ext cx="127000" cy="13300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30098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1" y="62704"/>
                    </a:moveTo>
                    <a:cubicBezTo>
                      <a:pt x="91719" y="46977"/>
                      <a:pt x="78720" y="34491"/>
                      <a:pt x="62990" y="34773"/>
                    </a:cubicBezTo>
                    <a:cubicBezTo>
                      <a:pt x="47261" y="35056"/>
                      <a:pt x="34718" y="47998"/>
                      <a:pt x="34930" y="63729"/>
                    </a:cubicBezTo>
                    <a:lnTo>
                      <a:pt x="57127" y="1301885"/>
                    </a:lnTo>
                    <a:cubicBezTo>
                      <a:pt x="57479" y="1317613"/>
                      <a:pt x="70478" y="1330098"/>
                      <a:pt x="86208" y="1329816"/>
                    </a:cubicBezTo>
                    <a:cubicBezTo>
                      <a:pt x="101937" y="1329534"/>
                      <a:pt x="114480" y="1316591"/>
                      <a:pt x="114268" y="1300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01" name="Freeform 301"/>
              <p:cNvSpPr/>
              <p:nvPr/>
            </p:nvSpPr>
            <p:spPr>
              <a:xfrm>
                <a:off x="5563449" y="5570100"/>
                <a:ext cx="127000" cy="49366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936695">
                    <a:moveTo>
                      <a:pt x="127000" y="4873479"/>
                    </a:moveTo>
                    <a:cubicBezTo>
                      <a:pt x="126844" y="4838520"/>
                      <a:pt x="98460" y="4810263"/>
                      <a:pt x="63500" y="4810263"/>
                    </a:cubicBezTo>
                    <a:cubicBezTo>
                      <a:pt x="28541" y="4810263"/>
                      <a:pt x="156" y="4838520"/>
                      <a:pt x="0" y="4873479"/>
                    </a:cubicBezTo>
                    <a:cubicBezTo>
                      <a:pt x="156" y="4908438"/>
                      <a:pt x="28541" y="4936695"/>
                      <a:pt x="63500" y="4936695"/>
                    </a:cubicBezTo>
                    <a:cubicBezTo>
                      <a:pt x="98460" y="4936695"/>
                      <a:pt x="126844" y="4908438"/>
                      <a:pt x="127000" y="4873479"/>
                    </a:cubicBezTo>
                    <a:close/>
                    <a:moveTo>
                      <a:pt x="34926" y="4873348"/>
                    </a:moveTo>
                    <a:cubicBezTo>
                      <a:pt x="34924" y="4889079"/>
                      <a:pt x="47638" y="4901854"/>
                      <a:pt x="63370" y="4901926"/>
                    </a:cubicBezTo>
                    <a:cubicBezTo>
                      <a:pt x="79102" y="4901998"/>
                      <a:pt x="91933" y="4889341"/>
                      <a:pt x="92075" y="4873610"/>
                    </a:cubicBezTo>
                    <a:lnTo>
                      <a:pt x="114272" y="28651"/>
                    </a:lnTo>
                    <a:cubicBezTo>
                      <a:pt x="114274" y="12919"/>
                      <a:pt x="101559" y="144"/>
                      <a:pt x="85828" y="72"/>
                    </a:cubicBezTo>
                    <a:cubicBezTo>
                      <a:pt x="70096" y="0"/>
                      <a:pt x="57265" y="12657"/>
                      <a:pt x="57123" y="2838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02" name="Freeform 302"/>
              <p:cNvSpPr/>
              <p:nvPr/>
            </p:nvSpPr>
            <p:spPr>
              <a:xfrm>
                <a:off x="5585646" y="5535403"/>
                <a:ext cx="127000" cy="418304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83048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7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5" y="63061"/>
                    </a:moveTo>
                    <a:cubicBezTo>
                      <a:pt x="91919" y="47330"/>
                      <a:pt x="79078" y="34684"/>
                      <a:pt x="63346" y="34769"/>
                    </a:cubicBezTo>
                    <a:cubicBezTo>
                      <a:pt x="47614" y="34855"/>
                      <a:pt x="34911" y="47640"/>
                      <a:pt x="34926" y="63372"/>
                    </a:cubicBezTo>
                    <a:lnTo>
                      <a:pt x="57123" y="4154671"/>
                    </a:lnTo>
                    <a:cubicBezTo>
                      <a:pt x="57279" y="4170401"/>
                      <a:pt x="70120" y="4183048"/>
                      <a:pt x="85852" y="4182963"/>
                    </a:cubicBezTo>
                    <a:cubicBezTo>
                      <a:pt x="101583" y="4182877"/>
                      <a:pt x="114287" y="4170092"/>
                      <a:pt x="114272" y="415436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03" name="Freeform 303"/>
              <p:cNvSpPr/>
              <p:nvPr/>
            </p:nvSpPr>
            <p:spPr>
              <a:xfrm>
                <a:off x="5607843" y="9444639"/>
                <a:ext cx="127000" cy="3084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96">
                    <a:moveTo>
                      <a:pt x="127000" y="245280"/>
                    </a:moveTo>
                    <a:cubicBezTo>
                      <a:pt x="126844" y="210321"/>
                      <a:pt x="98460" y="182063"/>
                      <a:pt x="63500" y="182063"/>
                    </a:cubicBezTo>
                    <a:cubicBezTo>
                      <a:pt x="28541" y="182063"/>
                      <a:pt x="157" y="210321"/>
                      <a:pt x="0" y="245280"/>
                    </a:cubicBezTo>
                    <a:cubicBezTo>
                      <a:pt x="157" y="280239"/>
                      <a:pt x="28541" y="308496"/>
                      <a:pt x="63500" y="308496"/>
                    </a:cubicBezTo>
                    <a:cubicBezTo>
                      <a:pt x="98460" y="308496"/>
                      <a:pt x="126844" y="280239"/>
                      <a:pt x="127000" y="245280"/>
                    </a:cubicBezTo>
                    <a:close/>
                    <a:moveTo>
                      <a:pt x="35076" y="242350"/>
                    </a:moveTo>
                    <a:cubicBezTo>
                      <a:pt x="33533" y="258005"/>
                      <a:pt x="44935" y="271964"/>
                      <a:pt x="60583" y="273577"/>
                    </a:cubicBezTo>
                    <a:cubicBezTo>
                      <a:pt x="76233" y="275190"/>
                      <a:pt x="90242" y="263851"/>
                      <a:pt x="91925" y="248210"/>
                    </a:cubicBezTo>
                    <a:lnTo>
                      <a:pt x="114122" y="32878"/>
                    </a:lnTo>
                    <a:cubicBezTo>
                      <a:pt x="115686" y="17210"/>
                      <a:pt x="104281" y="3228"/>
                      <a:pt x="88618" y="1614"/>
                    </a:cubicBezTo>
                    <a:cubicBezTo>
                      <a:pt x="72955" y="0"/>
                      <a:pt x="58938" y="11360"/>
                      <a:pt x="57273" y="2701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04" name="Freeform 304"/>
              <p:cNvSpPr/>
              <p:nvPr/>
            </p:nvSpPr>
            <p:spPr>
              <a:xfrm>
                <a:off x="5630040" y="8153884"/>
                <a:ext cx="127000" cy="1383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19">
                    <a:moveTo>
                      <a:pt x="127000" y="1320703"/>
                    </a:moveTo>
                    <a:cubicBezTo>
                      <a:pt x="126844" y="1285744"/>
                      <a:pt x="98460" y="1257487"/>
                      <a:pt x="63500" y="1257487"/>
                    </a:cubicBezTo>
                    <a:cubicBezTo>
                      <a:pt x="28541" y="1257487"/>
                      <a:pt x="157" y="1285744"/>
                      <a:pt x="0" y="1320703"/>
                    </a:cubicBezTo>
                    <a:cubicBezTo>
                      <a:pt x="157" y="1355662"/>
                      <a:pt x="28541" y="1383919"/>
                      <a:pt x="63500" y="1383919"/>
                    </a:cubicBezTo>
                    <a:cubicBezTo>
                      <a:pt x="98460" y="1383919"/>
                      <a:pt x="126844" y="1355662"/>
                      <a:pt x="127000" y="1320703"/>
                    </a:cubicBezTo>
                    <a:close/>
                    <a:moveTo>
                      <a:pt x="34930" y="1320212"/>
                    </a:moveTo>
                    <a:cubicBezTo>
                      <a:pt x="34730" y="1335943"/>
                      <a:pt x="47282" y="1348876"/>
                      <a:pt x="63012" y="1349146"/>
                    </a:cubicBezTo>
                    <a:cubicBezTo>
                      <a:pt x="78741" y="1349417"/>
                      <a:pt x="91731" y="1336921"/>
                      <a:pt x="92071" y="1321193"/>
                    </a:cubicBezTo>
                    <a:lnTo>
                      <a:pt x="114268" y="29205"/>
                    </a:lnTo>
                    <a:cubicBezTo>
                      <a:pt x="114468" y="13474"/>
                      <a:pt x="101916" y="541"/>
                      <a:pt x="86186" y="270"/>
                    </a:cubicBezTo>
                    <a:cubicBezTo>
                      <a:pt x="70457" y="0"/>
                      <a:pt x="57467" y="12495"/>
                      <a:pt x="57127" y="2822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05" name="Freeform 305"/>
              <p:cNvSpPr/>
              <p:nvPr/>
            </p:nvSpPr>
            <p:spPr>
              <a:xfrm>
                <a:off x="5652238" y="8119381"/>
                <a:ext cx="127000" cy="89957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99578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6"/>
                    </a:cubicBezTo>
                    <a:close/>
                    <a:moveTo>
                      <a:pt x="92064" y="62431"/>
                    </a:moveTo>
                    <a:cubicBezTo>
                      <a:pt x="91561" y="46707"/>
                      <a:pt x="78444" y="34348"/>
                      <a:pt x="62718" y="34779"/>
                    </a:cubicBezTo>
                    <a:cubicBezTo>
                      <a:pt x="46992" y="35212"/>
                      <a:pt x="34573" y="48274"/>
                      <a:pt x="34935" y="64002"/>
                    </a:cubicBezTo>
                    <a:lnTo>
                      <a:pt x="57132" y="871495"/>
                    </a:lnTo>
                    <a:cubicBezTo>
                      <a:pt x="57635" y="887219"/>
                      <a:pt x="70753" y="899579"/>
                      <a:pt x="86478" y="899147"/>
                    </a:cubicBezTo>
                    <a:cubicBezTo>
                      <a:pt x="102204" y="898714"/>
                      <a:pt x="114623" y="885652"/>
                      <a:pt x="114261" y="86992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06" name="Freeform 306"/>
              <p:cNvSpPr/>
              <p:nvPr/>
            </p:nvSpPr>
            <p:spPr>
              <a:xfrm>
                <a:off x="5674435" y="8926874"/>
                <a:ext cx="127000" cy="2550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40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1808" y="59326"/>
                    </a:moveTo>
                    <a:cubicBezTo>
                      <a:pt x="89597" y="43751"/>
                      <a:pt x="75211" y="32892"/>
                      <a:pt x="59626" y="35035"/>
                    </a:cubicBezTo>
                    <a:cubicBezTo>
                      <a:pt x="44041" y="37177"/>
                      <a:pt x="33118" y="51514"/>
                      <a:pt x="35191" y="67108"/>
                    </a:cubicBezTo>
                    <a:lnTo>
                      <a:pt x="57388" y="228607"/>
                    </a:lnTo>
                    <a:cubicBezTo>
                      <a:pt x="59599" y="244182"/>
                      <a:pt x="73985" y="255041"/>
                      <a:pt x="89570" y="252898"/>
                    </a:cubicBezTo>
                    <a:cubicBezTo>
                      <a:pt x="105155" y="250757"/>
                      <a:pt x="116078" y="236419"/>
                      <a:pt x="114005" y="22082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07" name="Freeform 307"/>
              <p:cNvSpPr/>
              <p:nvPr/>
            </p:nvSpPr>
            <p:spPr>
              <a:xfrm>
                <a:off x="5696632" y="9088373"/>
                <a:ext cx="127000" cy="2019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20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6"/>
                    </a:cubicBezTo>
                    <a:close/>
                    <a:moveTo>
                      <a:pt x="91486" y="57447"/>
                    </a:moveTo>
                    <a:cubicBezTo>
                      <a:pt x="88240" y="42053"/>
                      <a:pt x="73163" y="32179"/>
                      <a:pt x="57756" y="35355"/>
                    </a:cubicBezTo>
                    <a:cubicBezTo>
                      <a:pt x="42348" y="38532"/>
                      <a:pt x="32406" y="53565"/>
                      <a:pt x="35513" y="68987"/>
                    </a:cubicBezTo>
                    <a:lnTo>
                      <a:pt x="57710" y="176652"/>
                    </a:lnTo>
                    <a:cubicBezTo>
                      <a:pt x="60956" y="192046"/>
                      <a:pt x="76033" y="201920"/>
                      <a:pt x="91441" y="198744"/>
                    </a:cubicBezTo>
                    <a:cubicBezTo>
                      <a:pt x="106849" y="195567"/>
                      <a:pt x="116791" y="180534"/>
                      <a:pt x="113683" y="16511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08" name="Freeform 308"/>
              <p:cNvSpPr/>
              <p:nvPr/>
            </p:nvSpPr>
            <p:spPr>
              <a:xfrm>
                <a:off x="5718828" y="9196039"/>
                <a:ext cx="127000" cy="12643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6433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63500" y="34642"/>
                    </a:moveTo>
                    <a:cubicBezTo>
                      <a:pt x="47769" y="34712"/>
                      <a:pt x="35053" y="47485"/>
                      <a:pt x="35053" y="63217"/>
                    </a:cubicBezTo>
                    <a:cubicBezTo>
                      <a:pt x="35053" y="78948"/>
                      <a:pt x="47769" y="91721"/>
                      <a:pt x="63500" y="91792"/>
                    </a:cubicBezTo>
                    <a:lnTo>
                      <a:pt x="85698" y="91792"/>
                    </a:lnTo>
                    <a:cubicBezTo>
                      <a:pt x="101429" y="91721"/>
                      <a:pt x="114145" y="78948"/>
                      <a:pt x="114145" y="63217"/>
                    </a:cubicBezTo>
                    <a:cubicBezTo>
                      <a:pt x="114145" y="47485"/>
                      <a:pt x="101429" y="34712"/>
                      <a:pt x="85698" y="3464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09" name="Freeform 309"/>
              <p:cNvSpPr/>
              <p:nvPr/>
            </p:nvSpPr>
            <p:spPr>
              <a:xfrm>
                <a:off x="5741026" y="9196039"/>
                <a:ext cx="127000" cy="111482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23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68" y="62597"/>
                    </a:moveTo>
                    <a:cubicBezTo>
                      <a:pt x="91656" y="46870"/>
                      <a:pt x="78611" y="34435"/>
                      <a:pt x="62883" y="34776"/>
                    </a:cubicBezTo>
                    <a:cubicBezTo>
                      <a:pt x="47155" y="35117"/>
                      <a:pt x="34661" y="48107"/>
                      <a:pt x="34932" y="63836"/>
                    </a:cubicBezTo>
                    <a:lnTo>
                      <a:pt x="57129" y="1086661"/>
                    </a:lnTo>
                    <a:cubicBezTo>
                      <a:pt x="57540" y="1102387"/>
                      <a:pt x="70586" y="1114823"/>
                      <a:pt x="86314" y="1114482"/>
                    </a:cubicBezTo>
                    <a:cubicBezTo>
                      <a:pt x="102042" y="1114140"/>
                      <a:pt x="114536" y="1101150"/>
                      <a:pt x="114265" y="108542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10" name="Freeform 310"/>
              <p:cNvSpPr/>
              <p:nvPr/>
            </p:nvSpPr>
            <p:spPr>
              <a:xfrm>
                <a:off x="5763223" y="9069019"/>
                <a:ext cx="127000" cy="127627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7">
                    <a:moveTo>
                      <a:pt x="127000" y="1213061"/>
                    </a:moveTo>
                    <a:cubicBezTo>
                      <a:pt x="126843" y="1178102"/>
                      <a:pt x="98459" y="1149845"/>
                      <a:pt x="63500" y="1149845"/>
                    </a:cubicBezTo>
                    <a:cubicBezTo>
                      <a:pt x="28540" y="1149845"/>
                      <a:pt x="156" y="1178102"/>
                      <a:pt x="0" y="1213061"/>
                    </a:cubicBezTo>
                    <a:cubicBezTo>
                      <a:pt x="156" y="1248020"/>
                      <a:pt x="28540" y="1276277"/>
                      <a:pt x="63500" y="1276277"/>
                    </a:cubicBezTo>
                    <a:cubicBezTo>
                      <a:pt x="98459" y="1276277"/>
                      <a:pt x="126843" y="1248020"/>
                      <a:pt x="127000" y="1213061"/>
                    </a:cubicBezTo>
                    <a:close/>
                    <a:moveTo>
                      <a:pt x="34930" y="1212526"/>
                    </a:moveTo>
                    <a:cubicBezTo>
                      <a:pt x="34705" y="1228256"/>
                      <a:pt x="47237" y="1241209"/>
                      <a:pt x="62966" y="1241504"/>
                    </a:cubicBezTo>
                    <a:cubicBezTo>
                      <a:pt x="78696" y="1241798"/>
                      <a:pt x="91705" y="1229324"/>
                      <a:pt x="92070" y="1213597"/>
                    </a:cubicBezTo>
                    <a:lnTo>
                      <a:pt x="114267" y="29273"/>
                    </a:lnTo>
                    <a:cubicBezTo>
                      <a:pt x="114491" y="13543"/>
                      <a:pt x="101959" y="590"/>
                      <a:pt x="86230" y="295"/>
                    </a:cubicBezTo>
                    <a:cubicBezTo>
                      <a:pt x="70500" y="0"/>
                      <a:pt x="57492" y="12475"/>
                      <a:pt x="57127" y="2820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11" name="Freeform 311"/>
              <p:cNvSpPr/>
              <p:nvPr/>
            </p:nvSpPr>
            <p:spPr>
              <a:xfrm>
                <a:off x="5785420" y="8530356"/>
                <a:ext cx="127000" cy="63061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30617">
                    <a:moveTo>
                      <a:pt x="127000" y="567401"/>
                    </a:moveTo>
                    <a:cubicBezTo>
                      <a:pt x="126844" y="532442"/>
                      <a:pt x="98459" y="504185"/>
                      <a:pt x="63500" y="504185"/>
                    </a:cubicBezTo>
                    <a:cubicBezTo>
                      <a:pt x="28540" y="504185"/>
                      <a:pt x="156" y="532442"/>
                      <a:pt x="0" y="567401"/>
                    </a:cubicBezTo>
                    <a:cubicBezTo>
                      <a:pt x="156" y="602360"/>
                      <a:pt x="28540" y="630617"/>
                      <a:pt x="63500" y="630617"/>
                    </a:cubicBezTo>
                    <a:cubicBezTo>
                      <a:pt x="98459" y="630617"/>
                      <a:pt x="126844" y="602360"/>
                      <a:pt x="127000" y="567401"/>
                    </a:cubicBezTo>
                    <a:close/>
                    <a:moveTo>
                      <a:pt x="34949" y="566224"/>
                    </a:moveTo>
                    <a:cubicBezTo>
                      <a:pt x="34354" y="581956"/>
                      <a:pt x="46596" y="595206"/>
                      <a:pt x="62327" y="595854"/>
                    </a:cubicBezTo>
                    <a:cubicBezTo>
                      <a:pt x="78057" y="596503"/>
                      <a:pt x="91348" y="584305"/>
                      <a:pt x="92050" y="568578"/>
                    </a:cubicBezTo>
                    <a:lnTo>
                      <a:pt x="114247" y="30249"/>
                    </a:lnTo>
                    <a:cubicBezTo>
                      <a:pt x="114825" y="14528"/>
                      <a:pt x="102587" y="1297"/>
                      <a:pt x="86869" y="649"/>
                    </a:cubicBezTo>
                    <a:cubicBezTo>
                      <a:pt x="71150" y="0"/>
                      <a:pt x="57864" y="12179"/>
                      <a:pt x="57146" y="2789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12" name="Freeform 312"/>
              <p:cNvSpPr/>
              <p:nvPr/>
            </p:nvSpPr>
            <p:spPr>
              <a:xfrm>
                <a:off x="5807617" y="8496212"/>
                <a:ext cx="127000" cy="95338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953386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4" y="98175"/>
                      <a:pt x="127000" y="63216"/>
                    </a:cubicBezTo>
                    <a:close/>
                    <a:moveTo>
                      <a:pt x="92065" y="62480"/>
                    </a:moveTo>
                    <a:cubicBezTo>
                      <a:pt x="91590" y="46755"/>
                      <a:pt x="78493" y="34373"/>
                      <a:pt x="62767" y="34778"/>
                    </a:cubicBezTo>
                    <a:cubicBezTo>
                      <a:pt x="47040" y="35184"/>
                      <a:pt x="34599" y="48224"/>
                      <a:pt x="34934" y="63952"/>
                    </a:cubicBezTo>
                    <a:lnTo>
                      <a:pt x="57131" y="925278"/>
                    </a:lnTo>
                    <a:cubicBezTo>
                      <a:pt x="57607" y="941003"/>
                      <a:pt x="70703" y="953386"/>
                      <a:pt x="86429" y="952980"/>
                    </a:cubicBezTo>
                    <a:cubicBezTo>
                      <a:pt x="102156" y="952575"/>
                      <a:pt x="114597" y="939535"/>
                      <a:pt x="114262" y="92380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13" name="Freeform 313"/>
              <p:cNvSpPr/>
              <p:nvPr/>
            </p:nvSpPr>
            <p:spPr>
              <a:xfrm>
                <a:off x="5829814" y="9357537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7"/>
                    </a:cubicBezTo>
                    <a:close/>
                    <a:moveTo>
                      <a:pt x="92055" y="62147"/>
                    </a:moveTo>
                    <a:cubicBezTo>
                      <a:pt x="91396" y="46429"/>
                      <a:pt x="78155" y="34201"/>
                      <a:pt x="62434" y="34790"/>
                    </a:cubicBezTo>
                    <a:cubicBezTo>
                      <a:pt x="46714" y="35379"/>
                      <a:pt x="34426" y="48564"/>
                      <a:pt x="34945" y="64287"/>
                    </a:cubicBezTo>
                    <a:lnTo>
                      <a:pt x="57142" y="656449"/>
                    </a:lnTo>
                    <a:cubicBezTo>
                      <a:pt x="57801" y="672167"/>
                      <a:pt x="71042" y="684396"/>
                      <a:pt x="86762" y="683807"/>
                    </a:cubicBezTo>
                    <a:cubicBezTo>
                      <a:pt x="102483" y="683218"/>
                      <a:pt x="114771" y="670032"/>
                      <a:pt x="114252" y="65430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14" name="Freeform 314"/>
              <p:cNvSpPr/>
              <p:nvPr/>
            </p:nvSpPr>
            <p:spPr>
              <a:xfrm>
                <a:off x="5852011" y="9949700"/>
                <a:ext cx="127000" cy="12643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6433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63500" y="34641"/>
                    </a:moveTo>
                    <a:cubicBezTo>
                      <a:pt x="47768" y="34711"/>
                      <a:pt x="35053" y="47484"/>
                      <a:pt x="35053" y="63216"/>
                    </a:cubicBezTo>
                    <a:cubicBezTo>
                      <a:pt x="35053" y="78948"/>
                      <a:pt x="47768" y="91720"/>
                      <a:pt x="63500" y="91791"/>
                    </a:cubicBezTo>
                    <a:lnTo>
                      <a:pt x="85697" y="91791"/>
                    </a:lnTo>
                    <a:cubicBezTo>
                      <a:pt x="101428" y="91720"/>
                      <a:pt x="114144" y="78948"/>
                      <a:pt x="114144" y="63216"/>
                    </a:cubicBezTo>
                    <a:cubicBezTo>
                      <a:pt x="114144" y="47484"/>
                      <a:pt x="101428" y="34711"/>
                      <a:pt x="85697" y="3464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15" name="Freeform 315"/>
              <p:cNvSpPr/>
              <p:nvPr/>
            </p:nvSpPr>
            <p:spPr>
              <a:xfrm>
                <a:off x="5874208" y="8100134"/>
                <a:ext cx="127000" cy="19759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975998">
                    <a:moveTo>
                      <a:pt x="127000" y="1912782"/>
                    </a:moveTo>
                    <a:cubicBezTo>
                      <a:pt x="126844" y="1877823"/>
                      <a:pt x="98459" y="1849566"/>
                      <a:pt x="63500" y="1849566"/>
                    </a:cubicBezTo>
                    <a:cubicBezTo>
                      <a:pt x="28540" y="1849566"/>
                      <a:pt x="156" y="1877823"/>
                      <a:pt x="0" y="1912782"/>
                    </a:cubicBezTo>
                    <a:cubicBezTo>
                      <a:pt x="156" y="1947741"/>
                      <a:pt x="28540" y="1975998"/>
                      <a:pt x="63500" y="1975998"/>
                    </a:cubicBezTo>
                    <a:cubicBezTo>
                      <a:pt x="98459" y="1975998"/>
                      <a:pt x="126844" y="1947741"/>
                      <a:pt x="127000" y="1912782"/>
                    </a:cubicBezTo>
                    <a:close/>
                    <a:moveTo>
                      <a:pt x="34927" y="1912445"/>
                    </a:moveTo>
                    <a:cubicBezTo>
                      <a:pt x="34792" y="1928190"/>
                      <a:pt x="47419" y="1941077"/>
                      <a:pt x="63164" y="1941263"/>
                    </a:cubicBezTo>
                    <a:cubicBezTo>
                      <a:pt x="78909" y="1941448"/>
                      <a:pt x="91837" y="1928862"/>
                      <a:pt x="92073" y="1913118"/>
                    </a:cubicBezTo>
                    <a:lnTo>
                      <a:pt x="114270" y="28967"/>
                    </a:lnTo>
                    <a:cubicBezTo>
                      <a:pt x="114385" y="13236"/>
                      <a:pt x="101763" y="371"/>
                      <a:pt x="86032" y="186"/>
                    </a:cubicBezTo>
                    <a:cubicBezTo>
                      <a:pt x="70301" y="0"/>
                      <a:pt x="57379" y="12565"/>
                      <a:pt x="57124" y="2829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16" name="Freeform 316"/>
              <p:cNvSpPr/>
              <p:nvPr/>
            </p:nvSpPr>
            <p:spPr>
              <a:xfrm>
                <a:off x="5896405" y="6754240"/>
                <a:ext cx="127000" cy="143774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37742">
                    <a:moveTo>
                      <a:pt x="127000" y="1374525"/>
                    </a:moveTo>
                    <a:cubicBezTo>
                      <a:pt x="126844" y="1339566"/>
                      <a:pt x="98459" y="1311309"/>
                      <a:pt x="63500" y="1311309"/>
                    </a:cubicBezTo>
                    <a:cubicBezTo>
                      <a:pt x="28540" y="1311309"/>
                      <a:pt x="156" y="1339566"/>
                      <a:pt x="0" y="1374525"/>
                    </a:cubicBezTo>
                    <a:cubicBezTo>
                      <a:pt x="156" y="1409484"/>
                      <a:pt x="28540" y="1437741"/>
                      <a:pt x="63500" y="1437741"/>
                    </a:cubicBezTo>
                    <a:cubicBezTo>
                      <a:pt x="98459" y="1437741"/>
                      <a:pt x="126844" y="1409484"/>
                      <a:pt x="127000" y="1374525"/>
                    </a:cubicBezTo>
                    <a:close/>
                    <a:moveTo>
                      <a:pt x="34929" y="1374054"/>
                    </a:moveTo>
                    <a:cubicBezTo>
                      <a:pt x="34740" y="1389785"/>
                      <a:pt x="47301" y="1402709"/>
                      <a:pt x="63030" y="1402969"/>
                    </a:cubicBezTo>
                    <a:cubicBezTo>
                      <a:pt x="78760" y="1403228"/>
                      <a:pt x="91741" y="1390725"/>
                      <a:pt x="92071" y="1374996"/>
                    </a:cubicBezTo>
                    <a:lnTo>
                      <a:pt x="114268" y="29174"/>
                    </a:lnTo>
                    <a:cubicBezTo>
                      <a:pt x="114457" y="13443"/>
                      <a:pt x="101896" y="518"/>
                      <a:pt x="86166" y="259"/>
                    </a:cubicBezTo>
                    <a:cubicBezTo>
                      <a:pt x="70437" y="0"/>
                      <a:pt x="57456" y="12503"/>
                      <a:pt x="57126" y="2823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17" name="Freeform 317"/>
              <p:cNvSpPr/>
              <p:nvPr/>
            </p:nvSpPr>
            <p:spPr>
              <a:xfrm>
                <a:off x="5918602" y="6719726"/>
                <a:ext cx="127000" cy="337557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375575">
                    <a:moveTo>
                      <a:pt x="127000" y="63217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7"/>
                    </a:cubicBezTo>
                    <a:close/>
                    <a:moveTo>
                      <a:pt x="92074" y="63024"/>
                    </a:moveTo>
                    <a:cubicBezTo>
                      <a:pt x="91897" y="47293"/>
                      <a:pt x="79039" y="34664"/>
                      <a:pt x="63307" y="34770"/>
                    </a:cubicBezTo>
                    <a:cubicBezTo>
                      <a:pt x="47576" y="34876"/>
                      <a:pt x="34890" y="47679"/>
                      <a:pt x="34926" y="63410"/>
                    </a:cubicBezTo>
                    <a:lnTo>
                      <a:pt x="57123" y="3347215"/>
                    </a:lnTo>
                    <a:cubicBezTo>
                      <a:pt x="57300" y="3362946"/>
                      <a:pt x="70158" y="3375576"/>
                      <a:pt x="85889" y="3375469"/>
                    </a:cubicBezTo>
                    <a:cubicBezTo>
                      <a:pt x="101620" y="3375362"/>
                      <a:pt x="114307" y="3362561"/>
                      <a:pt x="114271" y="334682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18" name="Freeform 318"/>
              <p:cNvSpPr/>
              <p:nvPr/>
            </p:nvSpPr>
            <p:spPr>
              <a:xfrm>
                <a:off x="5940799" y="6862052"/>
                <a:ext cx="127000" cy="326791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267913">
                    <a:moveTo>
                      <a:pt x="127000" y="3204696"/>
                    </a:moveTo>
                    <a:cubicBezTo>
                      <a:pt x="126844" y="3169737"/>
                      <a:pt x="98460" y="3141480"/>
                      <a:pt x="63500" y="3141480"/>
                    </a:cubicBezTo>
                    <a:cubicBezTo>
                      <a:pt x="28541" y="3141480"/>
                      <a:pt x="156" y="3169737"/>
                      <a:pt x="0" y="3204696"/>
                    </a:cubicBezTo>
                    <a:cubicBezTo>
                      <a:pt x="156" y="3239655"/>
                      <a:pt x="28541" y="3267913"/>
                      <a:pt x="63500" y="3267913"/>
                    </a:cubicBezTo>
                    <a:cubicBezTo>
                      <a:pt x="98460" y="3267913"/>
                      <a:pt x="126844" y="3239655"/>
                      <a:pt x="127000" y="3204696"/>
                    </a:cubicBezTo>
                    <a:close/>
                    <a:moveTo>
                      <a:pt x="34926" y="3204497"/>
                    </a:moveTo>
                    <a:cubicBezTo>
                      <a:pt x="34886" y="3220229"/>
                      <a:pt x="47570" y="3233033"/>
                      <a:pt x="63301" y="3233143"/>
                    </a:cubicBezTo>
                    <a:cubicBezTo>
                      <a:pt x="79033" y="3233253"/>
                      <a:pt x="91894" y="3220627"/>
                      <a:pt x="92074" y="3204896"/>
                    </a:cubicBezTo>
                    <a:lnTo>
                      <a:pt x="114271" y="28756"/>
                    </a:lnTo>
                    <a:cubicBezTo>
                      <a:pt x="114311" y="13024"/>
                      <a:pt x="101627" y="220"/>
                      <a:pt x="85896" y="110"/>
                    </a:cubicBezTo>
                    <a:cubicBezTo>
                      <a:pt x="70164" y="0"/>
                      <a:pt x="57303" y="12626"/>
                      <a:pt x="57123" y="2835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19" name="Freeform 319"/>
              <p:cNvSpPr/>
              <p:nvPr/>
            </p:nvSpPr>
            <p:spPr>
              <a:xfrm>
                <a:off x="5962996" y="6827393"/>
                <a:ext cx="127000" cy="272960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72960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4" y="62976"/>
                    </a:moveTo>
                    <a:cubicBezTo>
                      <a:pt x="91871" y="47245"/>
                      <a:pt x="78992" y="34637"/>
                      <a:pt x="63261" y="34770"/>
                    </a:cubicBezTo>
                    <a:cubicBezTo>
                      <a:pt x="47529" y="34901"/>
                      <a:pt x="34864" y="47725"/>
                      <a:pt x="34926" y="63456"/>
                    </a:cubicBezTo>
                    <a:lnTo>
                      <a:pt x="57123" y="2701267"/>
                    </a:lnTo>
                    <a:cubicBezTo>
                      <a:pt x="57326" y="2716998"/>
                      <a:pt x="70205" y="2729606"/>
                      <a:pt x="85936" y="2729473"/>
                    </a:cubicBezTo>
                    <a:cubicBezTo>
                      <a:pt x="101668" y="2729341"/>
                      <a:pt x="114333" y="2716518"/>
                      <a:pt x="114271" y="270078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20" name="Freeform 320"/>
              <p:cNvSpPr/>
              <p:nvPr/>
            </p:nvSpPr>
            <p:spPr>
              <a:xfrm>
                <a:off x="5985193" y="7238838"/>
                <a:ext cx="127000" cy="23527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352798">
                    <a:moveTo>
                      <a:pt x="127000" y="2289582"/>
                    </a:moveTo>
                    <a:cubicBezTo>
                      <a:pt x="126844" y="2254623"/>
                      <a:pt x="98460" y="2226366"/>
                      <a:pt x="63500" y="2226366"/>
                    </a:cubicBezTo>
                    <a:cubicBezTo>
                      <a:pt x="28541" y="2226366"/>
                      <a:pt x="156" y="2254623"/>
                      <a:pt x="0" y="2289582"/>
                    </a:cubicBezTo>
                    <a:cubicBezTo>
                      <a:pt x="156" y="2324541"/>
                      <a:pt x="28541" y="2352798"/>
                      <a:pt x="63500" y="2352798"/>
                    </a:cubicBezTo>
                    <a:cubicBezTo>
                      <a:pt x="98460" y="2352798"/>
                      <a:pt x="126844" y="2324541"/>
                      <a:pt x="127000" y="2289582"/>
                    </a:cubicBezTo>
                    <a:close/>
                    <a:moveTo>
                      <a:pt x="34926" y="2289301"/>
                    </a:moveTo>
                    <a:cubicBezTo>
                      <a:pt x="34842" y="2305033"/>
                      <a:pt x="47490" y="2317873"/>
                      <a:pt x="63221" y="2318028"/>
                    </a:cubicBezTo>
                    <a:cubicBezTo>
                      <a:pt x="78952" y="2318183"/>
                      <a:pt x="91849" y="2305593"/>
                      <a:pt x="92074" y="2289863"/>
                    </a:cubicBezTo>
                    <a:lnTo>
                      <a:pt x="114271" y="28881"/>
                    </a:lnTo>
                    <a:cubicBezTo>
                      <a:pt x="114355" y="13150"/>
                      <a:pt x="101708" y="309"/>
                      <a:pt x="85976" y="154"/>
                    </a:cubicBezTo>
                    <a:cubicBezTo>
                      <a:pt x="70246" y="0"/>
                      <a:pt x="57348" y="12590"/>
                      <a:pt x="57123" y="2832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21" name="Freeform 321"/>
              <p:cNvSpPr/>
              <p:nvPr/>
            </p:nvSpPr>
            <p:spPr>
              <a:xfrm>
                <a:off x="6007390" y="7204222"/>
                <a:ext cx="127000" cy="246045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460457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7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4" y="62949"/>
                    </a:moveTo>
                    <a:cubicBezTo>
                      <a:pt x="91856" y="47219"/>
                      <a:pt x="78964" y="34624"/>
                      <a:pt x="63234" y="34771"/>
                    </a:cubicBezTo>
                    <a:cubicBezTo>
                      <a:pt x="47502" y="34918"/>
                      <a:pt x="34849" y="47753"/>
                      <a:pt x="34926" y="63485"/>
                    </a:cubicBezTo>
                    <a:lnTo>
                      <a:pt x="57124" y="2432132"/>
                    </a:lnTo>
                    <a:cubicBezTo>
                      <a:pt x="57341" y="2447862"/>
                      <a:pt x="70233" y="2460457"/>
                      <a:pt x="85964" y="2460310"/>
                    </a:cubicBezTo>
                    <a:cubicBezTo>
                      <a:pt x="101695" y="2460163"/>
                      <a:pt x="114348" y="2447328"/>
                      <a:pt x="114271" y="243159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22" name="Freeform 322"/>
              <p:cNvSpPr/>
              <p:nvPr/>
            </p:nvSpPr>
            <p:spPr>
              <a:xfrm>
                <a:off x="6029587" y="8315383"/>
                <a:ext cx="127000" cy="1383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19">
                    <a:moveTo>
                      <a:pt x="127000" y="1320702"/>
                    </a:moveTo>
                    <a:cubicBezTo>
                      <a:pt x="126844" y="1285743"/>
                      <a:pt x="98459" y="1257486"/>
                      <a:pt x="63500" y="1257486"/>
                    </a:cubicBezTo>
                    <a:cubicBezTo>
                      <a:pt x="28541" y="1257486"/>
                      <a:pt x="156" y="1285743"/>
                      <a:pt x="0" y="1320702"/>
                    </a:cubicBezTo>
                    <a:cubicBezTo>
                      <a:pt x="156" y="1355662"/>
                      <a:pt x="28541" y="1383919"/>
                      <a:pt x="63500" y="1383919"/>
                    </a:cubicBezTo>
                    <a:cubicBezTo>
                      <a:pt x="98459" y="1383919"/>
                      <a:pt x="126844" y="1355662"/>
                      <a:pt x="127000" y="1320702"/>
                    </a:cubicBezTo>
                    <a:close/>
                    <a:moveTo>
                      <a:pt x="34929" y="1320212"/>
                    </a:moveTo>
                    <a:cubicBezTo>
                      <a:pt x="34730" y="1335943"/>
                      <a:pt x="47282" y="1348876"/>
                      <a:pt x="63012" y="1349146"/>
                    </a:cubicBezTo>
                    <a:cubicBezTo>
                      <a:pt x="78741" y="1349416"/>
                      <a:pt x="91731" y="1336922"/>
                      <a:pt x="92071" y="1321193"/>
                    </a:cubicBezTo>
                    <a:lnTo>
                      <a:pt x="114268" y="29205"/>
                    </a:lnTo>
                    <a:cubicBezTo>
                      <a:pt x="114468" y="13474"/>
                      <a:pt x="101915" y="540"/>
                      <a:pt x="86186" y="270"/>
                    </a:cubicBezTo>
                    <a:cubicBezTo>
                      <a:pt x="70457" y="0"/>
                      <a:pt x="57467" y="12495"/>
                      <a:pt x="57126" y="2822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23" name="Freeform 323"/>
              <p:cNvSpPr/>
              <p:nvPr/>
            </p:nvSpPr>
            <p:spPr>
              <a:xfrm>
                <a:off x="6051784" y="8280880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1809" y="59326"/>
                    </a:moveTo>
                    <a:cubicBezTo>
                      <a:pt x="89597" y="43750"/>
                      <a:pt x="75212" y="32892"/>
                      <a:pt x="59627" y="35034"/>
                    </a:cubicBezTo>
                    <a:cubicBezTo>
                      <a:pt x="44042" y="37176"/>
                      <a:pt x="33119" y="51513"/>
                      <a:pt x="35191" y="67107"/>
                    </a:cubicBezTo>
                    <a:lnTo>
                      <a:pt x="57388" y="228606"/>
                    </a:lnTo>
                    <a:cubicBezTo>
                      <a:pt x="59600" y="244182"/>
                      <a:pt x="73986" y="255039"/>
                      <a:pt x="89571" y="252898"/>
                    </a:cubicBezTo>
                    <a:cubicBezTo>
                      <a:pt x="105156" y="250756"/>
                      <a:pt x="116078" y="236419"/>
                      <a:pt x="114006" y="22082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24" name="Freeform 324"/>
              <p:cNvSpPr/>
              <p:nvPr/>
            </p:nvSpPr>
            <p:spPr>
              <a:xfrm>
                <a:off x="6073981" y="8442378"/>
                <a:ext cx="127000" cy="7919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91976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61" y="62311"/>
                    </a:moveTo>
                    <a:cubicBezTo>
                      <a:pt x="91492" y="46590"/>
                      <a:pt x="78323" y="34285"/>
                      <a:pt x="62598" y="34784"/>
                    </a:cubicBezTo>
                    <a:cubicBezTo>
                      <a:pt x="46874" y="35283"/>
                      <a:pt x="34511" y="48397"/>
                      <a:pt x="34940" y="64123"/>
                    </a:cubicBezTo>
                    <a:lnTo>
                      <a:pt x="57137" y="763951"/>
                    </a:lnTo>
                    <a:cubicBezTo>
                      <a:pt x="57706" y="779672"/>
                      <a:pt x="70875" y="791977"/>
                      <a:pt x="86600" y="791478"/>
                    </a:cubicBezTo>
                    <a:cubicBezTo>
                      <a:pt x="102323" y="790979"/>
                      <a:pt x="114687" y="777865"/>
                      <a:pt x="114258" y="76213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25" name="Freeform 325"/>
              <p:cNvSpPr/>
              <p:nvPr/>
            </p:nvSpPr>
            <p:spPr>
              <a:xfrm>
                <a:off x="6096178" y="8852967"/>
                <a:ext cx="127000" cy="41567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2">
                    <a:moveTo>
                      <a:pt x="127000" y="352456"/>
                    </a:moveTo>
                    <a:cubicBezTo>
                      <a:pt x="126844" y="317497"/>
                      <a:pt x="98460" y="289239"/>
                      <a:pt x="63500" y="289239"/>
                    </a:cubicBezTo>
                    <a:cubicBezTo>
                      <a:pt x="28541" y="289239"/>
                      <a:pt x="156" y="317497"/>
                      <a:pt x="0" y="352456"/>
                    </a:cubicBezTo>
                    <a:cubicBezTo>
                      <a:pt x="156" y="387415"/>
                      <a:pt x="28541" y="415672"/>
                      <a:pt x="63500" y="415672"/>
                    </a:cubicBezTo>
                    <a:cubicBezTo>
                      <a:pt x="98460" y="415672"/>
                      <a:pt x="126844" y="387415"/>
                      <a:pt x="127000" y="352456"/>
                    </a:cubicBezTo>
                    <a:close/>
                    <a:moveTo>
                      <a:pt x="34993" y="350496"/>
                    </a:moveTo>
                    <a:cubicBezTo>
                      <a:pt x="33984" y="366196"/>
                      <a:pt x="45855" y="379757"/>
                      <a:pt x="61550" y="380836"/>
                    </a:cubicBezTo>
                    <a:cubicBezTo>
                      <a:pt x="77245" y="381914"/>
                      <a:pt x="90859" y="370104"/>
                      <a:pt x="92008" y="354414"/>
                    </a:cubicBezTo>
                    <a:lnTo>
                      <a:pt x="114205" y="31417"/>
                    </a:lnTo>
                    <a:cubicBezTo>
                      <a:pt x="115213" y="15717"/>
                      <a:pt x="103342" y="2156"/>
                      <a:pt x="87647" y="1078"/>
                    </a:cubicBezTo>
                    <a:cubicBezTo>
                      <a:pt x="71952" y="0"/>
                      <a:pt x="58338" y="11810"/>
                      <a:pt x="57189" y="2749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26" name="Freeform 326"/>
              <p:cNvSpPr/>
              <p:nvPr/>
            </p:nvSpPr>
            <p:spPr>
              <a:xfrm>
                <a:off x="6118375" y="8819209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1809" y="59325"/>
                    </a:moveTo>
                    <a:cubicBezTo>
                      <a:pt x="89597" y="43749"/>
                      <a:pt x="75212" y="32892"/>
                      <a:pt x="59627" y="35033"/>
                    </a:cubicBezTo>
                    <a:cubicBezTo>
                      <a:pt x="44041" y="37175"/>
                      <a:pt x="33119" y="51512"/>
                      <a:pt x="35192" y="67107"/>
                    </a:cubicBezTo>
                    <a:lnTo>
                      <a:pt x="57388" y="228605"/>
                    </a:lnTo>
                    <a:cubicBezTo>
                      <a:pt x="59600" y="244181"/>
                      <a:pt x="73985" y="255039"/>
                      <a:pt x="89571" y="252897"/>
                    </a:cubicBezTo>
                    <a:cubicBezTo>
                      <a:pt x="105156" y="250755"/>
                      <a:pt x="116079" y="236418"/>
                      <a:pt x="114006" y="22082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27" name="Freeform 327"/>
              <p:cNvSpPr/>
              <p:nvPr/>
            </p:nvSpPr>
            <p:spPr>
              <a:xfrm>
                <a:off x="6140572" y="7723221"/>
                <a:ext cx="127000" cy="1383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19">
                    <a:moveTo>
                      <a:pt x="127000" y="1320703"/>
                    </a:moveTo>
                    <a:cubicBezTo>
                      <a:pt x="126844" y="1285744"/>
                      <a:pt x="98460" y="1257487"/>
                      <a:pt x="63500" y="1257487"/>
                    </a:cubicBezTo>
                    <a:cubicBezTo>
                      <a:pt x="28541" y="1257487"/>
                      <a:pt x="157" y="1285744"/>
                      <a:pt x="0" y="1320703"/>
                    </a:cubicBezTo>
                    <a:cubicBezTo>
                      <a:pt x="157" y="1355662"/>
                      <a:pt x="28541" y="1383919"/>
                      <a:pt x="63500" y="1383919"/>
                    </a:cubicBezTo>
                    <a:cubicBezTo>
                      <a:pt x="98460" y="1383919"/>
                      <a:pt x="126844" y="1355662"/>
                      <a:pt x="127000" y="1320703"/>
                    </a:cubicBezTo>
                    <a:close/>
                    <a:moveTo>
                      <a:pt x="34930" y="1320212"/>
                    </a:moveTo>
                    <a:cubicBezTo>
                      <a:pt x="34730" y="1335943"/>
                      <a:pt x="47282" y="1348876"/>
                      <a:pt x="63012" y="1349146"/>
                    </a:cubicBezTo>
                    <a:cubicBezTo>
                      <a:pt x="78741" y="1349417"/>
                      <a:pt x="91731" y="1336921"/>
                      <a:pt x="92071" y="1321194"/>
                    </a:cubicBezTo>
                    <a:lnTo>
                      <a:pt x="114268" y="29204"/>
                    </a:lnTo>
                    <a:cubicBezTo>
                      <a:pt x="114468" y="13473"/>
                      <a:pt x="101916" y="540"/>
                      <a:pt x="86186" y="270"/>
                    </a:cubicBezTo>
                    <a:cubicBezTo>
                      <a:pt x="70456" y="0"/>
                      <a:pt x="57467" y="12494"/>
                      <a:pt x="57126" y="2822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28" name="Freeform 328"/>
              <p:cNvSpPr/>
              <p:nvPr/>
            </p:nvSpPr>
            <p:spPr>
              <a:xfrm>
                <a:off x="6162770" y="5408524"/>
                <a:ext cx="127000" cy="240662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406627">
                    <a:moveTo>
                      <a:pt x="127000" y="2343411"/>
                    </a:moveTo>
                    <a:cubicBezTo>
                      <a:pt x="126843" y="2308451"/>
                      <a:pt x="98459" y="2280194"/>
                      <a:pt x="63500" y="2280194"/>
                    </a:cubicBezTo>
                    <a:cubicBezTo>
                      <a:pt x="28540" y="2280194"/>
                      <a:pt x="156" y="2308451"/>
                      <a:pt x="0" y="2343411"/>
                    </a:cubicBezTo>
                    <a:cubicBezTo>
                      <a:pt x="156" y="2378370"/>
                      <a:pt x="28540" y="2406627"/>
                      <a:pt x="63500" y="2406627"/>
                    </a:cubicBezTo>
                    <a:cubicBezTo>
                      <a:pt x="98459" y="2406627"/>
                      <a:pt x="126843" y="2378370"/>
                      <a:pt x="127000" y="2343411"/>
                    </a:cubicBezTo>
                    <a:close/>
                    <a:moveTo>
                      <a:pt x="34926" y="2343137"/>
                    </a:moveTo>
                    <a:cubicBezTo>
                      <a:pt x="34845" y="2358869"/>
                      <a:pt x="47496" y="2371707"/>
                      <a:pt x="63227" y="2371857"/>
                    </a:cubicBezTo>
                    <a:cubicBezTo>
                      <a:pt x="78958" y="2372008"/>
                      <a:pt x="91852" y="2359415"/>
                      <a:pt x="92073" y="2343685"/>
                    </a:cubicBezTo>
                    <a:lnTo>
                      <a:pt x="114270" y="28871"/>
                    </a:lnTo>
                    <a:cubicBezTo>
                      <a:pt x="114351" y="13139"/>
                      <a:pt x="101700" y="302"/>
                      <a:pt x="85969" y="151"/>
                    </a:cubicBezTo>
                    <a:cubicBezTo>
                      <a:pt x="70238" y="0"/>
                      <a:pt x="57344" y="12593"/>
                      <a:pt x="57123" y="2832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29" name="Freeform 329"/>
              <p:cNvSpPr/>
              <p:nvPr/>
            </p:nvSpPr>
            <p:spPr>
              <a:xfrm>
                <a:off x="6184966" y="5373904"/>
                <a:ext cx="127000" cy="396772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967721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92075" y="63053"/>
                    </a:moveTo>
                    <a:cubicBezTo>
                      <a:pt x="91914" y="47322"/>
                      <a:pt x="79069" y="34680"/>
                      <a:pt x="63337" y="34770"/>
                    </a:cubicBezTo>
                    <a:cubicBezTo>
                      <a:pt x="47606" y="34860"/>
                      <a:pt x="34906" y="47649"/>
                      <a:pt x="34926" y="63380"/>
                    </a:cubicBezTo>
                    <a:lnTo>
                      <a:pt x="57123" y="3939348"/>
                    </a:lnTo>
                    <a:cubicBezTo>
                      <a:pt x="57283" y="3955079"/>
                      <a:pt x="70129" y="3967721"/>
                      <a:pt x="85860" y="3967631"/>
                    </a:cubicBezTo>
                    <a:cubicBezTo>
                      <a:pt x="101592" y="3967541"/>
                      <a:pt x="114292" y="3954752"/>
                      <a:pt x="114272" y="393902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30" name="Freeform 330"/>
              <p:cNvSpPr/>
              <p:nvPr/>
            </p:nvSpPr>
            <p:spPr>
              <a:xfrm>
                <a:off x="6207163" y="8584329"/>
                <a:ext cx="127000" cy="7919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91976">
                    <a:moveTo>
                      <a:pt x="127000" y="728759"/>
                    </a:moveTo>
                    <a:cubicBezTo>
                      <a:pt x="126844" y="693800"/>
                      <a:pt x="98460" y="665543"/>
                      <a:pt x="63500" y="665543"/>
                    </a:cubicBezTo>
                    <a:cubicBezTo>
                      <a:pt x="28541" y="665543"/>
                      <a:pt x="157" y="693800"/>
                      <a:pt x="0" y="728759"/>
                    </a:cubicBezTo>
                    <a:cubicBezTo>
                      <a:pt x="157" y="763718"/>
                      <a:pt x="28541" y="791975"/>
                      <a:pt x="63500" y="791975"/>
                    </a:cubicBezTo>
                    <a:cubicBezTo>
                      <a:pt x="98460" y="791975"/>
                      <a:pt x="126844" y="763718"/>
                      <a:pt x="127000" y="728759"/>
                    </a:cubicBezTo>
                    <a:close/>
                    <a:moveTo>
                      <a:pt x="34940" y="727853"/>
                    </a:moveTo>
                    <a:cubicBezTo>
                      <a:pt x="34511" y="743579"/>
                      <a:pt x="46874" y="756694"/>
                      <a:pt x="62598" y="757192"/>
                    </a:cubicBezTo>
                    <a:cubicBezTo>
                      <a:pt x="78322" y="757691"/>
                      <a:pt x="91492" y="745387"/>
                      <a:pt x="92061" y="729665"/>
                    </a:cubicBezTo>
                    <a:lnTo>
                      <a:pt x="114258" y="29837"/>
                    </a:lnTo>
                    <a:cubicBezTo>
                      <a:pt x="114686" y="14111"/>
                      <a:pt x="102323" y="997"/>
                      <a:pt x="86599" y="498"/>
                    </a:cubicBezTo>
                    <a:cubicBezTo>
                      <a:pt x="70875" y="0"/>
                      <a:pt x="57706" y="12304"/>
                      <a:pt x="57137" y="2802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31" name="Freeform 331"/>
              <p:cNvSpPr/>
              <p:nvPr/>
            </p:nvSpPr>
            <p:spPr>
              <a:xfrm>
                <a:off x="6229360" y="7938295"/>
                <a:ext cx="127000" cy="7381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182">
                    <a:moveTo>
                      <a:pt x="127000" y="674966"/>
                    </a:moveTo>
                    <a:cubicBezTo>
                      <a:pt x="126844" y="640007"/>
                      <a:pt x="98460" y="611750"/>
                      <a:pt x="63500" y="611750"/>
                    </a:cubicBezTo>
                    <a:cubicBezTo>
                      <a:pt x="28541" y="611750"/>
                      <a:pt x="157" y="640007"/>
                      <a:pt x="0" y="674966"/>
                    </a:cubicBezTo>
                    <a:cubicBezTo>
                      <a:pt x="157" y="709925"/>
                      <a:pt x="28541" y="738182"/>
                      <a:pt x="63500" y="738182"/>
                    </a:cubicBezTo>
                    <a:cubicBezTo>
                      <a:pt x="98460" y="738182"/>
                      <a:pt x="126844" y="709925"/>
                      <a:pt x="127000" y="674966"/>
                    </a:cubicBezTo>
                    <a:close/>
                    <a:moveTo>
                      <a:pt x="34943" y="673985"/>
                    </a:moveTo>
                    <a:cubicBezTo>
                      <a:pt x="34472" y="689709"/>
                      <a:pt x="46801" y="702857"/>
                      <a:pt x="62524" y="703397"/>
                    </a:cubicBezTo>
                    <a:cubicBezTo>
                      <a:pt x="78246" y="703937"/>
                      <a:pt x="91448" y="691667"/>
                      <a:pt x="92059" y="675947"/>
                    </a:cubicBezTo>
                    <a:lnTo>
                      <a:pt x="114256" y="29953"/>
                    </a:lnTo>
                    <a:cubicBezTo>
                      <a:pt x="114726" y="14228"/>
                      <a:pt x="102397" y="1081"/>
                      <a:pt x="86674" y="541"/>
                    </a:cubicBezTo>
                    <a:cubicBezTo>
                      <a:pt x="70952" y="0"/>
                      <a:pt x="57750" y="12270"/>
                      <a:pt x="57139" y="2799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32" name="Freeform 332"/>
              <p:cNvSpPr/>
              <p:nvPr/>
            </p:nvSpPr>
            <p:spPr>
              <a:xfrm>
                <a:off x="6251558" y="7904050"/>
                <a:ext cx="127000" cy="11686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68640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6"/>
                    </a:cubicBezTo>
                    <a:close/>
                    <a:moveTo>
                      <a:pt x="92068" y="62627"/>
                    </a:moveTo>
                    <a:cubicBezTo>
                      <a:pt x="91674" y="46900"/>
                      <a:pt x="78642" y="34451"/>
                      <a:pt x="62913" y="34775"/>
                    </a:cubicBezTo>
                    <a:cubicBezTo>
                      <a:pt x="47185" y="35100"/>
                      <a:pt x="34677" y="48075"/>
                      <a:pt x="34931" y="63806"/>
                    </a:cubicBezTo>
                    <a:lnTo>
                      <a:pt x="57128" y="1140463"/>
                    </a:lnTo>
                    <a:cubicBezTo>
                      <a:pt x="57522" y="1156190"/>
                      <a:pt x="70555" y="1168640"/>
                      <a:pt x="86283" y="1168316"/>
                    </a:cubicBezTo>
                    <a:cubicBezTo>
                      <a:pt x="102012" y="1167991"/>
                      <a:pt x="114519" y="1155015"/>
                      <a:pt x="114265" y="113928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33" name="Freeform 333"/>
              <p:cNvSpPr/>
              <p:nvPr/>
            </p:nvSpPr>
            <p:spPr>
              <a:xfrm>
                <a:off x="6273755" y="8422746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21178"/>
                    </a:moveTo>
                    <a:cubicBezTo>
                      <a:pt x="126843" y="586219"/>
                      <a:pt x="98459" y="557962"/>
                      <a:pt x="63500" y="557962"/>
                    </a:cubicBezTo>
                    <a:cubicBezTo>
                      <a:pt x="28540" y="557962"/>
                      <a:pt x="156" y="586219"/>
                      <a:pt x="0" y="621178"/>
                    </a:cubicBezTo>
                    <a:cubicBezTo>
                      <a:pt x="156" y="656137"/>
                      <a:pt x="28540" y="684394"/>
                      <a:pt x="63500" y="684394"/>
                    </a:cubicBezTo>
                    <a:cubicBezTo>
                      <a:pt x="98459" y="684394"/>
                      <a:pt x="126843" y="656137"/>
                      <a:pt x="127000" y="621178"/>
                    </a:cubicBezTo>
                    <a:close/>
                    <a:moveTo>
                      <a:pt x="34945" y="620107"/>
                    </a:moveTo>
                    <a:cubicBezTo>
                      <a:pt x="34426" y="635831"/>
                      <a:pt x="46713" y="649016"/>
                      <a:pt x="62434" y="649606"/>
                    </a:cubicBezTo>
                    <a:cubicBezTo>
                      <a:pt x="78155" y="650195"/>
                      <a:pt x="91395" y="637966"/>
                      <a:pt x="92055" y="622248"/>
                    </a:cubicBezTo>
                    <a:lnTo>
                      <a:pt x="114252" y="30087"/>
                    </a:lnTo>
                    <a:cubicBezTo>
                      <a:pt x="114771" y="14364"/>
                      <a:pt x="102483" y="1178"/>
                      <a:pt x="86762" y="589"/>
                    </a:cubicBezTo>
                    <a:cubicBezTo>
                      <a:pt x="71041" y="0"/>
                      <a:pt x="57801" y="12228"/>
                      <a:pt x="57142" y="2794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34" name="Freeform 334"/>
              <p:cNvSpPr/>
              <p:nvPr/>
            </p:nvSpPr>
            <p:spPr>
              <a:xfrm>
                <a:off x="6295952" y="8388546"/>
                <a:ext cx="127000" cy="41567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2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6"/>
                    </a:cubicBezTo>
                    <a:close/>
                    <a:moveTo>
                      <a:pt x="92007" y="61257"/>
                    </a:moveTo>
                    <a:cubicBezTo>
                      <a:pt x="90859" y="45567"/>
                      <a:pt x="77244" y="33757"/>
                      <a:pt x="61549" y="34835"/>
                    </a:cubicBezTo>
                    <a:cubicBezTo>
                      <a:pt x="45854" y="35914"/>
                      <a:pt x="33983" y="49475"/>
                      <a:pt x="34992" y="65175"/>
                    </a:cubicBezTo>
                    <a:lnTo>
                      <a:pt x="57189" y="388173"/>
                    </a:lnTo>
                    <a:cubicBezTo>
                      <a:pt x="58338" y="403862"/>
                      <a:pt x="71952" y="415672"/>
                      <a:pt x="87647" y="414594"/>
                    </a:cubicBezTo>
                    <a:cubicBezTo>
                      <a:pt x="103342" y="413515"/>
                      <a:pt x="115213" y="399954"/>
                      <a:pt x="114204" y="38425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35" name="Freeform 335"/>
              <p:cNvSpPr/>
              <p:nvPr/>
            </p:nvSpPr>
            <p:spPr>
              <a:xfrm>
                <a:off x="6318149" y="8711543"/>
                <a:ext cx="127000" cy="46937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9370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7"/>
                    </a:cubicBezTo>
                    <a:close/>
                    <a:moveTo>
                      <a:pt x="92025" y="61536"/>
                    </a:moveTo>
                    <a:cubicBezTo>
                      <a:pt x="91030" y="45836"/>
                      <a:pt x="77532" y="33893"/>
                      <a:pt x="61827" y="34818"/>
                    </a:cubicBezTo>
                    <a:cubicBezTo>
                      <a:pt x="46122" y="35743"/>
                      <a:pt x="34119" y="49188"/>
                      <a:pt x="34974" y="64896"/>
                    </a:cubicBezTo>
                    <a:lnTo>
                      <a:pt x="57171" y="441727"/>
                    </a:lnTo>
                    <a:cubicBezTo>
                      <a:pt x="58166" y="457428"/>
                      <a:pt x="71665" y="469370"/>
                      <a:pt x="87370" y="468445"/>
                    </a:cubicBezTo>
                    <a:cubicBezTo>
                      <a:pt x="103075" y="467519"/>
                      <a:pt x="115077" y="454074"/>
                      <a:pt x="114222" y="43836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36" name="Freeform 336"/>
              <p:cNvSpPr/>
              <p:nvPr/>
            </p:nvSpPr>
            <p:spPr>
              <a:xfrm>
                <a:off x="6340346" y="9088373"/>
                <a:ext cx="127000" cy="89957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99578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6"/>
                    </a:cubicBezTo>
                    <a:close/>
                    <a:moveTo>
                      <a:pt x="92064" y="62431"/>
                    </a:moveTo>
                    <a:cubicBezTo>
                      <a:pt x="91561" y="46707"/>
                      <a:pt x="78444" y="34347"/>
                      <a:pt x="62718" y="34779"/>
                    </a:cubicBezTo>
                    <a:cubicBezTo>
                      <a:pt x="46992" y="35212"/>
                      <a:pt x="34573" y="48274"/>
                      <a:pt x="34935" y="64002"/>
                    </a:cubicBezTo>
                    <a:lnTo>
                      <a:pt x="57132" y="871495"/>
                    </a:lnTo>
                    <a:cubicBezTo>
                      <a:pt x="57635" y="887219"/>
                      <a:pt x="70753" y="899579"/>
                      <a:pt x="86478" y="899147"/>
                    </a:cubicBezTo>
                    <a:cubicBezTo>
                      <a:pt x="102204" y="898714"/>
                      <a:pt x="114623" y="885652"/>
                      <a:pt x="114261" y="86992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37" name="Freeform 337"/>
              <p:cNvSpPr/>
              <p:nvPr/>
            </p:nvSpPr>
            <p:spPr>
              <a:xfrm>
                <a:off x="6362543" y="9895867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1809" y="59325"/>
                    </a:moveTo>
                    <a:cubicBezTo>
                      <a:pt x="89597" y="43749"/>
                      <a:pt x="75211" y="32891"/>
                      <a:pt x="59626" y="35033"/>
                    </a:cubicBezTo>
                    <a:cubicBezTo>
                      <a:pt x="44041" y="37176"/>
                      <a:pt x="33118" y="51513"/>
                      <a:pt x="35191" y="67107"/>
                    </a:cubicBezTo>
                    <a:lnTo>
                      <a:pt x="57388" y="228606"/>
                    </a:lnTo>
                    <a:cubicBezTo>
                      <a:pt x="59600" y="244182"/>
                      <a:pt x="73985" y="255039"/>
                      <a:pt x="89571" y="252897"/>
                    </a:cubicBezTo>
                    <a:cubicBezTo>
                      <a:pt x="105156" y="250755"/>
                      <a:pt x="116078" y="236418"/>
                      <a:pt x="114005" y="22082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38" name="Freeform 338"/>
              <p:cNvSpPr/>
              <p:nvPr/>
            </p:nvSpPr>
            <p:spPr>
              <a:xfrm>
                <a:off x="6384740" y="9122789"/>
                <a:ext cx="127000" cy="106100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61009">
                    <a:moveTo>
                      <a:pt x="127000" y="997792"/>
                    </a:moveTo>
                    <a:cubicBezTo>
                      <a:pt x="126843" y="962833"/>
                      <a:pt x="98459" y="934576"/>
                      <a:pt x="63500" y="934576"/>
                    </a:cubicBezTo>
                    <a:cubicBezTo>
                      <a:pt x="28540" y="934576"/>
                      <a:pt x="156" y="962833"/>
                      <a:pt x="0" y="997792"/>
                    </a:cubicBezTo>
                    <a:cubicBezTo>
                      <a:pt x="156" y="1032752"/>
                      <a:pt x="28540" y="1061009"/>
                      <a:pt x="63500" y="1061009"/>
                    </a:cubicBezTo>
                    <a:cubicBezTo>
                      <a:pt x="98459" y="1061009"/>
                      <a:pt x="126843" y="1032752"/>
                      <a:pt x="127000" y="997792"/>
                    </a:cubicBezTo>
                    <a:close/>
                    <a:moveTo>
                      <a:pt x="34932" y="997138"/>
                    </a:moveTo>
                    <a:cubicBezTo>
                      <a:pt x="34642" y="1012868"/>
                      <a:pt x="47121" y="1025872"/>
                      <a:pt x="62849" y="1026233"/>
                    </a:cubicBezTo>
                    <a:cubicBezTo>
                      <a:pt x="78576" y="1026593"/>
                      <a:pt x="91637" y="1014173"/>
                      <a:pt x="92067" y="998447"/>
                    </a:cubicBezTo>
                    <a:lnTo>
                      <a:pt x="114264" y="29455"/>
                    </a:lnTo>
                    <a:cubicBezTo>
                      <a:pt x="114554" y="13725"/>
                      <a:pt x="102076" y="721"/>
                      <a:pt x="86348" y="360"/>
                    </a:cubicBezTo>
                    <a:cubicBezTo>
                      <a:pt x="70620" y="0"/>
                      <a:pt x="57560" y="12420"/>
                      <a:pt x="57129" y="2814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39" name="Freeform 339"/>
              <p:cNvSpPr/>
              <p:nvPr/>
            </p:nvSpPr>
            <p:spPr>
              <a:xfrm>
                <a:off x="6406937" y="9088373"/>
                <a:ext cx="127000" cy="5768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50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6"/>
                    </a:cubicBezTo>
                    <a:close/>
                    <a:moveTo>
                      <a:pt x="92045" y="61909"/>
                    </a:moveTo>
                    <a:cubicBezTo>
                      <a:pt x="91255" y="46197"/>
                      <a:pt x="77913" y="34079"/>
                      <a:pt x="62198" y="34799"/>
                    </a:cubicBezTo>
                    <a:cubicBezTo>
                      <a:pt x="46483" y="35519"/>
                      <a:pt x="34305" y="48806"/>
                      <a:pt x="34955" y="64524"/>
                    </a:cubicBezTo>
                    <a:lnTo>
                      <a:pt x="57152" y="549020"/>
                    </a:lnTo>
                    <a:cubicBezTo>
                      <a:pt x="57942" y="564732"/>
                      <a:pt x="71283" y="576850"/>
                      <a:pt x="86998" y="576130"/>
                    </a:cubicBezTo>
                    <a:cubicBezTo>
                      <a:pt x="102714" y="575410"/>
                      <a:pt x="114891" y="562123"/>
                      <a:pt x="114242" y="54640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40" name="Freeform 340"/>
              <p:cNvSpPr/>
              <p:nvPr/>
            </p:nvSpPr>
            <p:spPr>
              <a:xfrm>
                <a:off x="6429134" y="8584479"/>
                <a:ext cx="127000" cy="111482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23">
                    <a:moveTo>
                      <a:pt x="127000" y="1051606"/>
                    </a:moveTo>
                    <a:cubicBezTo>
                      <a:pt x="126843" y="1016647"/>
                      <a:pt x="98460" y="988390"/>
                      <a:pt x="63500" y="988390"/>
                    </a:cubicBezTo>
                    <a:cubicBezTo>
                      <a:pt x="28540" y="988390"/>
                      <a:pt x="156" y="1016647"/>
                      <a:pt x="0" y="1051606"/>
                    </a:cubicBezTo>
                    <a:cubicBezTo>
                      <a:pt x="156" y="1086566"/>
                      <a:pt x="28540" y="1114823"/>
                      <a:pt x="63500" y="1114823"/>
                    </a:cubicBezTo>
                    <a:cubicBezTo>
                      <a:pt x="98460" y="1114823"/>
                      <a:pt x="126843" y="1086566"/>
                      <a:pt x="127000" y="1051606"/>
                    </a:cubicBezTo>
                    <a:close/>
                    <a:moveTo>
                      <a:pt x="34932" y="1050986"/>
                    </a:moveTo>
                    <a:cubicBezTo>
                      <a:pt x="34661" y="1066716"/>
                      <a:pt x="47154" y="1079706"/>
                      <a:pt x="62883" y="1080047"/>
                    </a:cubicBezTo>
                    <a:cubicBezTo>
                      <a:pt x="78611" y="1080388"/>
                      <a:pt x="91656" y="1067953"/>
                      <a:pt x="92068" y="1052227"/>
                    </a:cubicBezTo>
                    <a:lnTo>
                      <a:pt x="114265" y="29401"/>
                    </a:lnTo>
                    <a:cubicBezTo>
                      <a:pt x="114536" y="13672"/>
                      <a:pt x="102042" y="682"/>
                      <a:pt x="86314" y="341"/>
                    </a:cubicBezTo>
                    <a:cubicBezTo>
                      <a:pt x="70586" y="0"/>
                      <a:pt x="57540" y="12436"/>
                      <a:pt x="57129" y="2816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41" name="Freeform 341"/>
              <p:cNvSpPr/>
              <p:nvPr/>
            </p:nvSpPr>
            <p:spPr>
              <a:xfrm>
                <a:off x="6451331" y="8550045"/>
                <a:ext cx="127000" cy="143774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37741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71" y="62745"/>
                    </a:moveTo>
                    <a:cubicBezTo>
                      <a:pt x="91742" y="47016"/>
                      <a:pt x="78760" y="34513"/>
                      <a:pt x="63031" y="34772"/>
                    </a:cubicBezTo>
                    <a:cubicBezTo>
                      <a:pt x="47301" y="35032"/>
                      <a:pt x="34740" y="47957"/>
                      <a:pt x="34929" y="63687"/>
                    </a:cubicBezTo>
                    <a:lnTo>
                      <a:pt x="57126" y="1409509"/>
                    </a:lnTo>
                    <a:cubicBezTo>
                      <a:pt x="57455" y="1425238"/>
                      <a:pt x="70437" y="1437741"/>
                      <a:pt x="86166" y="1437482"/>
                    </a:cubicBezTo>
                    <a:cubicBezTo>
                      <a:pt x="101896" y="1437222"/>
                      <a:pt x="114457" y="1424297"/>
                      <a:pt x="114268" y="140856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42" name="Freeform 342"/>
              <p:cNvSpPr/>
              <p:nvPr/>
            </p:nvSpPr>
            <p:spPr>
              <a:xfrm>
                <a:off x="6473528" y="7185032"/>
                <a:ext cx="127000" cy="283726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837267">
                    <a:moveTo>
                      <a:pt x="127000" y="2774051"/>
                    </a:moveTo>
                    <a:cubicBezTo>
                      <a:pt x="126844" y="2739092"/>
                      <a:pt x="98460" y="2710835"/>
                      <a:pt x="63500" y="2710835"/>
                    </a:cubicBezTo>
                    <a:cubicBezTo>
                      <a:pt x="28541" y="2710835"/>
                      <a:pt x="156" y="2739092"/>
                      <a:pt x="0" y="2774051"/>
                    </a:cubicBezTo>
                    <a:cubicBezTo>
                      <a:pt x="156" y="2809010"/>
                      <a:pt x="28541" y="2837267"/>
                      <a:pt x="63500" y="2837267"/>
                    </a:cubicBezTo>
                    <a:cubicBezTo>
                      <a:pt x="98460" y="2837267"/>
                      <a:pt x="126844" y="2809010"/>
                      <a:pt x="127000" y="2774051"/>
                    </a:cubicBezTo>
                    <a:close/>
                    <a:moveTo>
                      <a:pt x="34926" y="2773820"/>
                    </a:moveTo>
                    <a:cubicBezTo>
                      <a:pt x="34869" y="2789551"/>
                      <a:pt x="47539" y="2802370"/>
                      <a:pt x="63270" y="2802498"/>
                    </a:cubicBezTo>
                    <a:cubicBezTo>
                      <a:pt x="79001" y="2802625"/>
                      <a:pt x="91877" y="2790013"/>
                      <a:pt x="92074" y="2774282"/>
                    </a:cubicBezTo>
                    <a:lnTo>
                      <a:pt x="114271" y="28805"/>
                    </a:lnTo>
                    <a:cubicBezTo>
                      <a:pt x="114328" y="13074"/>
                      <a:pt x="101658" y="255"/>
                      <a:pt x="85927" y="127"/>
                    </a:cubicBezTo>
                    <a:cubicBezTo>
                      <a:pt x="70196" y="0"/>
                      <a:pt x="57321" y="12612"/>
                      <a:pt x="57123" y="2834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43" name="Freeform 343"/>
              <p:cNvSpPr/>
              <p:nvPr/>
            </p:nvSpPr>
            <p:spPr>
              <a:xfrm>
                <a:off x="6495725" y="7150390"/>
                <a:ext cx="127000" cy="19759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975998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3" y="62879"/>
                    </a:moveTo>
                    <a:cubicBezTo>
                      <a:pt x="91817" y="47149"/>
                      <a:pt x="78895" y="34585"/>
                      <a:pt x="63165" y="34770"/>
                    </a:cubicBezTo>
                    <a:cubicBezTo>
                      <a:pt x="47434" y="34956"/>
                      <a:pt x="34812" y="47821"/>
                      <a:pt x="34927" y="63553"/>
                    </a:cubicBezTo>
                    <a:lnTo>
                      <a:pt x="57124" y="1947703"/>
                    </a:lnTo>
                    <a:cubicBezTo>
                      <a:pt x="57380" y="1963434"/>
                      <a:pt x="70301" y="1975998"/>
                      <a:pt x="86032" y="1975813"/>
                    </a:cubicBezTo>
                    <a:cubicBezTo>
                      <a:pt x="101763" y="1975627"/>
                      <a:pt x="114385" y="1962761"/>
                      <a:pt x="114270" y="194703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44" name="Freeform 344"/>
              <p:cNvSpPr/>
              <p:nvPr/>
            </p:nvSpPr>
            <p:spPr>
              <a:xfrm>
                <a:off x="6517922" y="9034541"/>
                <a:ext cx="127000" cy="111482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23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68" y="62596"/>
                    </a:moveTo>
                    <a:cubicBezTo>
                      <a:pt x="91657" y="46870"/>
                      <a:pt x="78611" y="34433"/>
                      <a:pt x="62883" y="34774"/>
                    </a:cubicBezTo>
                    <a:cubicBezTo>
                      <a:pt x="47155" y="35116"/>
                      <a:pt x="34661" y="48106"/>
                      <a:pt x="34932" y="63835"/>
                    </a:cubicBezTo>
                    <a:lnTo>
                      <a:pt x="57129" y="1086661"/>
                    </a:lnTo>
                    <a:cubicBezTo>
                      <a:pt x="57540" y="1102387"/>
                      <a:pt x="70586" y="1114822"/>
                      <a:pt x="86314" y="1114481"/>
                    </a:cubicBezTo>
                    <a:cubicBezTo>
                      <a:pt x="102043" y="1114140"/>
                      <a:pt x="114537" y="1101150"/>
                      <a:pt x="114265" y="108542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45" name="Freeform 345"/>
              <p:cNvSpPr/>
              <p:nvPr/>
            </p:nvSpPr>
            <p:spPr>
              <a:xfrm>
                <a:off x="6540119" y="6754391"/>
                <a:ext cx="127000" cy="342940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429407">
                    <a:moveTo>
                      <a:pt x="127000" y="3366190"/>
                    </a:moveTo>
                    <a:cubicBezTo>
                      <a:pt x="126844" y="3331231"/>
                      <a:pt x="98460" y="3302974"/>
                      <a:pt x="63500" y="3302974"/>
                    </a:cubicBezTo>
                    <a:cubicBezTo>
                      <a:pt x="28541" y="3302974"/>
                      <a:pt x="157" y="3331231"/>
                      <a:pt x="0" y="3366190"/>
                    </a:cubicBezTo>
                    <a:cubicBezTo>
                      <a:pt x="157" y="3401150"/>
                      <a:pt x="28541" y="3429407"/>
                      <a:pt x="63500" y="3429407"/>
                    </a:cubicBezTo>
                    <a:cubicBezTo>
                      <a:pt x="98460" y="3429407"/>
                      <a:pt x="126844" y="3401150"/>
                      <a:pt x="127000" y="3366190"/>
                    </a:cubicBezTo>
                    <a:close/>
                    <a:moveTo>
                      <a:pt x="34925" y="3366001"/>
                    </a:moveTo>
                    <a:cubicBezTo>
                      <a:pt x="34891" y="3381732"/>
                      <a:pt x="47580" y="3394533"/>
                      <a:pt x="63311" y="3394638"/>
                    </a:cubicBezTo>
                    <a:cubicBezTo>
                      <a:pt x="79043" y="3394742"/>
                      <a:pt x="91899" y="3382111"/>
                      <a:pt x="92075" y="3366380"/>
                    </a:cubicBezTo>
                    <a:lnTo>
                      <a:pt x="114272" y="28742"/>
                    </a:lnTo>
                    <a:cubicBezTo>
                      <a:pt x="114306" y="13011"/>
                      <a:pt x="101618" y="210"/>
                      <a:pt x="85887" y="104"/>
                    </a:cubicBezTo>
                    <a:cubicBezTo>
                      <a:pt x="70155" y="0"/>
                      <a:pt x="57298" y="12631"/>
                      <a:pt x="57122" y="2836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46" name="Freeform 346"/>
              <p:cNvSpPr/>
              <p:nvPr/>
            </p:nvSpPr>
            <p:spPr>
              <a:xfrm>
                <a:off x="6562316" y="5731336"/>
                <a:ext cx="127000" cy="111482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23">
                    <a:moveTo>
                      <a:pt x="127000" y="1051607"/>
                    </a:moveTo>
                    <a:cubicBezTo>
                      <a:pt x="126843" y="1016647"/>
                      <a:pt x="98460" y="988390"/>
                      <a:pt x="63500" y="988390"/>
                    </a:cubicBezTo>
                    <a:cubicBezTo>
                      <a:pt x="28540" y="988390"/>
                      <a:pt x="156" y="1016647"/>
                      <a:pt x="0" y="1051607"/>
                    </a:cubicBezTo>
                    <a:cubicBezTo>
                      <a:pt x="156" y="1086566"/>
                      <a:pt x="28540" y="1114823"/>
                      <a:pt x="63500" y="1114823"/>
                    </a:cubicBezTo>
                    <a:cubicBezTo>
                      <a:pt x="98460" y="1114823"/>
                      <a:pt x="126843" y="1086566"/>
                      <a:pt x="127000" y="1051607"/>
                    </a:cubicBezTo>
                    <a:close/>
                    <a:moveTo>
                      <a:pt x="34932" y="1050987"/>
                    </a:moveTo>
                    <a:cubicBezTo>
                      <a:pt x="34661" y="1066716"/>
                      <a:pt x="47155" y="1079706"/>
                      <a:pt x="62883" y="1080048"/>
                    </a:cubicBezTo>
                    <a:cubicBezTo>
                      <a:pt x="78611" y="1080389"/>
                      <a:pt x="91657" y="1067953"/>
                      <a:pt x="92069" y="1052227"/>
                    </a:cubicBezTo>
                    <a:lnTo>
                      <a:pt x="114266" y="29402"/>
                    </a:lnTo>
                    <a:cubicBezTo>
                      <a:pt x="114537" y="13673"/>
                      <a:pt x="102043" y="683"/>
                      <a:pt x="86315" y="341"/>
                    </a:cubicBezTo>
                    <a:cubicBezTo>
                      <a:pt x="70586" y="0"/>
                      <a:pt x="57540" y="12435"/>
                      <a:pt x="57129" y="2816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47" name="Freeform 347"/>
              <p:cNvSpPr/>
              <p:nvPr/>
            </p:nvSpPr>
            <p:spPr>
              <a:xfrm>
                <a:off x="6584513" y="5696901"/>
                <a:ext cx="127000" cy="246045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460457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60" y="126434"/>
                      <a:pt x="126843" y="98176"/>
                      <a:pt x="127000" y="63217"/>
                    </a:cubicBezTo>
                    <a:close/>
                    <a:moveTo>
                      <a:pt x="92074" y="62949"/>
                    </a:moveTo>
                    <a:cubicBezTo>
                      <a:pt x="91856" y="47219"/>
                      <a:pt x="78965" y="34624"/>
                      <a:pt x="63234" y="34771"/>
                    </a:cubicBezTo>
                    <a:cubicBezTo>
                      <a:pt x="47502" y="34918"/>
                      <a:pt x="34850" y="47753"/>
                      <a:pt x="34926" y="63485"/>
                    </a:cubicBezTo>
                    <a:lnTo>
                      <a:pt x="57123" y="2432131"/>
                    </a:lnTo>
                    <a:cubicBezTo>
                      <a:pt x="57341" y="2447862"/>
                      <a:pt x="70233" y="2460458"/>
                      <a:pt x="85964" y="2460310"/>
                    </a:cubicBezTo>
                    <a:cubicBezTo>
                      <a:pt x="101695" y="2460162"/>
                      <a:pt x="114348" y="2447327"/>
                      <a:pt x="114271" y="243159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48" name="Freeform 348"/>
              <p:cNvSpPr/>
              <p:nvPr/>
            </p:nvSpPr>
            <p:spPr>
              <a:xfrm>
                <a:off x="6606710" y="8065549"/>
                <a:ext cx="127000" cy="4693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9398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26" y="61536"/>
                    </a:moveTo>
                    <a:cubicBezTo>
                      <a:pt x="91031" y="45835"/>
                      <a:pt x="77532" y="33892"/>
                      <a:pt x="61828" y="34817"/>
                    </a:cubicBezTo>
                    <a:cubicBezTo>
                      <a:pt x="46123" y="35743"/>
                      <a:pt x="34120" y="49187"/>
                      <a:pt x="34975" y="64896"/>
                    </a:cubicBezTo>
                    <a:lnTo>
                      <a:pt x="57172" y="441726"/>
                    </a:lnTo>
                    <a:cubicBezTo>
                      <a:pt x="58152" y="457439"/>
                      <a:pt x="71656" y="469398"/>
                      <a:pt x="87371" y="468473"/>
                    </a:cubicBezTo>
                    <a:cubicBezTo>
                      <a:pt x="103087" y="467547"/>
                      <a:pt x="115094" y="454084"/>
                      <a:pt x="114222" y="43836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49" name="Freeform 349"/>
              <p:cNvSpPr/>
              <p:nvPr/>
            </p:nvSpPr>
            <p:spPr>
              <a:xfrm>
                <a:off x="6628907" y="5247068"/>
                <a:ext cx="127000" cy="332174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321743">
                    <a:moveTo>
                      <a:pt x="127000" y="3258527"/>
                    </a:moveTo>
                    <a:cubicBezTo>
                      <a:pt x="126843" y="3223568"/>
                      <a:pt x="98460" y="3195310"/>
                      <a:pt x="63500" y="3195310"/>
                    </a:cubicBezTo>
                    <a:cubicBezTo>
                      <a:pt x="28540" y="3195310"/>
                      <a:pt x="157" y="3223568"/>
                      <a:pt x="0" y="3258527"/>
                    </a:cubicBezTo>
                    <a:cubicBezTo>
                      <a:pt x="157" y="3293486"/>
                      <a:pt x="28540" y="3321743"/>
                      <a:pt x="63500" y="3321743"/>
                    </a:cubicBezTo>
                    <a:cubicBezTo>
                      <a:pt x="98460" y="3321743"/>
                      <a:pt x="126843" y="3293486"/>
                      <a:pt x="127000" y="3258527"/>
                    </a:cubicBezTo>
                    <a:close/>
                    <a:moveTo>
                      <a:pt x="34926" y="3258331"/>
                    </a:moveTo>
                    <a:cubicBezTo>
                      <a:pt x="34888" y="3274062"/>
                      <a:pt x="47573" y="3286865"/>
                      <a:pt x="63305" y="3286974"/>
                    </a:cubicBezTo>
                    <a:cubicBezTo>
                      <a:pt x="79035" y="3287082"/>
                      <a:pt x="91896" y="3274454"/>
                      <a:pt x="92074" y="3258724"/>
                    </a:cubicBezTo>
                    <a:lnTo>
                      <a:pt x="114271" y="28751"/>
                    </a:lnTo>
                    <a:cubicBezTo>
                      <a:pt x="114309" y="13019"/>
                      <a:pt x="101624" y="216"/>
                      <a:pt x="85892" y="107"/>
                    </a:cubicBezTo>
                    <a:cubicBezTo>
                      <a:pt x="70161" y="0"/>
                      <a:pt x="57301" y="12627"/>
                      <a:pt x="57123" y="2835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50" name="Freeform 350"/>
              <p:cNvSpPr/>
              <p:nvPr/>
            </p:nvSpPr>
            <p:spPr>
              <a:xfrm>
                <a:off x="6651104" y="5212405"/>
                <a:ext cx="127000" cy="391389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913890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92075" y="63051"/>
                    </a:moveTo>
                    <a:cubicBezTo>
                      <a:pt x="91913" y="47320"/>
                      <a:pt x="79067" y="34679"/>
                      <a:pt x="63335" y="34770"/>
                    </a:cubicBezTo>
                    <a:cubicBezTo>
                      <a:pt x="47603" y="34862"/>
                      <a:pt x="34905" y="47651"/>
                      <a:pt x="34926" y="63383"/>
                    </a:cubicBezTo>
                    <a:lnTo>
                      <a:pt x="57123" y="3885518"/>
                    </a:lnTo>
                    <a:cubicBezTo>
                      <a:pt x="57285" y="3901249"/>
                      <a:pt x="70131" y="3913891"/>
                      <a:pt x="85863" y="3913799"/>
                    </a:cubicBezTo>
                    <a:cubicBezTo>
                      <a:pt x="101595" y="3913707"/>
                      <a:pt x="114293" y="3900917"/>
                      <a:pt x="114272" y="388518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51" name="Freeform 351"/>
              <p:cNvSpPr/>
              <p:nvPr/>
            </p:nvSpPr>
            <p:spPr>
              <a:xfrm>
                <a:off x="6673301" y="8530356"/>
                <a:ext cx="127000" cy="63061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30617">
                    <a:moveTo>
                      <a:pt x="127000" y="567401"/>
                    </a:moveTo>
                    <a:cubicBezTo>
                      <a:pt x="126844" y="532442"/>
                      <a:pt x="98460" y="504185"/>
                      <a:pt x="63500" y="504185"/>
                    </a:cubicBezTo>
                    <a:cubicBezTo>
                      <a:pt x="28540" y="504185"/>
                      <a:pt x="157" y="532442"/>
                      <a:pt x="0" y="567401"/>
                    </a:cubicBezTo>
                    <a:cubicBezTo>
                      <a:pt x="157" y="602360"/>
                      <a:pt x="28540" y="630617"/>
                      <a:pt x="63500" y="630617"/>
                    </a:cubicBezTo>
                    <a:cubicBezTo>
                      <a:pt x="98460" y="630617"/>
                      <a:pt x="126844" y="602360"/>
                      <a:pt x="127000" y="567401"/>
                    </a:cubicBezTo>
                    <a:close/>
                    <a:moveTo>
                      <a:pt x="34949" y="566224"/>
                    </a:moveTo>
                    <a:cubicBezTo>
                      <a:pt x="34372" y="581945"/>
                      <a:pt x="46610" y="595176"/>
                      <a:pt x="62328" y="595824"/>
                    </a:cubicBezTo>
                    <a:cubicBezTo>
                      <a:pt x="78047" y="596472"/>
                      <a:pt x="91333" y="584293"/>
                      <a:pt x="92051" y="568578"/>
                    </a:cubicBezTo>
                    <a:lnTo>
                      <a:pt x="114248" y="30249"/>
                    </a:lnTo>
                    <a:cubicBezTo>
                      <a:pt x="114827" y="14528"/>
                      <a:pt x="102588" y="1297"/>
                      <a:pt x="86869" y="648"/>
                    </a:cubicBezTo>
                    <a:cubicBezTo>
                      <a:pt x="71151" y="0"/>
                      <a:pt x="57865" y="12179"/>
                      <a:pt x="57146" y="2789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52" name="Freeform 352"/>
              <p:cNvSpPr/>
              <p:nvPr/>
            </p:nvSpPr>
            <p:spPr>
              <a:xfrm>
                <a:off x="6695498" y="7023431"/>
                <a:ext cx="127000" cy="159921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599213">
                    <a:moveTo>
                      <a:pt x="127000" y="1535997"/>
                    </a:moveTo>
                    <a:cubicBezTo>
                      <a:pt x="126844" y="1501038"/>
                      <a:pt x="98460" y="1472781"/>
                      <a:pt x="63500" y="1472781"/>
                    </a:cubicBezTo>
                    <a:cubicBezTo>
                      <a:pt x="28540" y="1472781"/>
                      <a:pt x="157" y="1501038"/>
                      <a:pt x="0" y="1535997"/>
                    </a:cubicBezTo>
                    <a:cubicBezTo>
                      <a:pt x="157" y="1570956"/>
                      <a:pt x="28540" y="1599213"/>
                      <a:pt x="63500" y="1599213"/>
                    </a:cubicBezTo>
                    <a:cubicBezTo>
                      <a:pt x="98460" y="1599213"/>
                      <a:pt x="126844" y="1570956"/>
                      <a:pt x="127000" y="1535997"/>
                    </a:cubicBezTo>
                    <a:close/>
                    <a:moveTo>
                      <a:pt x="34928" y="1535576"/>
                    </a:moveTo>
                    <a:cubicBezTo>
                      <a:pt x="34767" y="1551307"/>
                      <a:pt x="47351" y="1564210"/>
                      <a:pt x="63081" y="1564442"/>
                    </a:cubicBezTo>
                    <a:cubicBezTo>
                      <a:pt x="78811" y="1564673"/>
                      <a:pt x="91770" y="1552147"/>
                      <a:pt x="92072" y="1536418"/>
                    </a:cubicBezTo>
                    <a:lnTo>
                      <a:pt x="114269" y="29097"/>
                    </a:lnTo>
                    <a:cubicBezTo>
                      <a:pt x="114431" y="13366"/>
                      <a:pt x="101846" y="464"/>
                      <a:pt x="86116" y="232"/>
                    </a:cubicBezTo>
                    <a:cubicBezTo>
                      <a:pt x="70386" y="0"/>
                      <a:pt x="57427" y="12526"/>
                      <a:pt x="57125" y="2825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53" name="Freeform 353"/>
              <p:cNvSpPr/>
              <p:nvPr/>
            </p:nvSpPr>
            <p:spPr>
              <a:xfrm>
                <a:off x="6717695" y="6988891"/>
                <a:ext cx="127000" cy="213748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137483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4" y="62906"/>
                    </a:moveTo>
                    <a:cubicBezTo>
                      <a:pt x="91833" y="47176"/>
                      <a:pt x="78923" y="34600"/>
                      <a:pt x="63192" y="34770"/>
                    </a:cubicBezTo>
                    <a:cubicBezTo>
                      <a:pt x="47461" y="34942"/>
                      <a:pt x="34827" y="47795"/>
                      <a:pt x="34927" y="63527"/>
                    </a:cubicBezTo>
                    <a:lnTo>
                      <a:pt x="57124" y="2109176"/>
                    </a:lnTo>
                    <a:cubicBezTo>
                      <a:pt x="57365" y="2124906"/>
                      <a:pt x="70275" y="2137483"/>
                      <a:pt x="86006" y="2137312"/>
                    </a:cubicBezTo>
                    <a:cubicBezTo>
                      <a:pt x="101737" y="2137141"/>
                      <a:pt x="114371" y="2124288"/>
                      <a:pt x="114271" y="210855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54" name="Freeform 354"/>
              <p:cNvSpPr/>
              <p:nvPr/>
            </p:nvSpPr>
            <p:spPr>
              <a:xfrm>
                <a:off x="6739892" y="9034541"/>
                <a:ext cx="127000" cy="143774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37741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2" y="62745"/>
                    </a:moveTo>
                    <a:cubicBezTo>
                      <a:pt x="91742" y="47016"/>
                      <a:pt x="78762" y="34513"/>
                      <a:pt x="63032" y="34772"/>
                    </a:cubicBezTo>
                    <a:cubicBezTo>
                      <a:pt x="47302" y="35031"/>
                      <a:pt x="34740" y="47956"/>
                      <a:pt x="34929" y="63687"/>
                    </a:cubicBezTo>
                    <a:lnTo>
                      <a:pt x="57126" y="1409509"/>
                    </a:lnTo>
                    <a:cubicBezTo>
                      <a:pt x="57456" y="1425238"/>
                      <a:pt x="70437" y="1437741"/>
                      <a:pt x="86167" y="1437482"/>
                    </a:cubicBezTo>
                    <a:cubicBezTo>
                      <a:pt x="101897" y="1437222"/>
                      <a:pt x="114458" y="1424297"/>
                      <a:pt x="114269" y="140856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55" name="Freeform 355"/>
              <p:cNvSpPr/>
              <p:nvPr/>
            </p:nvSpPr>
            <p:spPr>
              <a:xfrm>
                <a:off x="6762090" y="5516268"/>
                <a:ext cx="127000" cy="499052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990527">
                    <a:moveTo>
                      <a:pt x="127000" y="4927311"/>
                    </a:moveTo>
                    <a:cubicBezTo>
                      <a:pt x="126843" y="4892352"/>
                      <a:pt x="98459" y="4864095"/>
                      <a:pt x="63500" y="4864095"/>
                    </a:cubicBezTo>
                    <a:cubicBezTo>
                      <a:pt x="28540" y="4864095"/>
                      <a:pt x="156" y="4892352"/>
                      <a:pt x="0" y="4927311"/>
                    </a:cubicBezTo>
                    <a:cubicBezTo>
                      <a:pt x="156" y="4962270"/>
                      <a:pt x="28540" y="4990527"/>
                      <a:pt x="63500" y="4990527"/>
                    </a:cubicBezTo>
                    <a:cubicBezTo>
                      <a:pt x="98459" y="4990527"/>
                      <a:pt x="126843" y="4962270"/>
                      <a:pt x="127000" y="4927311"/>
                    </a:cubicBezTo>
                    <a:close/>
                    <a:moveTo>
                      <a:pt x="34925" y="4927181"/>
                    </a:moveTo>
                    <a:cubicBezTo>
                      <a:pt x="34924" y="4942913"/>
                      <a:pt x="47639" y="4955687"/>
                      <a:pt x="63370" y="4955758"/>
                    </a:cubicBezTo>
                    <a:cubicBezTo>
                      <a:pt x="79102" y="4955829"/>
                      <a:pt x="91932" y="4943171"/>
                      <a:pt x="92074" y="4927440"/>
                    </a:cubicBezTo>
                    <a:lnTo>
                      <a:pt x="114271" y="28648"/>
                    </a:lnTo>
                    <a:cubicBezTo>
                      <a:pt x="114272" y="12917"/>
                      <a:pt x="101557" y="143"/>
                      <a:pt x="85825" y="72"/>
                    </a:cubicBezTo>
                    <a:cubicBezTo>
                      <a:pt x="70094" y="0"/>
                      <a:pt x="57264" y="12658"/>
                      <a:pt x="57122" y="2838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56" name="Freeform 356"/>
              <p:cNvSpPr/>
              <p:nvPr/>
            </p:nvSpPr>
            <p:spPr>
              <a:xfrm>
                <a:off x="6784287" y="5481570"/>
                <a:ext cx="127000" cy="423687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236879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74" y="63064"/>
                    </a:moveTo>
                    <a:cubicBezTo>
                      <a:pt x="91920" y="47332"/>
                      <a:pt x="79079" y="34686"/>
                      <a:pt x="63347" y="34770"/>
                    </a:cubicBezTo>
                    <a:cubicBezTo>
                      <a:pt x="47615" y="34854"/>
                      <a:pt x="34911" y="47638"/>
                      <a:pt x="34925" y="63370"/>
                    </a:cubicBezTo>
                    <a:lnTo>
                      <a:pt x="57122" y="4208501"/>
                    </a:lnTo>
                    <a:cubicBezTo>
                      <a:pt x="57276" y="4224232"/>
                      <a:pt x="70117" y="4236879"/>
                      <a:pt x="85849" y="4236796"/>
                    </a:cubicBezTo>
                    <a:cubicBezTo>
                      <a:pt x="101580" y="4236711"/>
                      <a:pt x="114285" y="4223927"/>
                      <a:pt x="114271" y="420819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57" name="Freeform 357"/>
              <p:cNvSpPr/>
              <p:nvPr/>
            </p:nvSpPr>
            <p:spPr>
              <a:xfrm>
                <a:off x="6806484" y="9391110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298809"/>
                    </a:moveTo>
                    <a:cubicBezTo>
                      <a:pt x="126843" y="263850"/>
                      <a:pt x="98460" y="235592"/>
                      <a:pt x="63500" y="235592"/>
                    </a:cubicBezTo>
                    <a:cubicBezTo>
                      <a:pt x="28540" y="235592"/>
                      <a:pt x="156" y="263850"/>
                      <a:pt x="0" y="298809"/>
                    </a:cubicBezTo>
                    <a:cubicBezTo>
                      <a:pt x="156" y="333768"/>
                      <a:pt x="28540" y="362025"/>
                      <a:pt x="63500" y="362025"/>
                    </a:cubicBezTo>
                    <a:cubicBezTo>
                      <a:pt x="98460" y="362025"/>
                      <a:pt x="126843" y="333768"/>
                      <a:pt x="127000" y="298809"/>
                    </a:cubicBezTo>
                    <a:close/>
                    <a:moveTo>
                      <a:pt x="35021" y="296460"/>
                    </a:moveTo>
                    <a:cubicBezTo>
                      <a:pt x="33798" y="312144"/>
                      <a:pt x="45483" y="325867"/>
                      <a:pt x="61162" y="327160"/>
                    </a:cubicBezTo>
                    <a:cubicBezTo>
                      <a:pt x="76840" y="328453"/>
                      <a:pt x="90615" y="316829"/>
                      <a:pt x="91978" y="301157"/>
                    </a:cubicBezTo>
                    <a:lnTo>
                      <a:pt x="114175" y="31992"/>
                    </a:lnTo>
                    <a:cubicBezTo>
                      <a:pt x="115397" y="16308"/>
                      <a:pt x="103713" y="2586"/>
                      <a:pt x="88034" y="1293"/>
                    </a:cubicBezTo>
                    <a:cubicBezTo>
                      <a:pt x="72356" y="0"/>
                      <a:pt x="58581" y="11623"/>
                      <a:pt x="57218" y="2729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58" name="Freeform 358"/>
              <p:cNvSpPr/>
              <p:nvPr/>
            </p:nvSpPr>
            <p:spPr>
              <a:xfrm>
                <a:off x="6828681" y="8100051"/>
                <a:ext cx="127000" cy="1383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19">
                    <a:moveTo>
                      <a:pt x="127000" y="1320703"/>
                    </a:moveTo>
                    <a:cubicBezTo>
                      <a:pt x="126843" y="1285744"/>
                      <a:pt x="98460" y="1257486"/>
                      <a:pt x="63500" y="1257486"/>
                    </a:cubicBezTo>
                    <a:cubicBezTo>
                      <a:pt x="28540" y="1257486"/>
                      <a:pt x="156" y="1285744"/>
                      <a:pt x="0" y="1320703"/>
                    </a:cubicBezTo>
                    <a:cubicBezTo>
                      <a:pt x="156" y="1355662"/>
                      <a:pt x="28540" y="1383919"/>
                      <a:pt x="63500" y="1383919"/>
                    </a:cubicBezTo>
                    <a:cubicBezTo>
                      <a:pt x="98460" y="1383919"/>
                      <a:pt x="126843" y="1355662"/>
                      <a:pt x="127000" y="1320703"/>
                    </a:cubicBezTo>
                    <a:close/>
                    <a:moveTo>
                      <a:pt x="34929" y="1320212"/>
                    </a:moveTo>
                    <a:cubicBezTo>
                      <a:pt x="34729" y="1335943"/>
                      <a:pt x="47281" y="1348876"/>
                      <a:pt x="63011" y="1349147"/>
                    </a:cubicBezTo>
                    <a:cubicBezTo>
                      <a:pt x="78740" y="1349416"/>
                      <a:pt x="91729" y="1336922"/>
                      <a:pt x="92070" y="1321194"/>
                    </a:cubicBezTo>
                    <a:lnTo>
                      <a:pt x="114267" y="29205"/>
                    </a:lnTo>
                    <a:cubicBezTo>
                      <a:pt x="114467" y="13474"/>
                      <a:pt x="101915" y="541"/>
                      <a:pt x="86185" y="271"/>
                    </a:cubicBezTo>
                    <a:cubicBezTo>
                      <a:pt x="70455" y="0"/>
                      <a:pt x="57466" y="12496"/>
                      <a:pt x="57126" y="2822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59" name="Freeform 359"/>
              <p:cNvSpPr/>
              <p:nvPr/>
            </p:nvSpPr>
            <p:spPr>
              <a:xfrm>
                <a:off x="6850878" y="8065549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55" y="62146"/>
                    </a:moveTo>
                    <a:cubicBezTo>
                      <a:pt x="91395" y="46427"/>
                      <a:pt x="78155" y="34199"/>
                      <a:pt x="62434" y="34788"/>
                    </a:cubicBezTo>
                    <a:cubicBezTo>
                      <a:pt x="46713" y="35377"/>
                      <a:pt x="34425" y="48563"/>
                      <a:pt x="34944" y="64287"/>
                    </a:cubicBezTo>
                    <a:lnTo>
                      <a:pt x="57141" y="656448"/>
                    </a:lnTo>
                    <a:cubicBezTo>
                      <a:pt x="57801" y="672166"/>
                      <a:pt x="71041" y="684394"/>
                      <a:pt x="86762" y="683805"/>
                    </a:cubicBezTo>
                    <a:cubicBezTo>
                      <a:pt x="102484" y="683216"/>
                      <a:pt x="114771" y="670030"/>
                      <a:pt x="114252" y="65430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60" name="Freeform 360"/>
              <p:cNvSpPr/>
              <p:nvPr/>
            </p:nvSpPr>
            <p:spPr>
              <a:xfrm>
                <a:off x="6873074" y="8657710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1809" y="59325"/>
                    </a:moveTo>
                    <a:cubicBezTo>
                      <a:pt x="89597" y="43750"/>
                      <a:pt x="75212" y="32892"/>
                      <a:pt x="59627" y="35034"/>
                    </a:cubicBezTo>
                    <a:cubicBezTo>
                      <a:pt x="44042" y="37176"/>
                      <a:pt x="33119" y="51513"/>
                      <a:pt x="35192" y="67108"/>
                    </a:cubicBezTo>
                    <a:lnTo>
                      <a:pt x="57389" y="228606"/>
                    </a:lnTo>
                    <a:cubicBezTo>
                      <a:pt x="59601" y="244182"/>
                      <a:pt x="73986" y="255039"/>
                      <a:pt x="89572" y="252897"/>
                    </a:cubicBezTo>
                    <a:cubicBezTo>
                      <a:pt x="105157" y="250756"/>
                      <a:pt x="116079" y="236418"/>
                      <a:pt x="114006" y="22082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61" name="Freeform 361"/>
              <p:cNvSpPr/>
              <p:nvPr/>
            </p:nvSpPr>
            <p:spPr>
              <a:xfrm>
                <a:off x="6895271" y="8819209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1979" y="60868"/>
                    </a:moveTo>
                    <a:cubicBezTo>
                      <a:pt x="90616" y="45195"/>
                      <a:pt x="76841" y="33572"/>
                      <a:pt x="61163" y="34865"/>
                    </a:cubicBezTo>
                    <a:cubicBezTo>
                      <a:pt x="45484" y="36158"/>
                      <a:pt x="33799" y="49881"/>
                      <a:pt x="35022" y="65565"/>
                    </a:cubicBezTo>
                    <a:lnTo>
                      <a:pt x="57219" y="334729"/>
                    </a:lnTo>
                    <a:cubicBezTo>
                      <a:pt x="58583" y="350402"/>
                      <a:pt x="72357" y="362025"/>
                      <a:pt x="88036" y="360732"/>
                    </a:cubicBezTo>
                    <a:cubicBezTo>
                      <a:pt x="103715" y="359438"/>
                      <a:pt x="115400" y="345716"/>
                      <a:pt x="114176" y="33003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62" name="Freeform 362"/>
              <p:cNvSpPr/>
              <p:nvPr/>
            </p:nvSpPr>
            <p:spPr>
              <a:xfrm>
                <a:off x="6917468" y="9012848"/>
                <a:ext cx="127000" cy="2019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58">
                    <a:moveTo>
                      <a:pt x="127000" y="138741"/>
                    </a:moveTo>
                    <a:cubicBezTo>
                      <a:pt x="126844" y="103782"/>
                      <a:pt x="98460" y="75525"/>
                      <a:pt x="63500" y="75525"/>
                    </a:cubicBezTo>
                    <a:cubicBezTo>
                      <a:pt x="28541" y="75525"/>
                      <a:pt x="157" y="103782"/>
                      <a:pt x="0" y="138741"/>
                    </a:cubicBezTo>
                    <a:cubicBezTo>
                      <a:pt x="157" y="173701"/>
                      <a:pt x="28541" y="201958"/>
                      <a:pt x="63500" y="201958"/>
                    </a:cubicBezTo>
                    <a:cubicBezTo>
                      <a:pt x="98460" y="201958"/>
                      <a:pt x="126844" y="173701"/>
                      <a:pt x="127000" y="138741"/>
                    </a:cubicBezTo>
                    <a:close/>
                    <a:moveTo>
                      <a:pt x="35515" y="132972"/>
                    </a:moveTo>
                    <a:cubicBezTo>
                      <a:pt x="32385" y="148404"/>
                      <a:pt x="42328" y="163459"/>
                      <a:pt x="57750" y="166639"/>
                    </a:cubicBezTo>
                    <a:cubicBezTo>
                      <a:pt x="73171" y="169818"/>
                      <a:pt x="88259" y="159923"/>
                      <a:pt x="91487" y="144512"/>
                    </a:cubicBezTo>
                    <a:lnTo>
                      <a:pt x="113684" y="36845"/>
                    </a:lnTo>
                    <a:cubicBezTo>
                      <a:pt x="116814" y="21414"/>
                      <a:pt x="106871" y="6358"/>
                      <a:pt x="91449" y="3178"/>
                    </a:cubicBezTo>
                    <a:cubicBezTo>
                      <a:pt x="76028" y="0"/>
                      <a:pt x="60940" y="9894"/>
                      <a:pt x="57712" y="2530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63" name="Freeform 363"/>
              <p:cNvSpPr/>
              <p:nvPr/>
            </p:nvSpPr>
            <p:spPr>
              <a:xfrm>
                <a:off x="6939666" y="8980708"/>
                <a:ext cx="127000" cy="133009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30097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70" y="62704"/>
                    </a:moveTo>
                    <a:cubicBezTo>
                      <a:pt x="91717" y="46976"/>
                      <a:pt x="78719" y="34491"/>
                      <a:pt x="62990" y="34773"/>
                    </a:cubicBezTo>
                    <a:cubicBezTo>
                      <a:pt x="47260" y="35055"/>
                      <a:pt x="34718" y="47998"/>
                      <a:pt x="34929" y="63728"/>
                    </a:cubicBezTo>
                    <a:lnTo>
                      <a:pt x="57126" y="1301885"/>
                    </a:lnTo>
                    <a:cubicBezTo>
                      <a:pt x="57479" y="1317612"/>
                      <a:pt x="70477" y="1330097"/>
                      <a:pt x="86207" y="1329815"/>
                    </a:cubicBezTo>
                    <a:cubicBezTo>
                      <a:pt x="101936" y="1329533"/>
                      <a:pt x="114479" y="1316590"/>
                      <a:pt x="114267" y="1300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64" name="Freeform 364"/>
              <p:cNvSpPr/>
              <p:nvPr/>
            </p:nvSpPr>
            <p:spPr>
              <a:xfrm>
                <a:off x="6961863" y="9015199"/>
                <a:ext cx="127000" cy="133009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30097">
                    <a:moveTo>
                      <a:pt x="127000" y="1266881"/>
                    </a:moveTo>
                    <a:cubicBezTo>
                      <a:pt x="126843" y="1231922"/>
                      <a:pt x="98460" y="1203665"/>
                      <a:pt x="63500" y="1203665"/>
                    </a:cubicBezTo>
                    <a:cubicBezTo>
                      <a:pt x="28540" y="1203665"/>
                      <a:pt x="156" y="1231922"/>
                      <a:pt x="0" y="1266881"/>
                    </a:cubicBezTo>
                    <a:cubicBezTo>
                      <a:pt x="156" y="1301840"/>
                      <a:pt x="28540" y="1330097"/>
                      <a:pt x="63500" y="1330097"/>
                    </a:cubicBezTo>
                    <a:cubicBezTo>
                      <a:pt x="98460" y="1330097"/>
                      <a:pt x="126843" y="1301840"/>
                      <a:pt x="127000" y="1266881"/>
                    </a:cubicBezTo>
                    <a:close/>
                    <a:moveTo>
                      <a:pt x="34929" y="1266369"/>
                    </a:moveTo>
                    <a:cubicBezTo>
                      <a:pt x="34718" y="1282099"/>
                      <a:pt x="47260" y="1295042"/>
                      <a:pt x="62990" y="1295324"/>
                    </a:cubicBezTo>
                    <a:cubicBezTo>
                      <a:pt x="78719" y="1295606"/>
                      <a:pt x="91717" y="1283121"/>
                      <a:pt x="92070" y="1267394"/>
                    </a:cubicBezTo>
                    <a:lnTo>
                      <a:pt x="114267" y="29237"/>
                    </a:lnTo>
                    <a:cubicBezTo>
                      <a:pt x="114479" y="13507"/>
                      <a:pt x="101936" y="564"/>
                      <a:pt x="86207" y="282"/>
                    </a:cubicBezTo>
                    <a:cubicBezTo>
                      <a:pt x="70478" y="0"/>
                      <a:pt x="57479" y="12485"/>
                      <a:pt x="57126" y="2821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65" name="Freeform 365"/>
              <p:cNvSpPr/>
              <p:nvPr/>
            </p:nvSpPr>
            <p:spPr>
              <a:xfrm>
                <a:off x="6984060" y="8637742"/>
                <a:ext cx="127000" cy="4693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9398">
                    <a:moveTo>
                      <a:pt x="127000" y="406182"/>
                    </a:moveTo>
                    <a:cubicBezTo>
                      <a:pt x="126843" y="371223"/>
                      <a:pt x="98460" y="342966"/>
                      <a:pt x="63500" y="342966"/>
                    </a:cubicBezTo>
                    <a:cubicBezTo>
                      <a:pt x="28540" y="342966"/>
                      <a:pt x="156" y="371223"/>
                      <a:pt x="0" y="406182"/>
                    </a:cubicBezTo>
                    <a:cubicBezTo>
                      <a:pt x="156" y="441141"/>
                      <a:pt x="28540" y="469398"/>
                      <a:pt x="63500" y="469398"/>
                    </a:cubicBezTo>
                    <a:cubicBezTo>
                      <a:pt x="98460" y="469398"/>
                      <a:pt x="126843" y="441141"/>
                      <a:pt x="127000" y="406182"/>
                    </a:cubicBezTo>
                    <a:close/>
                    <a:moveTo>
                      <a:pt x="34974" y="404501"/>
                    </a:moveTo>
                    <a:cubicBezTo>
                      <a:pt x="34099" y="420222"/>
                      <a:pt x="46106" y="433689"/>
                      <a:pt x="61825" y="434615"/>
                    </a:cubicBezTo>
                    <a:cubicBezTo>
                      <a:pt x="77543" y="435541"/>
                      <a:pt x="91048" y="423578"/>
                      <a:pt x="92025" y="407862"/>
                    </a:cubicBezTo>
                    <a:lnTo>
                      <a:pt x="114222" y="31032"/>
                    </a:lnTo>
                    <a:cubicBezTo>
                      <a:pt x="115093" y="15314"/>
                      <a:pt x="103086" y="1851"/>
                      <a:pt x="87371" y="925"/>
                    </a:cubicBezTo>
                    <a:cubicBezTo>
                      <a:pt x="71656" y="0"/>
                      <a:pt x="58152" y="11959"/>
                      <a:pt x="57171" y="2767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66" name="Freeform 366"/>
              <p:cNvSpPr/>
              <p:nvPr/>
            </p:nvSpPr>
            <p:spPr>
              <a:xfrm>
                <a:off x="7006257" y="8603877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6"/>
                    </a:cubicBezTo>
                    <a:close/>
                    <a:moveTo>
                      <a:pt x="92055" y="62146"/>
                    </a:moveTo>
                    <a:cubicBezTo>
                      <a:pt x="91395" y="46428"/>
                      <a:pt x="78155" y="34200"/>
                      <a:pt x="62434" y="34789"/>
                    </a:cubicBezTo>
                    <a:cubicBezTo>
                      <a:pt x="46713" y="35379"/>
                      <a:pt x="34426" y="48564"/>
                      <a:pt x="34945" y="64287"/>
                    </a:cubicBezTo>
                    <a:lnTo>
                      <a:pt x="57142" y="656448"/>
                    </a:lnTo>
                    <a:cubicBezTo>
                      <a:pt x="57802" y="672166"/>
                      <a:pt x="71041" y="684395"/>
                      <a:pt x="86762" y="683806"/>
                    </a:cubicBezTo>
                    <a:cubicBezTo>
                      <a:pt x="102483" y="683217"/>
                      <a:pt x="114770" y="670031"/>
                      <a:pt x="114252" y="65430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67" name="Freeform 367"/>
              <p:cNvSpPr/>
              <p:nvPr/>
            </p:nvSpPr>
            <p:spPr>
              <a:xfrm>
                <a:off x="7028454" y="9196039"/>
                <a:ext cx="127000" cy="89957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99578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64" y="62432"/>
                    </a:moveTo>
                    <a:cubicBezTo>
                      <a:pt x="91562" y="46708"/>
                      <a:pt x="78445" y="34348"/>
                      <a:pt x="62719" y="34780"/>
                    </a:cubicBezTo>
                    <a:cubicBezTo>
                      <a:pt x="46992" y="35211"/>
                      <a:pt x="34574" y="48273"/>
                      <a:pt x="34936" y="64001"/>
                    </a:cubicBezTo>
                    <a:lnTo>
                      <a:pt x="57133" y="871495"/>
                    </a:lnTo>
                    <a:cubicBezTo>
                      <a:pt x="57635" y="887218"/>
                      <a:pt x="70753" y="899578"/>
                      <a:pt x="86478" y="899146"/>
                    </a:cubicBezTo>
                    <a:cubicBezTo>
                      <a:pt x="102205" y="898714"/>
                      <a:pt x="114623" y="885652"/>
                      <a:pt x="114261" y="86992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68" name="Freeform 368"/>
              <p:cNvSpPr/>
              <p:nvPr/>
            </p:nvSpPr>
            <p:spPr>
              <a:xfrm>
                <a:off x="7050651" y="9928044"/>
                <a:ext cx="127000" cy="2019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20">
                    <a:moveTo>
                      <a:pt x="127000" y="138704"/>
                    </a:moveTo>
                    <a:cubicBezTo>
                      <a:pt x="126843" y="103745"/>
                      <a:pt x="98460" y="75488"/>
                      <a:pt x="63500" y="75488"/>
                    </a:cubicBezTo>
                    <a:cubicBezTo>
                      <a:pt x="28540" y="75488"/>
                      <a:pt x="157" y="103745"/>
                      <a:pt x="0" y="138704"/>
                    </a:cubicBezTo>
                    <a:cubicBezTo>
                      <a:pt x="157" y="173663"/>
                      <a:pt x="28540" y="201921"/>
                      <a:pt x="63500" y="201921"/>
                    </a:cubicBezTo>
                    <a:cubicBezTo>
                      <a:pt x="98460" y="201921"/>
                      <a:pt x="126843" y="173663"/>
                      <a:pt x="127000" y="138704"/>
                    </a:cubicBezTo>
                    <a:close/>
                    <a:moveTo>
                      <a:pt x="35513" y="132935"/>
                    </a:moveTo>
                    <a:cubicBezTo>
                      <a:pt x="32406" y="148357"/>
                      <a:pt x="42348" y="163390"/>
                      <a:pt x="57756" y="166566"/>
                    </a:cubicBezTo>
                    <a:cubicBezTo>
                      <a:pt x="73164" y="169743"/>
                      <a:pt x="88241" y="159868"/>
                      <a:pt x="91487" y="144475"/>
                    </a:cubicBezTo>
                    <a:lnTo>
                      <a:pt x="113684" y="36809"/>
                    </a:lnTo>
                    <a:cubicBezTo>
                      <a:pt x="116791" y="21387"/>
                      <a:pt x="106849" y="6353"/>
                      <a:pt x="91442" y="3177"/>
                    </a:cubicBezTo>
                    <a:cubicBezTo>
                      <a:pt x="76033" y="0"/>
                      <a:pt x="60956" y="9875"/>
                      <a:pt x="57710" y="2526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69" name="Freeform 369"/>
              <p:cNvSpPr/>
              <p:nvPr/>
            </p:nvSpPr>
            <p:spPr>
              <a:xfrm>
                <a:off x="7072848" y="8261584"/>
                <a:ext cx="127000" cy="176071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60715">
                    <a:moveTo>
                      <a:pt x="127000" y="1697499"/>
                    </a:moveTo>
                    <a:cubicBezTo>
                      <a:pt x="126844" y="1662540"/>
                      <a:pt x="98460" y="1634283"/>
                      <a:pt x="63500" y="1634283"/>
                    </a:cubicBezTo>
                    <a:cubicBezTo>
                      <a:pt x="28540" y="1634283"/>
                      <a:pt x="157" y="1662540"/>
                      <a:pt x="0" y="1697499"/>
                    </a:cubicBezTo>
                    <a:cubicBezTo>
                      <a:pt x="157" y="1732458"/>
                      <a:pt x="28540" y="1760715"/>
                      <a:pt x="63500" y="1760715"/>
                    </a:cubicBezTo>
                    <a:cubicBezTo>
                      <a:pt x="98460" y="1760715"/>
                      <a:pt x="126844" y="1732458"/>
                      <a:pt x="127000" y="1697499"/>
                    </a:cubicBezTo>
                    <a:close/>
                    <a:moveTo>
                      <a:pt x="34927" y="1697119"/>
                    </a:moveTo>
                    <a:cubicBezTo>
                      <a:pt x="34789" y="1712851"/>
                      <a:pt x="47392" y="1725735"/>
                      <a:pt x="63122" y="1725944"/>
                    </a:cubicBezTo>
                    <a:cubicBezTo>
                      <a:pt x="78853" y="1726153"/>
                      <a:pt x="91793" y="1713608"/>
                      <a:pt x="92073" y="1697879"/>
                    </a:cubicBezTo>
                    <a:lnTo>
                      <a:pt x="114269" y="29060"/>
                    </a:lnTo>
                    <a:cubicBezTo>
                      <a:pt x="114422" y="13319"/>
                      <a:pt x="101816" y="419"/>
                      <a:pt x="86075" y="209"/>
                    </a:cubicBezTo>
                    <a:cubicBezTo>
                      <a:pt x="70335" y="0"/>
                      <a:pt x="57390" y="12560"/>
                      <a:pt x="57125" y="2829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70" name="Freeform 370"/>
              <p:cNvSpPr/>
              <p:nvPr/>
            </p:nvSpPr>
            <p:spPr>
              <a:xfrm>
                <a:off x="7095045" y="7884109"/>
                <a:ext cx="127000" cy="46937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9371">
                    <a:moveTo>
                      <a:pt x="127000" y="406155"/>
                    </a:moveTo>
                    <a:cubicBezTo>
                      <a:pt x="126844" y="371196"/>
                      <a:pt x="98460" y="342938"/>
                      <a:pt x="63500" y="342938"/>
                    </a:cubicBezTo>
                    <a:cubicBezTo>
                      <a:pt x="28540" y="342938"/>
                      <a:pt x="157" y="371196"/>
                      <a:pt x="0" y="406155"/>
                    </a:cubicBezTo>
                    <a:cubicBezTo>
                      <a:pt x="157" y="441114"/>
                      <a:pt x="28540" y="469371"/>
                      <a:pt x="63500" y="469371"/>
                    </a:cubicBezTo>
                    <a:cubicBezTo>
                      <a:pt x="98460" y="469371"/>
                      <a:pt x="126844" y="441114"/>
                      <a:pt x="127000" y="406155"/>
                    </a:cubicBezTo>
                    <a:close/>
                    <a:moveTo>
                      <a:pt x="34975" y="404474"/>
                    </a:moveTo>
                    <a:cubicBezTo>
                      <a:pt x="34104" y="420193"/>
                      <a:pt x="46111" y="433655"/>
                      <a:pt x="61826" y="434581"/>
                    </a:cubicBezTo>
                    <a:cubicBezTo>
                      <a:pt x="77541" y="435506"/>
                      <a:pt x="91045" y="423547"/>
                      <a:pt x="92026" y="407834"/>
                    </a:cubicBezTo>
                    <a:lnTo>
                      <a:pt x="114223" y="31005"/>
                    </a:lnTo>
                    <a:cubicBezTo>
                      <a:pt x="115078" y="15296"/>
                      <a:pt x="103075" y="1851"/>
                      <a:pt x="87370" y="926"/>
                    </a:cubicBezTo>
                    <a:cubicBezTo>
                      <a:pt x="71666" y="0"/>
                      <a:pt x="58166" y="11943"/>
                      <a:pt x="57171" y="2764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71" name="Freeform 371"/>
              <p:cNvSpPr/>
              <p:nvPr/>
            </p:nvSpPr>
            <p:spPr>
              <a:xfrm>
                <a:off x="7117242" y="7850217"/>
                <a:ext cx="127000" cy="240662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406628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74" y="62943"/>
                    </a:moveTo>
                    <a:cubicBezTo>
                      <a:pt x="91853" y="47213"/>
                      <a:pt x="78958" y="34620"/>
                      <a:pt x="63227" y="34770"/>
                    </a:cubicBezTo>
                    <a:cubicBezTo>
                      <a:pt x="47496" y="34921"/>
                      <a:pt x="34845" y="47759"/>
                      <a:pt x="34926" y="63491"/>
                    </a:cubicBezTo>
                    <a:lnTo>
                      <a:pt x="57123" y="2378304"/>
                    </a:lnTo>
                    <a:cubicBezTo>
                      <a:pt x="57344" y="2394034"/>
                      <a:pt x="70239" y="2406627"/>
                      <a:pt x="85969" y="2406477"/>
                    </a:cubicBezTo>
                    <a:cubicBezTo>
                      <a:pt x="101701" y="2406326"/>
                      <a:pt x="114351" y="2393488"/>
                      <a:pt x="114271" y="237775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72" name="Freeform 372"/>
              <p:cNvSpPr/>
              <p:nvPr/>
            </p:nvSpPr>
            <p:spPr>
              <a:xfrm>
                <a:off x="7139439" y="6754395"/>
                <a:ext cx="127000" cy="353706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537069">
                    <a:moveTo>
                      <a:pt x="127000" y="3473852"/>
                    </a:moveTo>
                    <a:cubicBezTo>
                      <a:pt x="126844" y="3438893"/>
                      <a:pt x="98460" y="3410636"/>
                      <a:pt x="63500" y="3410636"/>
                    </a:cubicBezTo>
                    <a:cubicBezTo>
                      <a:pt x="28541" y="3410636"/>
                      <a:pt x="157" y="3438893"/>
                      <a:pt x="0" y="3473852"/>
                    </a:cubicBezTo>
                    <a:cubicBezTo>
                      <a:pt x="157" y="3508811"/>
                      <a:pt x="28541" y="3537068"/>
                      <a:pt x="63500" y="3537068"/>
                    </a:cubicBezTo>
                    <a:cubicBezTo>
                      <a:pt x="98460" y="3537068"/>
                      <a:pt x="126844" y="3508811"/>
                      <a:pt x="127000" y="3473852"/>
                    </a:cubicBezTo>
                    <a:close/>
                    <a:moveTo>
                      <a:pt x="34925" y="3473668"/>
                    </a:moveTo>
                    <a:cubicBezTo>
                      <a:pt x="34894" y="3489400"/>
                      <a:pt x="47585" y="3502198"/>
                      <a:pt x="63317" y="3502300"/>
                    </a:cubicBezTo>
                    <a:cubicBezTo>
                      <a:pt x="79048" y="3502401"/>
                      <a:pt x="91903" y="3489767"/>
                      <a:pt x="92075" y="3474036"/>
                    </a:cubicBezTo>
                    <a:lnTo>
                      <a:pt x="114272" y="28732"/>
                    </a:lnTo>
                    <a:cubicBezTo>
                      <a:pt x="114303" y="13000"/>
                      <a:pt x="101612" y="202"/>
                      <a:pt x="85880" y="100"/>
                    </a:cubicBezTo>
                    <a:cubicBezTo>
                      <a:pt x="70149" y="0"/>
                      <a:pt x="57295" y="12633"/>
                      <a:pt x="57123" y="2836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73" name="Freeform 373"/>
              <p:cNvSpPr/>
              <p:nvPr/>
            </p:nvSpPr>
            <p:spPr>
              <a:xfrm>
                <a:off x="7161637" y="6719726"/>
                <a:ext cx="127000" cy="26757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675776">
                    <a:moveTo>
                      <a:pt x="127000" y="63217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73" y="62972"/>
                    </a:moveTo>
                    <a:cubicBezTo>
                      <a:pt x="91868" y="47242"/>
                      <a:pt x="78986" y="34635"/>
                      <a:pt x="63255" y="34770"/>
                    </a:cubicBezTo>
                    <a:cubicBezTo>
                      <a:pt x="47524" y="34906"/>
                      <a:pt x="34861" y="47731"/>
                      <a:pt x="34925" y="63462"/>
                    </a:cubicBezTo>
                    <a:lnTo>
                      <a:pt x="57122" y="2647440"/>
                    </a:lnTo>
                    <a:cubicBezTo>
                      <a:pt x="57328" y="2663170"/>
                      <a:pt x="70209" y="2675776"/>
                      <a:pt x="85941" y="2675642"/>
                    </a:cubicBezTo>
                    <a:cubicBezTo>
                      <a:pt x="101672" y="2675506"/>
                      <a:pt x="114334" y="2662681"/>
                      <a:pt x="114270" y="264695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74" name="Freeform 374"/>
              <p:cNvSpPr/>
              <p:nvPr/>
            </p:nvSpPr>
            <p:spPr>
              <a:xfrm>
                <a:off x="7183833" y="7346453"/>
                <a:ext cx="127000" cy="208368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83684">
                    <a:moveTo>
                      <a:pt x="127000" y="2020468"/>
                    </a:moveTo>
                    <a:cubicBezTo>
                      <a:pt x="126843" y="1985509"/>
                      <a:pt x="98460" y="1957252"/>
                      <a:pt x="63500" y="1957252"/>
                    </a:cubicBezTo>
                    <a:cubicBezTo>
                      <a:pt x="28540" y="1957252"/>
                      <a:pt x="156" y="1985509"/>
                      <a:pt x="0" y="2020468"/>
                    </a:cubicBezTo>
                    <a:cubicBezTo>
                      <a:pt x="156" y="2055427"/>
                      <a:pt x="28540" y="2083685"/>
                      <a:pt x="63500" y="2083685"/>
                    </a:cubicBezTo>
                    <a:cubicBezTo>
                      <a:pt x="98460" y="2083685"/>
                      <a:pt x="126843" y="2055427"/>
                      <a:pt x="127000" y="2020468"/>
                    </a:cubicBezTo>
                    <a:close/>
                    <a:moveTo>
                      <a:pt x="34927" y="2020150"/>
                    </a:moveTo>
                    <a:cubicBezTo>
                      <a:pt x="34805" y="2035893"/>
                      <a:pt x="47440" y="2048770"/>
                      <a:pt x="63183" y="2048946"/>
                    </a:cubicBezTo>
                    <a:cubicBezTo>
                      <a:pt x="78926" y="2049121"/>
                      <a:pt x="91845" y="2036529"/>
                      <a:pt x="92073" y="2020787"/>
                    </a:cubicBezTo>
                    <a:lnTo>
                      <a:pt x="114270" y="28970"/>
                    </a:lnTo>
                    <a:cubicBezTo>
                      <a:pt x="114392" y="13226"/>
                      <a:pt x="101757" y="351"/>
                      <a:pt x="86015" y="175"/>
                    </a:cubicBezTo>
                    <a:cubicBezTo>
                      <a:pt x="70272" y="0"/>
                      <a:pt x="57353" y="12592"/>
                      <a:pt x="57124" y="2833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75" name="Freeform 375"/>
              <p:cNvSpPr/>
              <p:nvPr/>
            </p:nvSpPr>
            <p:spPr>
              <a:xfrm>
                <a:off x="7206030" y="7311889"/>
                <a:ext cx="127000" cy="246045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460457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74" y="62948"/>
                    </a:moveTo>
                    <a:cubicBezTo>
                      <a:pt x="91856" y="47218"/>
                      <a:pt x="78965" y="34621"/>
                      <a:pt x="63234" y="34769"/>
                    </a:cubicBezTo>
                    <a:cubicBezTo>
                      <a:pt x="47502" y="34917"/>
                      <a:pt x="34850" y="47752"/>
                      <a:pt x="34926" y="63483"/>
                    </a:cubicBezTo>
                    <a:lnTo>
                      <a:pt x="57124" y="2432130"/>
                    </a:lnTo>
                    <a:cubicBezTo>
                      <a:pt x="57341" y="2447860"/>
                      <a:pt x="70233" y="2460456"/>
                      <a:pt x="85964" y="2460309"/>
                    </a:cubicBezTo>
                    <a:cubicBezTo>
                      <a:pt x="101695" y="2460161"/>
                      <a:pt x="114348" y="2447326"/>
                      <a:pt x="114271" y="243159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76" name="Freeform 376"/>
              <p:cNvSpPr/>
              <p:nvPr/>
            </p:nvSpPr>
            <p:spPr>
              <a:xfrm>
                <a:off x="7228227" y="8046254"/>
                <a:ext cx="127000" cy="176071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60713">
                    <a:moveTo>
                      <a:pt x="127000" y="1697497"/>
                    </a:moveTo>
                    <a:cubicBezTo>
                      <a:pt x="126843" y="1662538"/>
                      <a:pt x="98460" y="1634281"/>
                      <a:pt x="63500" y="1634281"/>
                    </a:cubicBezTo>
                    <a:cubicBezTo>
                      <a:pt x="28540" y="1634281"/>
                      <a:pt x="157" y="1662538"/>
                      <a:pt x="0" y="1697497"/>
                    </a:cubicBezTo>
                    <a:cubicBezTo>
                      <a:pt x="157" y="1732456"/>
                      <a:pt x="28540" y="1760713"/>
                      <a:pt x="63500" y="1760713"/>
                    </a:cubicBezTo>
                    <a:cubicBezTo>
                      <a:pt x="98460" y="1760713"/>
                      <a:pt x="126843" y="1732456"/>
                      <a:pt x="127000" y="1697497"/>
                    </a:cubicBezTo>
                    <a:close/>
                    <a:moveTo>
                      <a:pt x="34928" y="1697117"/>
                    </a:moveTo>
                    <a:cubicBezTo>
                      <a:pt x="34775" y="1712858"/>
                      <a:pt x="47382" y="1725758"/>
                      <a:pt x="63122" y="1725967"/>
                    </a:cubicBezTo>
                    <a:cubicBezTo>
                      <a:pt x="78862" y="1726177"/>
                      <a:pt x="91807" y="1713617"/>
                      <a:pt x="92073" y="1697878"/>
                    </a:cubicBezTo>
                    <a:lnTo>
                      <a:pt x="114270" y="29058"/>
                    </a:lnTo>
                    <a:cubicBezTo>
                      <a:pt x="114422" y="13318"/>
                      <a:pt x="101816" y="418"/>
                      <a:pt x="86076" y="209"/>
                    </a:cubicBezTo>
                    <a:cubicBezTo>
                      <a:pt x="70336" y="0"/>
                      <a:pt x="57392" y="12560"/>
                      <a:pt x="57125" y="2829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77" name="Freeform 377"/>
              <p:cNvSpPr/>
              <p:nvPr/>
            </p:nvSpPr>
            <p:spPr>
              <a:xfrm>
                <a:off x="7250424" y="8011716"/>
                <a:ext cx="127000" cy="63061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30617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51" y="62038"/>
                    </a:moveTo>
                    <a:cubicBezTo>
                      <a:pt x="91352" y="46308"/>
                      <a:pt x="78059" y="34108"/>
                      <a:pt x="62327" y="34757"/>
                    </a:cubicBezTo>
                    <a:cubicBezTo>
                      <a:pt x="46595" y="35406"/>
                      <a:pt x="34352" y="48659"/>
                      <a:pt x="34950" y="64393"/>
                    </a:cubicBezTo>
                    <a:lnTo>
                      <a:pt x="57146" y="602722"/>
                    </a:lnTo>
                    <a:cubicBezTo>
                      <a:pt x="57865" y="618437"/>
                      <a:pt x="71151" y="630616"/>
                      <a:pt x="86869" y="629968"/>
                    </a:cubicBezTo>
                    <a:cubicBezTo>
                      <a:pt x="102588" y="629320"/>
                      <a:pt x="114826" y="616089"/>
                      <a:pt x="114248" y="60036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78" name="Freeform 378"/>
              <p:cNvSpPr/>
              <p:nvPr/>
            </p:nvSpPr>
            <p:spPr>
              <a:xfrm>
                <a:off x="7272621" y="8550045"/>
                <a:ext cx="127000" cy="5230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8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37" y="61745"/>
                    </a:moveTo>
                    <a:cubicBezTo>
                      <a:pt x="91157" y="46038"/>
                      <a:pt x="77747" y="33996"/>
                      <a:pt x="62036" y="34806"/>
                    </a:cubicBezTo>
                    <a:cubicBezTo>
                      <a:pt x="46325" y="35615"/>
                      <a:pt x="34224" y="48972"/>
                      <a:pt x="34963" y="64687"/>
                    </a:cubicBezTo>
                    <a:lnTo>
                      <a:pt x="57160" y="495349"/>
                    </a:lnTo>
                    <a:cubicBezTo>
                      <a:pt x="58040" y="511056"/>
                      <a:pt x="71451" y="523098"/>
                      <a:pt x="87162" y="522288"/>
                    </a:cubicBezTo>
                    <a:cubicBezTo>
                      <a:pt x="102872" y="521479"/>
                      <a:pt x="114974" y="508122"/>
                      <a:pt x="114234" y="49240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79" name="Freeform 379"/>
              <p:cNvSpPr/>
              <p:nvPr/>
            </p:nvSpPr>
            <p:spPr>
              <a:xfrm>
                <a:off x="7294818" y="8745103"/>
                <a:ext cx="127000" cy="36203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37">
                    <a:moveTo>
                      <a:pt x="127000" y="298821"/>
                    </a:moveTo>
                    <a:cubicBezTo>
                      <a:pt x="126844" y="263862"/>
                      <a:pt x="98460" y="235605"/>
                      <a:pt x="63500" y="235605"/>
                    </a:cubicBezTo>
                    <a:cubicBezTo>
                      <a:pt x="28540" y="235605"/>
                      <a:pt x="157" y="263862"/>
                      <a:pt x="0" y="298821"/>
                    </a:cubicBezTo>
                    <a:cubicBezTo>
                      <a:pt x="157" y="333780"/>
                      <a:pt x="28540" y="362037"/>
                      <a:pt x="63500" y="362037"/>
                    </a:cubicBezTo>
                    <a:cubicBezTo>
                      <a:pt x="98460" y="362037"/>
                      <a:pt x="126844" y="333780"/>
                      <a:pt x="127000" y="298821"/>
                    </a:cubicBezTo>
                    <a:close/>
                    <a:moveTo>
                      <a:pt x="35022" y="296472"/>
                    </a:moveTo>
                    <a:cubicBezTo>
                      <a:pt x="33788" y="312163"/>
                      <a:pt x="45474" y="325898"/>
                      <a:pt x="61160" y="327191"/>
                    </a:cubicBezTo>
                    <a:cubicBezTo>
                      <a:pt x="76847" y="328485"/>
                      <a:pt x="90625" y="316851"/>
                      <a:pt x="91978" y="301170"/>
                    </a:cubicBezTo>
                    <a:lnTo>
                      <a:pt x="114175" y="32005"/>
                    </a:lnTo>
                    <a:cubicBezTo>
                      <a:pt x="115405" y="16316"/>
                      <a:pt x="103719" y="2587"/>
                      <a:pt x="88036" y="1294"/>
                    </a:cubicBezTo>
                    <a:cubicBezTo>
                      <a:pt x="72353" y="0"/>
                      <a:pt x="58577" y="11631"/>
                      <a:pt x="57219" y="2730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80" name="Freeform 380"/>
              <p:cNvSpPr/>
              <p:nvPr/>
            </p:nvSpPr>
            <p:spPr>
              <a:xfrm>
                <a:off x="7317015" y="8711543"/>
                <a:ext cx="127000" cy="3084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8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1925" y="60287"/>
                    </a:moveTo>
                    <a:cubicBezTo>
                      <a:pt x="90242" y="44645"/>
                      <a:pt x="76232" y="33306"/>
                      <a:pt x="60584" y="34919"/>
                    </a:cubicBezTo>
                    <a:cubicBezTo>
                      <a:pt x="44934" y="36532"/>
                      <a:pt x="33532" y="50490"/>
                      <a:pt x="35076" y="66147"/>
                    </a:cubicBezTo>
                    <a:lnTo>
                      <a:pt x="57273" y="281478"/>
                    </a:lnTo>
                    <a:cubicBezTo>
                      <a:pt x="58956" y="297120"/>
                      <a:pt x="72966" y="308458"/>
                      <a:pt x="88614" y="306845"/>
                    </a:cubicBezTo>
                    <a:cubicBezTo>
                      <a:pt x="104264" y="305232"/>
                      <a:pt x="115665" y="291274"/>
                      <a:pt x="114122" y="27561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81" name="Freeform 381"/>
              <p:cNvSpPr/>
              <p:nvPr/>
            </p:nvSpPr>
            <p:spPr>
              <a:xfrm>
                <a:off x="7339212" y="7507918"/>
                <a:ext cx="127000" cy="154538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545389">
                    <a:moveTo>
                      <a:pt x="127000" y="1482173"/>
                    </a:moveTo>
                    <a:cubicBezTo>
                      <a:pt x="126844" y="1447214"/>
                      <a:pt x="98460" y="1418956"/>
                      <a:pt x="63500" y="1418956"/>
                    </a:cubicBezTo>
                    <a:cubicBezTo>
                      <a:pt x="28541" y="1418956"/>
                      <a:pt x="157" y="1447214"/>
                      <a:pt x="0" y="1482173"/>
                    </a:cubicBezTo>
                    <a:cubicBezTo>
                      <a:pt x="157" y="1517132"/>
                      <a:pt x="28541" y="1545389"/>
                      <a:pt x="63500" y="1545389"/>
                    </a:cubicBezTo>
                    <a:cubicBezTo>
                      <a:pt x="98460" y="1545389"/>
                      <a:pt x="126844" y="1517132"/>
                      <a:pt x="127000" y="1482173"/>
                    </a:cubicBezTo>
                    <a:close/>
                    <a:moveTo>
                      <a:pt x="34929" y="1481736"/>
                    </a:moveTo>
                    <a:cubicBezTo>
                      <a:pt x="34759" y="1497467"/>
                      <a:pt x="47336" y="1510377"/>
                      <a:pt x="63066" y="1510618"/>
                    </a:cubicBezTo>
                    <a:cubicBezTo>
                      <a:pt x="78796" y="1510857"/>
                      <a:pt x="91762" y="1498338"/>
                      <a:pt x="92072" y="1482609"/>
                    </a:cubicBezTo>
                    <a:lnTo>
                      <a:pt x="114269" y="29121"/>
                    </a:lnTo>
                    <a:cubicBezTo>
                      <a:pt x="114439" y="13390"/>
                      <a:pt x="101862" y="481"/>
                      <a:pt x="86132" y="241"/>
                    </a:cubicBezTo>
                    <a:cubicBezTo>
                      <a:pt x="70402" y="0"/>
                      <a:pt x="57436" y="12521"/>
                      <a:pt x="57126" y="2824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82" name="Freeform 382"/>
              <p:cNvSpPr/>
              <p:nvPr/>
            </p:nvSpPr>
            <p:spPr>
              <a:xfrm>
                <a:off x="7361410" y="5785303"/>
                <a:ext cx="127000" cy="181451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814517">
                    <a:moveTo>
                      <a:pt x="127000" y="1751301"/>
                    </a:moveTo>
                    <a:cubicBezTo>
                      <a:pt x="126843" y="1716341"/>
                      <a:pt x="98459" y="1688084"/>
                      <a:pt x="63500" y="1688084"/>
                    </a:cubicBezTo>
                    <a:cubicBezTo>
                      <a:pt x="28540" y="1688084"/>
                      <a:pt x="156" y="1716341"/>
                      <a:pt x="0" y="1751301"/>
                    </a:cubicBezTo>
                    <a:cubicBezTo>
                      <a:pt x="156" y="1786260"/>
                      <a:pt x="28540" y="1814517"/>
                      <a:pt x="63500" y="1814517"/>
                    </a:cubicBezTo>
                    <a:cubicBezTo>
                      <a:pt x="98459" y="1814517"/>
                      <a:pt x="126843" y="1786260"/>
                      <a:pt x="127000" y="1751301"/>
                    </a:cubicBezTo>
                    <a:close/>
                    <a:moveTo>
                      <a:pt x="34927" y="1750932"/>
                    </a:moveTo>
                    <a:cubicBezTo>
                      <a:pt x="34794" y="1766664"/>
                      <a:pt x="47402" y="1779543"/>
                      <a:pt x="63133" y="1779746"/>
                    </a:cubicBezTo>
                    <a:cubicBezTo>
                      <a:pt x="78864" y="1779948"/>
                      <a:pt x="91799" y="1767398"/>
                      <a:pt x="92072" y="1751669"/>
                    </a:cubicBezTo>
                    <a:lnTo>
                      <a:pt x="114269" y="29016"/>
                    </a:lnTo>
                    <a:cubicBezTo>
                      <a:pt x="114402" y="13285"/>
                      <a:pt x="101794" y="405"/>
                      <a:pt x="86063" y="203"/>
                    </a:cubicBezTo>
                    <a:cubicBezTo>
                      <a:pt x="70332" y="0"/>
                      <a:pt x="57397" y="12550"/>
                      <a:pt x="57124" y="2828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83" name="Freeform 383"/>
              <p:cNvSpPr/>
              <p:nvPr/>
            </p:nvSpPr>
            <p:spPr>
              <a:xfrm>
                <a:off x="7383607" y="5750734"/>
                <a:ext cx="127000" cy="342944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429443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60" y="126434"/>
                      <a:pt x="126843" y="98176"/>
                      <a:pt x="127000" y="63217"/>
                    </a:cubicBezTo>
                    <a:close/>
                    <a:moveTo>
                      <a:pt x="92074" y="63027"/>
                    </a:moveTo>
                    <a:cubicBezTo>
                      <a:pt x="91899" y="47296"/>
                      <a:pt x="79042" y="34666"/>
                      <a:pt x="63311" y="34770"/>
                    </a:cubicBezTo>
                    <a:cubicBezTo>
                      <a:pt x="47579" y="34875"/>
                      <a:pt x="34891" y="47676"/>
                      <a:pt x="34925" y="63407"/>
                    </a:cubicBezTo>
                    <a:lnTo>
                      <a:pt x="57123" y="3401045"/>
                    </a:lnTo>
                    <a:cubicBezTo>
                      <a:pt x="57278" y="3416791"/>
                      <a:pt x="70140" y="3429444"/>
                      <a:pt x="85886" y="3429339"/>
                    </a:cubicBezTo>
                    <a:cubicBezTo>
                      <a:pt x="101632" y="3429234"/>
                      <a:pt x="114326" y="3416412"/>
                      <a:pt x="114271" y="340066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84" name="Freeform 384"/>
              <p:cNvSpPr/>
              <p:nvPr/>
            </p:nvSpPr>
            <p:spPr>
              <a:xfrm>
                <a:off x="7405804" y="8584158"/>
                <a:ext cx="127000" cy="63064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30648">
                    <a:moveTo>
                      <a:pt x="127000" y="567431"/>
                    </a:moveTo>
                    <a:cubicBezTo>
                      <a:pt x="126843" y="532472"/>
                      <a:pt x="98460" y="504215"/>
                      <a:pt x="63500" y="504215"/>
                    </a:cubicBezTo>
                    <a:cubicBezTo>
                      <a:pt x="28540" y="504215"/>
                      <a:pt x="156" y="532472"/>
                      <a:pt x="0" y="567431"/>
                    </a:cubicBezTo>
                    <a:cubicBezTo>
                      <a:pt x="156" y="602391"/>
                      <a:pt x="28540" y="630648"/>
                      <a:pt x="63500" y="630648"/>
                    </a:cubicBezTo>
                    <a:cubicBezTo>
                      <a:pt x="98460" y="630648"/>
                      <a:pt x="126843" y="602391"/>
                      <a:pt x="127000" y="567431"/>
                    </a:cubicBezTo>
                    <a:close/>
                    <a:moveTo>
                      <a:pt x="34949" y="566254"/>
                    </a:moveTo>
                    <a:cubicBezTo>
                      <a:pt x="34350" y="581988"/>
                      <a:pt x="46594" y="595241"/>
                      <a:pt x="62325" y="595890"/>
                    </a:cubicBezTo>
                    <a:cubicBezTo>
                      <a:pt x="78058" y="596539"/>
                      <a:pt x="91351" y="584339"/>
                      <a:pt x="92050" y="568609"/>
                    </a:cubicBezTo>
                    <a:lnTo>
                      <a:pt x="114247" y="30280"/>
                    </a:lnTo>
                    <a:cubicBezTo>
                      <a:pt x="114842" y="14547"/>
                      <a:pt x="102600" y="1297"/>
                      <a:pt x="86870" y="649"/>
                    </a:cubicBezTo>
                    <a:cubicBezTo>
                      <a:pt x="71139" y="0"/>
                      <a:pt x="57847" y="12198"/>
                      <a:pt x="57146" y="2792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85" name="Freeform 385"/>
              <p:cNvSpPr/>
              <p:nvPr/>
            </p:nvSpPr>
            <p:spPr>
              <a:xfrm>
                <a:off x="7428001" y="7723070"/>
                <a:ext cx="127000" cy="95340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953407">
                    <a:moveTo>
                      <a:pt x="127000" y="890191"/>
                    </a:moveTo>
                    <a:cubicBezTo>
                      <a:pt x="126843" y="855232"/>
                      <a:pt x="98460" y="826975"/>
                      <a:pt x="63500" y="826975"/>
                    </a:cubicBezTo>
                    <a:cubicBezTo>
                      <a:pt x="28540" y="826975"/>
                      <a:pt x="156" y="855232"/>
                      <a:pt x="0" y="890191"/>
                    </a:cubicBezTo>
                    <a:cubicBezTo>
                      <a:pt x="156" y="925150"/>
                      <a:pt x="28540" y="953407"/>
                      <a:pt x="63500" y="953407"/>
                    </a:cubicBezTo>
                    <a:cubicBezTo>
                      <a:pt x="98460" y="953407"/>
                      <a:pt x="126843" y="925150"/>
                      <a:pt x="127000" y="890191"/>
                    </a:cubicBezTo>
                    <a:close/>
                    <a:moveTo>
                      <a:pt x="34934" y="889455"/>
                    </a:moveTo>
                    <a:cubicBezTo>
                      <a:pt x="34589" y="905189"/>
                      <a:pt x="47033" y="918241"/>
                      <a:pt x="62767" y="918647"/>
                    </a:cubicBezTo>
                    <a:cubicBezTo>
                      <a:pt x="78500" y="919052"/>
                      <a:pt x="91599" y="906658"/>
                      <a:pt x="92065" y="890927"/>
                    </a:cubicBezTo>
                    <a:lnTo>
                      <a:pt x="114262" y="29601"/>
                    </a:lnTo>
                    <a:cubicBezTo>
                      <a:pt x="114608" y="13865"/>
                      <a:pt x="102165" y="811"/>
                      <a:pt x="86430" y="406"/>
                    </a:cubicBezTo>
                    <a:cubicBezTo>
                      <a:pt x="70696" y="0"/>
                      <a:pt x="57596" y="12395"/>
                      <a:pt x="57131" y="2812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86" name="Freeform 386"/>
              <p:cNvSpPr/>
              <p:nvPr/>
            </p:nvSpPr>
            <p:spPr>
              <a:xfrm>
                <a:off x="7450198" y="7688718"/>
                <a:ext cx="127000" cy="1383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19">
                    <a:moveTo>
                      <a:pt x="127000" y="63217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70" y="62726"/>
                    </a:moveTo>
                    <a:cubicBezTo>
                      <a:pt x="91730" y="46998"/>
                      <a:pt x="78741" y="34503"/>
                      <a:pt x="63011" y="34773"/>
                    </a:cubicBezTo>
                    <a:cubicBezTo>
                      <a:pt x="47282" y="35043"/>
                      <a:pt x="34729" y="47976"/>
                      <a:pt x="34929" y="63707"/>
                    </a:cubicBezTo>
                    <a:lnTo>
                      <a:pt x="57126" y="1355697"/>
                    </a:lnTo>
                    <a:cubicBezTo>
                      <a:pt x="57466" y="1371424"/>
                      <a:pt x="70455" y="1383920"/>
                      <a:pt x="86185" y="1383649"/>
                    </a:cubicBezTo>
                    <a:cubicBezTo>
                      <a:pt x="101915" y="1383379"/>
                      <a:pt x="114467" y="1370446"/>
                      <a:pt x="114267" y="135471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87" name="Freeform 387"/>
              <p:cNvSpPr/>
              <p:nvPr/>
            </p:nvSpPr>
            <p:spPr>
              <a:xfrm>
                <a:off x="7472395" y="8422746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21178"/>
                    </a:moveTo>
                    <a:cubicBezTo>
                      <a:pt x="126843" y="586219"/>
                      <a:pt x="98460" y="557962"/>
                      <a:pt x="63500" y="557962"/>
                    </a:cubicBezTo>
                    <a:cubicBezTo>
                      <a:pt x="28540" y="557962"/>
                      <a:pt x="157" y="586219"/>
                      <a:pt x="0" y="621178"/>
                    </a:cubicBezTo>
                    <a:cubicBezTo>
                      <a:pt x="157" y="656137"/>
                      <a:pt x="28540" y="684394"/>
                      <a:pt x="63500" y="684394"/>
                    </a:cubicBezTo>
                    <a:cubicBezTo>
                      <a:pt x="98460" y="684394"/>
                      <a:pt x="126843" y="656137"/>
                      <a:pt x="127000" y="621178"/>
                    </a:cubicBezTo>
                    <a:close/>
                    <a:moveTo>
                      <a:pt x="34944" y="620107"/>
                    </a:moveTo>
                    <a:cubicBezTo>
                      <a:pt x="34425" y="635831"/>
                      <a:pt x="46713" y="649017"/>
                      <a:pt x="62434" y="649606"/>
                    </a:cubicBezTo>
                    <a:cubicBezTo>
                      <a:pt x="78155" y="650195"/>
                      <a:pt x="91395" y="637967"/>
                      <a:pt x="92055" y="622248"/>
                    </a:cubicBezTo>
                    <a:lnTo>
                      <a:pt x="114252" y="30087"/>
                    </a:lnTo>
                    <a:cubicBezTo>
                      <a:pt x="114771" y="14364"/>
                      <a:pt x="102484" y="1178"/>
                      <a:pt x="86762" y="589"/>
                    </a:cubicBezTo>
                    <a:cubicBezTo>
                      <a:pt x="71041" y="0"/>
                      <a:pt x="57801" y="12228"/>
                      <a:pt x="57142" y="2794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88" name="Freeform 388"/>
              <p:cNvSpPr/>
              <p:nvPr/>
            </p:nvSpPr>
            <p:spPr>
              <a:xfrm>
                <a:off x="7494591" y="8388546"/>
                <a:ext cx="127000" cy="2019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20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1487" y="57446"/>
                    </a:moveTo>
                    <a:cubicBezTo>
                      <a:pt x="88259" y="42035"/>
                      <a:pt x="73171" y="32140"/>
                      <a:pt x="57750" y="35319"/>
                    </a:cubicBezTo>
                    <a:cubicBezTo>
                      <a:pt x="42328" y="38499"/>
                      <a:pt x="32384" y="53554"/>
                      <a:pt x="35514" y="68986"/>
                    </a:cubicBezTo>
                    <a:lnTo>
                      <a:pt x="57712" y="176652"/>
                    </a:lnTo>
                    <a:cubicBezTo>
                      <a:pt x="60957" y="192046"/>
                      <a:pt x="76034" y="201920"/>
                      <a:pt x="91442" y="198743"/>
                    </a:cubicBezTo>
                    <a:cubicBezTo>
                      <a:pt x="106850" y="195566"/>
                      <a:pt x="116792" y="180533"/>
                      <a:pt x="113684" y="16511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89" name="Freeform 389"/>
              <p:cNvSpPr/>
              <p:nvPr/>
            </p:nvSpPr>
            <p:spPr>
              <a:xfrm>
                <a:off x="7516788" y="8496212"/>
                <a:ext cx="127000" cy="5768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50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46" y="61908"/>
                    </a:moveTo>
                    <a:cubicBezTo>
                      <a:pt x="91256" y="46196"/>
                      <a:pt x="77914" y="34078"/>
                      <a:pt x="62199" y="34798"/>
                    </a:cubicBezTo>
                    <a:cubicBezTo>
                      <a:pt x="46484" y="35518"/>
                      <a:pt x="34306" y="48805"/>
                      <a:pt x="34956" y="64524"/>
                    </a:cubicBezTo>
                    <a:lnTo>
                      <a:pt x="57153" y="549020"/>
                    </a:lnTo>
                    <a:cubicBezTo>
                      <a:pt x="57943" y="564732"/>
                      <a:pt x="71284" y="576850"/>
                      <a:pt x="87000" y="576130"/>
                    </a:cubicBezTo>
                    <a:cubicBezTo>
                      <a:pt x="102715" y="575409"/>
                      <a:pt x="114893" y="562123"/>
                      <a:pt x="114243" y="54640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90" name="Freeform 390"/>
              <p:cNvSpPr/>
              <p:nvPr/>
            </p:nvSpPr>
            <p:spPr>
              <a:xfrm>
                <a:off x="7538986" y="8980708"/>
                <a:ext cx="127000" cy="89957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99578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64" y="62431"/>
                    </a:moveTo>
                    <a:cubicBezTo>
                      <a:pt x="91561" y="46707"/>
                      <a:pt x="78444" y="34347"/>
                      <a:pt x="62718" y="34779"/>
                    </a:cubicBezTo>
                    <a:cubicBezTo>
                      <a:pt x="46992" y="35211"/>
                      <a:pt x="34573" y="48273"/>
                      <a:pt x="34935" y="64001"/>
                    </a:cubicBezTo>
                    <a:lnTo>
                      <a:pt x="57133" y="871495"/>
                    </a:lnTo>
                    <a:cubicBezTo>
                      <a:pt x="57635" y="887218"/>
                      <a:pt x="70753" y="899578"/>
                      <a:pt x="86478" y="899146"/>
                    </a:cubicBezTo>
                    <a:cubicBezTo>
                      <a:pt x="102204" y="898714"/>
                      <a:pt x="114623" y="885652"/>
                      <a:pt x="114261" y="86992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91" name="Freeform 391"/>
              <p:cNvSpPr/>
              <p:nvPr/>
            </p:nvSpPr>
            <p:spPr>
              <a:xfrm>
                <a:off x="7561183" y="9788201"/>
                <a:ext cx="127000" cy="3084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8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60" y="126433"/>
                      <a:pt x="126843" y="98175"/>
                      <a:pt x="127000" y="63216"/>
                    </a:cubicBezTo>
                    <a:close/>
                    <a:moveTo>
                      <a:pt x="91924" y="60286"/>
                    </a:moveTo>
                    <a:cubicBezTo>
                      <a:pt x="90260" y="44628"/>
                      <a:pt x="76242" y="33269"/>
                      <a:pt x="60580" y="34882"/>
                    </a:cubicBezTo>
                    <a:cubicBezTo>
                      <a:pt x="44916" y="36497"/>
                      <a:pt x="33512" y="50478"/>
                      <a:pt x="35076" y="66146"/>
                    </a:cubicBezTo>
                    <a:lnTo>
                      <a:pt x="57272" y="281477"/>
                    </a:lnTo>
                    <a:cubicBezTo>
                      <a:pt x="58955" y="297119"/>
                      <a:pt x="72965" y="308458"/>
                      <a:pt x="88614" y="306845"/>
                    </a:cubicBezTo>
                    <a:cubicBezTo>
                      <a:pt x="104263" y="305232"/>
                      <a:pt x="115665" y="291274"/>
                      <a:pt x="114121" y="27561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92" name="Freeform 392"/>
              <p:cNvSpPr/>
              <p:nvPr/>
            </p:nvSpPr>
            <p:spPr>
              <a:xfrm>
                <a:off x="7583380" y="9068949"/>
                <a:ext cx="127000" cy="106101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61016">
                    <a:moveTo>
                      <a:pt x="127000" y="997799"/>
                    </a:moveTo>
                    <a:cubicBezTo>
                      <a:pt x="126843" y="962840"/>
                      <a:pt x="98460" y="934583"/>
                      <a:pt x="63500" y="934583"/>
                    </a:cubicBezTo>
                    <a:cubicBezTo>
                      <a:pt x="28540" y="934583"/>
                      <a:pt x="156" y="962840"/>
                      <a:pt x="0" y="997799"/>
                    </a:cubicBezTo>
                    <a:cubicBezTo>
                      <a:pt x="156" y="1032758"/>
                      <a:pt x="28540" y="1061016"/>
                      <a:pt x="63500" y="1061016"/>
                    </a:cubicBezTo>
                    <a:cubicBezTo>
                      <a:pt x="98460" y="1061016"/>
                      <a:pt x="126843" y="1032758"/>
                      <a:pt x="127000" y="997799"/>
                    </a:cubicBezTo>
                    <a:close/>
                    <a:moveTo>
                      <a:pt x="34933" y="997145"/>
                    </a:moveTo>
                    <a:cubicBezTo>
                      <a:pt x="34638" y="1012877"/>
                      <a:pt x="47117" y="1025887"/>
                      <a:pt x="62848" y="1026247"/>
                    </a:cubicBezTo>
                    <a:cubicBezTo>
                      <a:pt x="78579" y="1026608"/>
                      <a:pt x="91641" y="1014183"/>
                      <a:pt x="92067" y="998454"/>
                    </a:cubicBezTo>
                    <a:lnTo>
                      <a:pt x="114264" y="29462"/>
                    </a:lnTo>
                    <a:cubicBezTo>
                      <a:pt x="114559" y="13731"/>
                      <a:pt x="102080" y="721"/>
                      <a:pt x="86349" y="360"/>
                    </a:cubicBezTo>
                    <a:cubicBezTo>
                      <a:pt x="70618" y="0"/>
                      <a:pt x="57556" y="12425"/>
                      <a:pt x="57130" y="2815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93" name="Freeform 393"/>
              <p:cNvSpPr/>
              <p:nvPr/>
            </p:nvSpPr>
            <p:spPr>
              <a:xfrm>
                <a:off x="7605577" y="9034541"/>
                <a:ext cx="127000" cy="3620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45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1978" y="60867"/>
                    </a:moveTo>
                    <a:cubicBezTo>
                      <a:pt x="90621" y="45190"/>
                      <a:pt x="76844" y="33560"/>
                      <a:pt x="61161" y="34853"/>
                    </a:cubicBezTo>
                    <a:cubicBezTo>
                      <a:pt x="45478" y="36146"/>
                      <a:pt x="33792" y="49876"/>
                      <a:pt x="35022" y="65564"/>
                    </a:cubicBezTo>
                    <a:lnTo>
                      <a:pt x="57219" y="334729"/>
                    </a:lnTo>
                    <a:cubicBezTo>
                      <a:pt x="58572" y="350410"/>
                      <a:pt x="72350" y="362044"/>
                      <a:pt x="88037" y="360751"/>
                    </a:cubicBezTo>
                    <a:cubicBezTo>
                      <a:pt x="103723" y="359457"/>
                      <a:pt x="115409" y="345722"/>
                      <a:pt x="114175" y="33003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94" name="Freeform 394"/>
              <p:cNvSpPr/>
              <p:nvPr/>
            </p:nvSpPr>
            <p:spPr>
              <a:xfrm>
                <a:off x="7627774" y="8745743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21178"/>
                    </a:moveTo>
                    <a:cubicBezTo>
                      <a:pt x="126843" y="586219"/>
                      <a:pt x="98460" y="557962"/>
                      <a:pt x="63500" y="557962"/>
                    </a:cubicBezTo>
                    <a:cubicBezTo>
                      <a:pt x="28540" y="557962"/>
                      <a:pt x="157" y="586219"/>
                      <a:pt x="0" y="621178"/>
                    </a:cubicBezTo>
                    <a:cubicBezTo>
                      <a:pt x="157" y="656137"/>
                      <a:pt x="28540" y="684395"/>
                      <a:pt x="63500" y="684395"/>
                    </a:cubicBezTo>
                    <a:cubicBezTo>
                      <a:pt x="98460" y="684395"/>
                      <a:pt x="126843" y="656137"/>
                      <a:pt x="127000" y="621178"/>
                    </a:cubicBezTo>
                    <a:close/>
                    <a:moveTo>
                      <a:pt x="34945" y="620108"/>
                    </a:moveTo>
                    <a:cubicBezTo>
                      <a:pt x="34426" y="635831"/>
                      <a:pt x="46713" y="649016"/>
                      <a:pt x="62434" y="649606"/>
                    </a:cubicBezTo>
                    <a:cubicBezTo>
                      <a:pt x="78155" y="650195"/>
                      <a:pt x="91395" y="637966"/>
                      <a:pt x="92055" y="622249"/>
                    </a:cubicBezTo>
                    <a:lnTo>
                      <a:pt x="114252" y="30086"/>
                    </a:lnTo>
                    <a:cubicBezTo>
                      <a:pt x="114770" y="14363"/>
                      <a:pt x="102483" y="1178"/>
                      <a:pt x="86762" y="589"/>
                    </a:cubicBezTo>
                    <a:cubicBezTo>
                      <a:pt x="71041" y="0"/>
                      <a:pt x="57802" y="12229"/>
                      <a:pt x="57142" y="2794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95" name="Freeform 395"/>
              <p:cNvSpPr/>
              <p:nvPr/>
            </p:nvSpPr>
            <p:spPr>
              <a:xfrm>
                <a:off x="7649971" y="8711543"/>
                <a:ext cx="127000" cy="122245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22457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70" y="62656"/>
                    </a:moveTo>
                    <a:cubicBezTo>
                      <a:pt x="91691" y="46929"/>
                      <a:pt x="78670" y="34466"/>
                      <a:pt x="62942" y="34774"/>
                    </a:cubicBezTo>
                    <a:cubicBezTo>
                      <a:pt x="47213" y="35083"/>
                      <a:pt x="34692" y="48047"/>
                      <a:pt x="34930" y="63777"/>
                    </a:cubicBezTo>
                    <a:lnTo>
                      <a:pt x="57128" y="1194268"/>
                    </a:lnTo>
                    <a:cubicBezTo>
                      <a:pt x="57507" y="1209995"/>
                      <a:pt x="70527" y="1222458"/>
                      <a:pt x="86255" y="1222149"/>
                    </a:cubicBezTo>
                    <a:cubicBezTo>
                      <a:pt x="101985" y="1221841"/>
                      <a:pt x="114505" y="1208876"/>
                      <a:pt x="114267" y="119314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96" name="Freeform 396"/>
              <p:cNvSpPr/>
              <p:nvPr/>
            </p:nvSpPr>
            <p:spPr>
              <a:xfrm>
                <a:off x="7672168" y="8046282"/>
                <a:ext cx="127000" cy="192218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922184">
                    <a:moveTo>
                      <a:pt x="127000" y="1858968"/>
                    </a:moveTo>
                    <a:cubicBezTo>
                      <a:pt x="126844" y="1824009"/>
                      <a:pt x="98460" y="1795751"/>
                      <a:pt x="63500" y="1795751"/>
                    </a:cubicBezTo>
                    <a:cubicBezTo>
                      <a:pt x="28540" y="1795751"/>
                      <a:pt x="157" y="1824009"/>
                      <a:pt x="0" y="1858968"/>
                    </a:cubicBezTo>
                    <a:cubicBezTo>
                      <a:pt x="157" y="1893927"/>
                      <a:pt x="28540" y="1922184"/>
                      <a:pt x="63500" y="1922184"/>
                    </a:cubicBezTo>
                    <a:cubicBezTo>
                      <a:pt x="98460" y="1922184"/>
                      <a:pt x="126844" y="1893927"/>
                      <a:pt x="127000" y="1858968"/>
                    </a:cubicBezTo>
                    <a:close/>
                    <a:moveTo>
                      <a:pt x="34927" y="1858621"/>
                    </a:moveTo>
                    <a:cubicBezTo>
                      <a:pt x="34799" y="1874358"/>
                      <a:pt x="47419" y="1887236"/>
                      <a:pt x="63155" y="1887427"/>
                    </a:cubicBezTo>
                    <a:cubicBezTo>
                      <a:pt x="78891" y="1887618"/>
                      <a:pt x="91819" y="1875050"/>
                      <a:pt x="92073" y="1859314"/>
                    </a:cubicBezTo>
                    <a:lnTo>
                      <a:pt x="114270" y="28996"/>
                    </a:lnTo>
                    <a:cubicBezTo>
                      <a:pt x="114399" y="13259"/>
                      <a:pt x="101778" y="381"/>
                      <a:pt x="86042" y="190"/>
                    </a:cubicBezTo>
                    <a:cubicBezTo>
                      <a:pt x="70306" y="0"/>
                      <a:pt x="57378" y="12568"/>
                      <a:pt x="57125" y="2830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97" name="Freeform 397"/>
              <p:cNvSpPr/>
              <p:nvPr/>
            </p:nvSpPr>
            <p:spPr>
              <a:xfrm>
                <a:off x="7694365" y="8011716"/>
                <a:ext cx="127000" cy="106100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61009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67" y="62562"/>
                    </a:moveTo>
                    <a:cubicBezTo>
                      <a:pt x="91637" y="46836"/>
                      <a:pt x="78576" y="34415"/>
                      <a:pt x="62848" y="34776"/>
                    </a:cubicBezTo>
                    <a:cubicBezTo>
                      <a:pt x="47121" y="35136"/>
                      <a:pt x="34642" y="48141"/>
                      <a:pt x="34932" y="63870"/>
                    </a:cubicBezTo>
                    <a:lnTo>
                      <a:pt x="57129" y="1032862"/>
                    </a:lnTo>
                    <a:cubicBezTo>
                      <a:pt x="57560" y="1048588"/>
                      <a:pt x="70621" y="1061009"/>
                      <a:pt x="86348" y="1060648"/>
                    </a:cubicBezTo>
                    <a:cubicBezTo>
                      <a:pt x="102076" y="1060288"/>
                      <a:pt x="114554" y="1047283"/>
                      <a:pt x="114265" y="103155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98" name="Freeform 398"/>
              <p:cNvSpPr/>
              <p:nvPr/>
            </p:nvSpPr>
            <p:spPr>
              <a:xfrm>
                <a:off x="7716562" y="8980708"/>
                <a:ext cx="127000" cy="122245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22457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0" y="62655"/>
                    </a:moveTo>
                    <a:cubicBezTo>
                      <a:pt x="91691" y="46928"/>
                      <a:pt x="78671" y="34465"/>
                      <a:pt x="62941" y="34773"/>
                    </a:cubicBezTo>
                    <a:cubicBezTo>
                      <a:pt x="47213" y="35083"/>
                      <a:pt x="34692" y="48047"/>
                      <a:pt x="34931" y="63777"/>
                    </a:cubicBezTo>
                    <a:lnTo>
                      <a:pt x="57128" y="1194267"/>
                    </a:lnTo>
                    <a:cubicBezTo>
                      <a:pt x="57507" y="1209994"/>
                      <a:pt x="70527" y="1222457"/>
                      <a:pt x="86256" y="1222148"/>
                    </a:cubicBezTo>
                    <a:cubicBezTo>
                      <a:pt x="101985" y="1221840"/>
                      <a:pt x="114506" y="1208875"/>
                      <a:pt x="114267" y="119314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99" name="Freeform 399"/>
              <p:cNvSpPr/>
              <p:nvPr/>
            </p:nvSpPr>
            <p:spPr>
              <a:xfrm>
                <a:off x="7738759" y="6969717"/>
                <a:ext cx="127000" cy="326791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267914">
                    <a:moveTo>
                      <a:pt x="127000" y="3204698"/>
                    </a:moveTo>
                    <a:cubicBezTo>
                      <a:pt x="126844" y="3169739"/>
                      <a:pt x="98460" y="3141481"/>
                      <a:pt x="63500" y="3141481"/>
                    </a:cubicBezTo>
                    <a:cubicBezTo>
                      <a:pt x="28541" y="3141481"/>
                      <a:pt x="157" y="3169739"/>
                      <a:pt x="0" y="3204698"/>
                    </a:cubicBezTo>
                    <a:cubicBezTo>
                      <a:pt x="157" y="3239657"/>
                      <a:pt x="28541" y="3267914"/>
                      <a:pt x="63500" y="3267914"/>
                    </a:cubicBezTo>
                    <a:cubicBezTo>
                      <a:pt x="98460" y="3267914"/>
                      <a:pt x="126844" y="3239657"/>
                      <a:pt x="127000" y="3204698"/>
                    </a:cubicBezTo>
                    <a:close/>
                    <a:moveTo>
                      <a:pt x="34926" y="3204498"/>
                    </a:moveTo>
                    <a:cubicBezTo>
                      <a:pt x="34887" y="3220229"/>
                      <a:pt x="47570" y="3233034"/>
                      <a:pt x="63302" y="3233144"/>
                    </a:cubicBezTo>
                    <a:cubicBezTo>
                      <a:pt x="79033" y="3233254"/>
                      <a:pt x="91894" y="3220628"/>
                      <a:pt x="92075" y="3204897"/>
                    </a:cubicBezTo>
                    <a:lnTo>
                      <a:pt x="114272" y="28757"/>
                    </a:lnTo>
                    <a:cubicBezTo>
                      <a:pt x="114311" y="13026"/>
                      <a:pt x="101628" y="220"/>
                      <a:pt x="85896" y="110"/>
                    </a:cubicBezTo>
                    <a:cubicBezTo>
                      <a:pt x="70164" y="0"/>
                      <a:pt x="57303" y="12627"/>
                      <a:pt x="57123" y="2835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00" name="Freeform 400"/>
              <p:cNvSpPr/>
              <p:nvPr/>
            </p:nvSpPr>
            <p:spPr>
              <a:xfrm>
                <a:off x="7760957" y="6054295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943979"/>
                    </a:moveTo>
                    <a:cubicBezTo>
                      <a:pt x="126843" y="909020"/>
                      <a:pt x="98459" y="880763"/>
                      <a:pt x="63500" y="880763"/>
                    </a:cubicBezTo>
                    <a:cubicBezTo>
                      <a:pt x="28540" y="880763"/>
                      <a:pt x="156" y="909020"/>
                      <a:pt x="0" y="943979"/>
                    </a:cubicBezTo>
                    <a:cubicBezTo>
                      <a:pt x="156" y="978938"/>
                      <a:pt x="28540" y="1007196"/>
                      <a:pt x="63500" y="1007196"/>
                    </a:cubicBezTo>
                    <a:cubicBezTo>
                      <a:pt x="98459" y="1007196"/>
                      <a:pt x="126843" y="978938"/>
                      <a:pt x="127000" y="943979"/>
                    </a:cubicBezTo>
                    <a:close/>
                    <a:moveTo>
                      <a:pt x="34932" y="943286"/>
                    </a:moveTo>
                    <a:cubicBezTo>
                      <a:pt x="34621" y="959015"/>
                      <a:pt x="47082" y="972037"/>
                      <a:pt x="62809" y="972419"/>
                    </a:cubicBezTo>
                    <a:cubicBezTo>
                      <a:pt x="78537" y="972800"/>
                      <a:pt x="91614" y="960398"/>
                      <a:pt x="92066" y="944672"/>
                    </a:cubicBezTo>
                    <a:lnTo>
                      <a:pt x="114263" y="29513"/>
                    </a:lnTo>
                    <a:cubicBezTo>
                      <a:pt x="114574" y="13785"/>
                      <a:pt x="102113" y="763"/>
                      <a:pt x="86386" y="381"/>
                    </a:cubicBezTo>
                    <a:cubicBezTo>
                      <a:pt x="70659" y="0"/>
                      <a:pt x="57581" y="12402"/>
                      <a:pt x="57129" y="2812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01" name="Freeform 401"/>
              <p:cNvSpPr/>
              <p:nvPr/>
            </p:nvSpPr>
            <p:spPr>
              <a:xfrm>
                <a:off x="7783154" y="6019899"/>
                <a:ext cx="127000" cy="21912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191298">
                    <a:moveTo>
                      <a:pt x="127000" y="63217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72" y="62914"/>
                    </a:moveTo>
                    <a:cubicBezTo>
                      <a:pt x="91829" y="47189"/>
                      <a:pt x="78925" y="34616"/>
                      <a:pt x="63199" y="34783"/>
                    </a:cubicBezTo>
                    <a:cubicBezTo>
                      <a:pt x="47473" y="34949"/>
                      <a:pt x="34837" y="47791"/>
                      <a:pt x="34926" y="63518"/>
                    </a:cubicBezTo>
                    <a:lnTo>
                      <a:pt x="57123" y="2163001"/>
                    </a:lnTo>
                    <a:cubicBezTo>
                      <a:pt x="57367" y="2178726"/>
                      <a:pt x="70271" y="2191298"/>
                      <a:pt x="85997" y="2191132"/>
                    </a:cubicBezTo>
                    <a:cubicBezTo>
                      <a:pt x="101723" y="2190966"/>
                      <a:pt x="114359" y="2178124"/>
                      <a:pt x="114269" y="216239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02" name="Freeform 402"/>
              <p:cNvSpPr/>
              <p:nvPr/>
            </p:nvSpPr>
            <p:spPr>
              <a:xfrm>
                <a:off x="7805350" y="8119381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6"/>
                    </a:cubicBezTo>
                    <a:close/>
                    <a:moveTo>
                      <a:pt x="92038" y="61746"/>
                    </a:moveTo>
                    <a:cubicBezTo>
                      <a:pt x="91158" y="46038"/>
                      <a:pt x="77747" y="33997"/>
                      <a:pt x="62036" y="34807"/>
                    </a:cubicBezTo>
                    <a:cubicBezTo>
                      <a:pt x="46325" y="35617"/>
                      <a:pt x="34223" y="48973"/>
                      <a:pt x="34963" y="64688"/>
                    </a:cubicBezTo>
                    <a:lnTo>
                      <a:pt x="57160" y="495351"/>
                    </a:lnTo>
                    <a:cubicBezTo>
                      <a:pt x="58040" y="511058"/>
                      <a:pt x="71451" y="523099"/>
                      <a:pt x="87162" y="522290"/>
                    </a:cubicBezTo>
                    <a:cubicBezTo>
                      <a:pt x="102873" y="521480"/>
                      <a:pt x="114974" y="508123"/>
                      <a:pt x="114235" y="49240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03" name="Freeform 403"/>
              <p:cNvSpPr/>
              <p:nvPr/>
            </p:nvSpPr>
            <p:spPr>
              <a:xfrm>
                <a:off x="7827547" y="5570057"/>
                <a:ext cx="127000" cy="31064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106420">
                    <a:moveTo>
                      <a:pt x="127000" y="3043204"/>
                    </a:moveTo>
                    <a:cubicBezTo>
                      <a:pt x="126843" y="3008245"/>
                      <a:pt x="98460" y="2979988"/>
                      <a:pt x="63500" y="2979988"/>
                    </a:cubicBezTo>
                    <a:cubicBezTo>
                      <a:pt x="28540" y="2979988"/>
                      <a:pt x="157" y="3008245"/>
                      <a:pt x="0" y="3043204"/>
                    </a:cubicBezTo>
                    <a:cubicBezTo>
                      <a:pt x="157" y="3078163"/>
                      <a:pt x="28540" y="3106420"/>
                      <a:pt x="63500" y="3106420"/>
                    </a:cubicBezTo>
                    <a:cubicBezTo>
                      <a:pt x="98460" y="3106420"/>
                      <a:pt x="126843" y="3078163"/>
                      <a:pt x="127000" y="3043204"/>
                    </a:cubicBezTo>
                    <a:close/>
                    <a:moveTo>
                      <a:pt x="34926" y="3042993"/>
                    </a:moveTo>
                    <a:cubicBezTo>
                      <a:pt x="34880" y="3058725"/>
                      <a:pt x="47559" y="3071535"/>
                      <a:pt x="63291" y="3071650"/>
                    </a:cubicBezTo>
                    <a:cubicBezTo>
                      <a:pt x="79022" y="3071766"/>
                      <a:pt x="91888" y="3059145"/>
                      <a:pt x="92074" y="3043414"/>
                    </a:cubicBezTo>
                    <a:lnTo>
                      <a:pt x="114271" y="28773"/>
                    </a:lnTo>
                    <a:cubicBezTo>
                      <a:pt x="114317" y="13041"/>
                      <a:pt x="101638" y="232"/>
                      <a:pt x="85906" y="116"/>
                    </a:cubicBezTo>
                    <a:cubicBezTo>
                      <a:pt x="70176" y="0"/>
                      <a:pt x="57309" y="12621"/>
                      <a:pt x="57123" y="2835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04" name="Freeform 404"/>
              <p:cNvSpPr/>
              <p:nvPr/>
            </p:nvSpPr>
            <p:spPr>
              <a:xfrm>
                <a:off x="7849744" y="5535403"/>
                <a:ext cx="127000" cy="364473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44732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5" y="63038"/>
                    </a:moveTo>
                    <a:cubicBezTo>
                      <a:pt x="91906" y="47307"/>
                      <a:pt x="79054" y="34671"/>
                      <a:pt x="63323" y="34769"/>
                    </a:cubicBezTo>
                    <a:cubicBezTo>
                      <a:pt x="47591" y="34868"/>
                      <a:pt x="34898" y="47663"/>
                      <a:pt x="34926" y="63395"/>
                    </a:cubicBezTo>
                    <a:lnTo>
                      <a:pt x="57123" y="3616366"/>
                    </a:lnTo>
                    <a:cubicBezTo>
                      <a:pt x="57292" y="3632096"/>
                      <a:pt x="70144" y="3644732"/>
                      <a:pt x="85875" y="3644634"/>
                    </a:cubicBezTo>
                    <a:cubicBezTo>
                      <a:pt x="101607" y="3644536"/>
                      <a:pt x="114300" y="3631740"/>
                      <a:pt x="114272" y="361600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05" name="Freeform 405"/>
              <p:cNvSpPr/>
              <p:nvPr/>
            </p:nvSpPr>
            <p:spPr>
              <a:xfrm>
                <a:off x="7871941" y="8476602"/>
                <a:ext cx="127000" cy="73820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204">
                    <a:moveTo>
                      <a:pt x="127000" y="674987"/>
                    </a:moveTo>
                    <a:cubicBezTo>
                      <a:pt x="126844" y="640028"/>
                      <a:pt x="98460" y="611771"/>
                      <a:pt x="63500" y="611771"/>
                    </a:cubicBezTo>
                    <a:cubicBezTo>
                      <a:pt x="28540" y="611771"/>
                      <a:pt x="157" y="640028"/>
                      <a:pt x="0" y="674987"/>
                    </a:cubicBezTo>
                    <a:cubicBezTo>
                      <a:pt x="157" y="709947"/>
                      <a:pt x="28540" y="738204"/>
                      <a:pt x="63500" y="738204"/>
                    </a:cubicBezTo>
                    <a:cubicBezTo>
                      <a:pt x="98460" y="738204"/>
                      <a:pt x="126844" y="709947"/>
                      <a:pt x="127000" y="674987"/>
                    </a:cubicBezTo>
                    <a:close/>
                    <a:moveTo>
                      <a:pt x="34942" y="674006"/>
                    </a:moveTo>
                    <a:cubicBezTo>
                      <a:pt x="34460" y="689738"/>
                      <a:pt x="46792" y="702899"/>
                      <a:pt x="62523" y="703439"/>
                    </a:cubicBezTo>
                    <a:cubicBezTo>
                      <a:pt x="78254" y="703980"/>
                      <a:pt x="91459" y="691697"/>
                      <a:pt x="92058" y="675969"/>
                    </a:cubicBezTo>
                    <a:lnTo>
                      <a:pt x="114255" y="29974"/>
                    </a:lnTo>
                    <a:cubicBezTo>
                      <a:pt x="114737" y="14242"/>
                      <a:pt x="102406" y="1081"/>
                      <a:pt x="86675" y="541"/>
                    </a:cubicBezTo>
                    <a:cubicBezTo>
                      <a:pt x="70944" y="0"/>
                      <a:pt x="57739" y="12283"/>
                      <a:pt x="57139" y="2801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06" name="Freeform 406"/>
              <p:cNvSpPr/>
              <p:nvPr/>
            </p:nvSpPr>
            <p:spPr>
              <a:xfrm>
                <a:off x="7894138" y="7077247"/>
                <a:ext cx="127000" cy="149156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1564">
                    <a:moveTo>
                      <a:pt x="127000" y="1428348"/>
                    </a:moveTo>
                    <a:cubicBezTo>
                      <a:pt x="126844" y="1393389"/>
                      <a:pt x="98460" y="1365131"/>
                      <a:pt x="63500" y="1365131"/>
                    </a:cubicBezTo>
                    <a:cubicBezTo>
                      <a:pt x="28540" y="1365131"/>
                      <a:pt x="157" y="1393389"/>
                      <a:pt x="0" y="1428348"/>
                    </a:cubicBezTo>
                    <a:cubicBezTo>
                      <a:pt x="157" y="1463307"/>
                      <a:pt x="28540" y="1491564"/>
                      <a:pt x="63500" y="1491564"/>
                    </a:cubicBezTo>
                    <a:cubicBezTo>
                      <a:pt x="98460" y="1491564"/>
                      <a:pt x="126844" y="1463307"/>
                      <a:pt x="127000" y="1428348"/>
                    </a:cubicBezTo>
                    <a:close/>
                    <a:moveTo>
                      <a:pt x="34929" y="1427895"/>
                    </a:moveTo>
                    <a:cubicBezTo>
                      <a:pt x="34750" y="1443626"/>
                      <a:pt x="47320" y="1456543"/>
                      <a:pt x="63050" y="1456793"/>
                    </a:cubicBezTo>
                    <a:cubicBezTo>
                      <a:pt x="78779" y="1457041"/>
                      <a:pt x="91752" y="1444530"/>
                      <a:pt x="92072" y="1428801"/>
                    </a:cubicBezTo>
                    <a:lnTo>
                      <a:pt x="114269" y="29146"/>
                    </a:lnTo>
                    <a:cubicBezTo>
                      <a:pt x="114448" y="13416"/>
                      <a:pt x="101879" y="499"/>
                      <a:pt x="86149" y="249"/>
                    </a:cubicBezTo>
                    <a:cubicBezTo>
                      <a:pt x="70418" y="0"/>
                      <a:pt x="57446" y="12512"/>
                      <a:pt x="57126" y="2824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07" name="Freeform 407"/>
              <p:cNvSpPr/>
              <p:nvPr/>
            </p:nvSpPr>
            <p:spPr>
              <a:xfrm>
                <a:off x="7916335" y="7042724"/>
                <a:ext cx="127000" cy="4156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9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08" y="61257"/>
                    </a:moveTo>
                    <a:cubicBezTo>
                      <a:pt x="90871" y="45558"/>
                      <a:pt x="77251" y="33735"/>
                      <a:pt x="61549" y="34814"/>
                    </a:cubicBezTo>
                    <a:cubicBezTo>
                      <a:pt x="45845" y="35893"/>
                      <a:pt x="33972" y="49468"/>
                      <a:pt x="34993" y="65175"/>
                    </a:cubicBezTo>
                    <a:lnTo>
                      <a:pt x="57190" y="388173"/>
                    </a:lnTo>
                    <a:cubicBezTo>
                      <a:pt x="58327" y="403872"/>
                      <a:pt x="71946" y="415695"/>
                      <a:pt x="87649" y="414616"/>
                    </a:cubicBezTo>
                    <a:cubicBezTo>
                      <a:pt x="103353" y="413537"/>
                      <a:pt x="115226" y="399962"/>
                      <a:pt x="114205" y="38425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08" name="Freeform 408"/>
              <p:cNvSpPr/>
              <p:nvPr/>
            </p:nvSpPr>
            <p:spPr>
              <a:xfrm>
                <a:off x="7938532" y="7365721"/>
                <a:ext cx="127000" cy="31064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106420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75" y="63006"/>
                    </a:moveTo>
                    <a:cubicBezTo>
                      <a:pt x="91889" y="47275"/>
                      <a:pt x="79022" y="34654"/>
                      <a:pt x="63291" y="34770"/>
                    </a:cubicBezTo>
                    <a:cubicBezTo>
                      <a:pt x="47560" y="34885"/>
                      <a:pt x="34881" y="47695"/>
                      <a:pt x="34926" y="63427"/>
                    </a:cubicBezTo>
                    <a:lnTo>
                      <a:pt x="57123" y="3078068"/>
                    </a:lnTo>
                    <a:cubicBezTo>
                      <a:pt x="57309" y="3093799"/>
                      <a:pt x="70176" y="3106420"/>
                      <a:pt x="85907" y="3106304"/>
                    </a:cubicBezTo>
                    <a:cubicBezTo>
                      <a:pt x="101638" y="3106189"/>
                      <a:pt x="114318" y="3093379"/>
                      <a:pt x="114272" y="307764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09" name="Freeform 409"/>
              <p:cNvSpPr/>
              <p:nvPr/>
            </p:nvSpPr>
            <p:spPr>
              <a:xfrm>
                <a:off x="7960730" y="5570100"/>
                <a:ext cx="127000" cy="49366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936695">
                    <a:moveTo>
                      <a:pt x="127000" y="4873479"/>
                    </a:moveTo>
                    <a:cubicBezTo>
                      <a:pt x="126843" y="4838520"/>
                      <a:pt x="98459" y="4810263"/>
                      <a:pt x="63500" y="4810263"/>
                    </a:cubicBezTo>
                    <a:cubicBezTo>
                      <a:pt x="28540" y="4810263"/>
                      <a:pt x="156" y="4838520"/>
                      <a:pt x="0" y="4873479"/>
                    </a:cubicBezTo>
                    <a:cubicBezTo>
                      <a:pt x="156" y="4908438"/>
                      <a:pt x="28540" y="4936695"/>
                      <a:pt x="63500" y="4936695"/>
                    </a:cubicBezTo>
                    <a:cubicBezTo>
                      <a:pt x="98459" y="4936695"/>
                      <a:pt x="126843" y="4908438"/>
                      <a:pt x="127000" y="4873479"/>
                    </a:cubicBezTo>
                    <a:close/>
                    <a:moveTo>
                      <a:pt x="34925" y="4873348"/>
                    </a:moveTo>
                    <a:cubicBezTo>
                      <a:pt x="34923" y="4889079"/>
                      <a:pt x="47637" y="4901854"/>
                      <a:pt x="63369" y="4901927"/>
                    </a:cubicBezTo>
                    <a:cubicBezTo>
                      <a:pt x="79101" y="4901999"/>
                      <a:pt x="91932" y="4889341"/>
                      <a:pt x="92075" y="4873610"/>
                    </a:cubicBezTo>
                    <a:lnTo>
                      <a:pt x="114271" y="28651"/>
                    </a:lnTo>
                    <a:cubicBezTo>
                      <a:pt x="114272" y="12919"/>
                      <a:pt x="101559" y="144"/>
                      <a:pt x="85827" y="72"/>
                    </a:cubicBezTo>
                    <a:cubicBezTo>
                      <a:pt x="70095" y="0"/>
                      <a:pt x="57264" y="12657"/>
                      <a:pt x="57122" y="2838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10" name="Freeform 410"/>
              <p:cNvSpPr/>
              <p:nvPr/>
            </p:nvSpPr>
            <p:spPr>
              <a:xfrm>
                <a:off x="7982927" y="5535403"/>
                <a:ext cx="127000" cy="429071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290711">
                    <a:moveTo>
                      <a:pt x="127000" y="63217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74" y="63065"/>
                    </a:moveTo>
                    <a:cubicBezTo>
                      <a:pt x="91920" y="47334"/>
                      <a:pt x="79080" y="34686"/>
                      <a:pt x="63349" y="34769"/>
                    </a:cubicBezTo>
                    <a:cubicBezTo>
                      <a:pt x="47617" y="34853"/>
                      <a:pt x="34912" y="47636"/>
                      <a:pt x="34925" y="63368"/>
                    </a:cubicBezTo>
                    <a:lnTo>
                      <a:pt x="57122" y="4262332"/>
                    </a:lnTo>
                    <a:cubicBezTo>
                      <a:pt x="57275" y="4278063"/>
                      <a:pt x="70116" y="4290711"/>
                      <a:pt x="85847" y="4290628"/>
                    </a:cubicBezTo>
                    <a:cubicBezTo>
                      <a:pt x="101579" y="4290545"/>
                      <a:pt x="114284" y="4277762"/>
                      <a:pt x="114271" y="426203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11" name="Freeform 411"/>
              <p:cNvSpPr/>
              <p:nvPr/>
            </p:nvSpPr>
            <p:spPr>
              <a:xfrm>
                <a:off x="8005124" y="9337701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459883"/>
                    </a:moveTo>
                    <a:cubicBezTo>
                      <a:pt x="126843" y="424924"/>
                      <a:pt x="98460" y="396667"/>
                      <a:pt x="63500" y="396667"/>
                    </a:cubicBezTo>
                    <a:cubicBezTo>
                      <a:pt x="28540" y="396667"/>
                      <a:pt x="156" y="424924"/>
                      <a:pt x="0" y="459883"/>
                    </a:cubicBezTo>
                    <a:cubicBezTo>
                      <a:pt x="156" y="494842"/>
                      <a:pt x="28540" y="523099"/>
                      <a:pt x="63500" y="523099"/>
                    </a:cubicBezTo>
                    <a:cubicBezTo>
                      <a:pt x="98460" y="523099"/>
                      <a:pt x="126843" y="494842"/>
                      <a:pt x="127000" y="459883"/>
                    </a:cubicBezTo>
                    <a:close/>
                    <a:moveTo>
                      <a:pt x="34963" y="458413"/>
                    </a:moveTo>
                    <a:cubicBezTo>
                      <a:pt x="34223" y="474127"/>
                      <a:pt x="46325" y="487484"/>
                      <a:pt x="62036" y="488293"/>
                    </a:cubicBezTo>
                    <a:cubicBezTo>
                      <a:pt x="77746" y="489103"/>
                      <a:pt x="91157" y="477061"/>
                      <a:pt x="92037" y="461354"/>
                    </a:cubicBezTo>
                    <a:lnTo>
                      <a:pt x="114234" y="30691"/>
                    </a:lnTo>
                    <a:cubicBezTo>
                      <a:pt x="114973" y="14976"/>
                      <a:pt x="102872" y="1620"/>
                      <a:pt x="87161" y="810"/>
                    </a:cubicBezTo>
                    <a:cubicBezTo>
                      <a:pt x="71450" y="0"/>
                      <a:pt x="58040" y="12042"/>
                      <a:pt x="57160" y="2774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12" name="Freeform 412"/>
              <p:cNvSpPr/>
              <p:nvPr/>
            </p:nvSpPr>
            <p:spPr>
              <a:xfrm>
                <a:off x="8027321" y="8153860"/>
                <a:ext cx="127000" cy="127627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7">
                    <a:moveTo>
                      <a:pt x="127000" y="1213061"/>
                    </a:moveTo>
                    <a:cubicBezTo>
                      <a:pt x="126843" y="1178102"/>
                      <a:pt x="98460" y="1149845"/>
                      <a:pt x="63500" y="1149845"/>
                    </a:cubicBezTo>
                    <a:cubicBezTo>
                      <a:pt x="28540" y="1149845"/>
                      <a:pt x="156" y="1178102"/>
                      <a:pt x="0" y="1213061"/>
                    </a:cubicBezTo>
                    <a:cubicBezTo>
                      <a:pt x="156" y="1248020"/>
                      <a:pt x="28540" y="1276278"/>
                      <a:pt x="63500" y="1276278"/>
                    </a:cubicBezTo>
                    <a:cubicBezTo>
                      <a:pt x="98460" y="1276278"/>
                      <a:pt x="126843" y="1248020"/>
                      <a:pt x="127000" y="1213061"/>
                    </a:cubicBezTo>
                    <a:close/>
                    <a:moveTo>
                      <a:pt x="34930" y="1212526"/>
                    </a:moveTo>
                    <a:cubicBezTo>
                      <a:pt x="34705" y="1228256"/>
                      <a:pt x="47237" y="1241209"/>
                      <a:pt x="62967" y="1241504"/>
                    </a:cubicBezTo>
                    <a:cubicBezTo>
                      <a:pt x="78695" y="1241798"/>
                      <a:pt x="91704" y="1229325"/>
                      <a:pt x="92069" y="1213597"/>
                    </a:cubicBezTo>
                    <a:lnTo>
                      <a:pt x="114267" y="29273"/>
                    </a:lnTo>
                    <a:cubicBezTo>
                      <a:pt x="114491" y="13543"/>
                      <a:pt x="101959" y="590"/>
                      <a:pt x="86229" y="295"/>
                    </a:cubicBezTo>
                    <a:cubicBezTo>
                      <a:pt x="70500" y="0"/>
                      <a:pt x="57492" y="12475"/>
                      <a:pt x="57127" y="2820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13" name="Freeform 413"/>
              <p:cNvSpPr/>
              <p:nvPr/>
            </p:nvSpPr>
            <p:spPr>
              <a:xfrm>
                <a:off x="8049518" y="8119381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6"/>
                    </a:cubicBezTo>
                    <a:close/>
                    <a:moveTo>
                      <a:pt x="92037" y="61746"/>
                    </a:moveTo>
                    <a:cubicBezTo>
                      <a:pt x="91157" y="46039"/>
                      <a:pt x="77746" y="33997"/>
                      <a:pt x="62036" y="34807"/>
                    </a:cubicBezTo>
                    <a:cubicBezTo>
                      <a:pt x="46325" y="35617"/>
                      <a:pt x="34223" y="48973"/>
                      <a:pt x="34963" y="64688"/>
                    </a:cubicBezTo>
                    <a:lnTo>
                      <a:pt x="57159" y="495351"/>
                    </a:lnTo>
                    <a:cubicBezTo>
                      <a:pt x="58039" y="511058"/>
                      <a:pt x="71450" y="523099"/>
                      <a:pt x="87161" y="522290"/>
                    </a:cubicBezTo>
                    <a:cubicBezTo>
                      <a:pt x="102872" y="521480"/>
                      <a:pt x="114974" y="508123"/>
                      <a:pt x="114234" y="49240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14" name="Freeform 414"/>
              <p:cNvSpPr/>
              <p:nvPr/>
            </p:nvSpPr>
            <p:spPr>
              <a:xfrm>
                <a:off x="8071715" y="8550045"/>
                <a:ext cx="127000" cy="41567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2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08" y="61257"/>
                    </a:moveTo>
                    <a:cubicBezTo>
                      <a:pt x="90859" y="45567"/>
                      <a:pt x="77244" y="33757"/>
                      <a:pt x="61549" y="34835"/>
                    </a:cubicBezTo>
                    <a:cubicBezTo>
                      <a:pt x="45855" y="35914"/>
                      <a:pt x="33983" y="49475"/>
                      <a:pt x="34992" y="65175"/>
                    </a:cubicBezTo>
                    <a:lnTo>
                      <a:pt x="57189" y="388172"/>
                    </a:lnTo>
                    <a:cubicBezTo>
                      <a:pt x="58338" y="403862"/>
                      <a:pt x="71952" y="415672"/>
                      <a:pt x="87647" y="414594"/>
                    </a:cubicBezTo>
                    <a:cubicBezTo>
                      <a:pt x="103342" y="413515"/>
                      <a:pt x="115213" y="399954"/>
                      <a:pt x="114205" y="38425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15" name="Freeform 415"/>
              <p:cNvSpPr/>
              <p:nvPr/>
            </p:nvSpPr>
            <p:spPr>
              <a:xfrm>
                <a:off x="8093912" y="8873042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1978" y="60868"/>
                    </a:moveTo>
                    <a:cubicBezTo>
                      <a:pt x="90616" y="45195"/>
                      <a:pt x="76840" y="33572"/>
                      <a:pt x="61162" y="34865"/>
                    </a:cubicBezTo>
                    <a:cubicBezTo>
                      <a:pt x="45483" y="36158"/>
                      <a:pt x="33799" y="49880"/>
                      <a:pt x="35021" y="65564"/>
                    </a:cubicBezTo>
                    <a:lnTo>
                      <a:pt x="57218" y="334729"/>
                    </a:lnTo>
                    <a:cubicBezTo>
                      <a:pt x="58582" y="350402"/>
                      <a:pt x="72356" y="362025"/>
                      <a:pt x="88035" y="360732"/>
                    </a:cubicBezTo>
                    <a:cubicBezTo>
                      <a:pt x="103714" y="359439"/>
                      <a:pt x="115399" y="345716"/>
                      <a:pt x="114175" y="33003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16" name="Freeform 416"/>
              <p:cNvSpPr/>
              <p:nvPr/>
            </p:nvSpPr>
            <p:spPr>
              <a:xfrm>
                <a:off x="8116108" y="9013599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191824"/>
                    </a:moveTo>
                    <a:cubicBezTo>
                      <a:pt x="126844" y="156865"/>
                      <a:pt x="98460" y="128607"/>
                      <a:pt x="63500" y="128607"/>
                    </a:cubicBezTo>
                    <a:cubicBezTo>
                      <a:pt x="28541" y="128607"/>
                      <a:pt x="157" y="156865"/>
                      <a:pt x="0" y="191824"/>
                    </a:cubicBezTo>
                    <a:cubicBezTo>
                      <a:pt x="157" y="226783"/>
                      <a:pt x="28541" y="255040"/>
                      <a:pt x="63500" y="255040"/>
                    </a:cubicBezTo>
                    <a:cubicBezTo>
                      <a:pt x="98460" y="255040"/>
                      <a:pt x="126844" y="226783"/>
                      <a:pt x="127000" y="191824"/>
                    </a:cubicBezTo>
                    <a:close/>
                    <a:moveTo>
                      <a:pt x="35192" y="187932"/>
                    </a:moveTo>
                    <a:cubicBezTo>
                      <a:pt x="33119" y="203527"/>
                      <a:pt x="44042" y="217864"/>
                      <a:pt x="59627" y="220006"/>
                    </a:cubicBezTo>
                    <a:cubicBezTo>
                      <a:pt x="75213" y="222147"/>
                      <a:pt x="89598" y="211290"/>
                      <a:pt x="91810" y="195714"/>
                    </a:cubicBezTo>
                    <a:lnTo>
                      <a:pt x="114007" y="34215"/>
                    </a:lnTo>
                    <a:cubicBezTo>
                      <a:pt x="116079" y="18621"/>
                      <a:pt x="105157" y="4284"/>
                      <a:pt x="89572" y="2142"/>
                    </a:cubicBezTo>
                    <a:cubicBezTo>
                      <a:pt x="73986" y="0"/>
                      <a:pt x="59601" y="10858"/>
                      <a:pt x="57389" y="2643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17" name="Freeform 417"/>
              <p:cNvSpPr/>
              <p:nvPr/>
            </p:nvSpPr>
            <p:spPr>
              <a:xfrm>
                <a:off x="8138306" y="8980708"/>
                <a:ext cx="127000" cy="133009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30097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70" y="62704"/>
                    </a:moveTo>
                    <a:cubicBezTo>
                      <a:pt x="91717" y="46976"/>
                      <a:pt x="78719" y="34491"/>
                      <a:pt x="62990" y="34773"/>
                    </a:cubicBezTo>
                    <a:cubicBezTo>
                      <a:pt x="47260" y="35055"/>
                      <a:pt x="34718" y="47998"/>
                      <a:pt x="34929" y="63728"/>
                    </a:cubicBezTo>
                    <a:lnTo>
                      <a:pt x="57126" y="1301885"/>
                    </a:lnTo>
                    <a:cubicBezTo>
                      <a:pt x="57479" y="1317612"/>
                      <a:pt x="70477" y="1330097"/>
                      <a:pt x="86207" y="1329815"/>
                    </a:cubicBezTo>
                    <a:cubicBezTo>
                      <a:pt x="101936" y="1329533"/>
                      <a:pt x="114479" y="1316590"/>
                      <a:pt x="114267" y="1300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18" name="Freeform 418"/>
              <p:cNvSpPr/>
              <p:nvPr/>
            </p:nvSpPr>
            <p:spPr>
              <a:xfrm>
                <a:off x="8160503" y="9176657"/>
                <a:ext cx="127000" cy="11686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68640">
                    <a:moveTo>
                      <a:pt x="127000" y="1105423"/>
                    </a:moveTo>
                    <a:cubicBezTo>
                      <a:pt x="126843" y="1070464"/>
                      <a:pt x="98460" y="1042207"/>
                      <a:pt x="63500" y="1042207"/>
                    </a:cubicBezTo>
                    <a:cubicBezTo>
                      <a:pt x="28540" y="1042207"/>
                      <a:pt x="156" y="1070464"/>
                      <a:pt x="0" y="1105423"/>
                    </a:cubicBezTo>
                    <a:cubicBezTo>
                      <a:pt x="156" y="1140382"/>
                      <a:pt x="28540" y="1168639"/>
                      <a:pt x="63500" y="1168639"/>
                    </a:cubicBezTo>
                    <a:cubicBezTo>
                      <a:pt x="98460" y="1168639"/>
                      <a:pt x="126843" y="1140382"/>
                      <a:pt x="127000" y="1105423"/>
                    </a:cubicBezTo>
                    <a:close/>
                    <a:moveTo>
                      <a:pt x="34931" y="1104834"/>
                    </a:moveTo>
                    <a:cubicBezTo>
                      <a:pt x="34677" y="1120564"/>
                      <a:pt x="47185" y="1133540"/>
                      <a:pt x="62913" y="1133865"/>
                    </a:cubicBezTo>
                    <a:cubicBezTo>
                      <a:pt x="78641" y="1134189"/>
                      <a:pt x="91674" y="1121739"/>
                      <a:pt x="92068" y="1106012"/>
                    </a:cubicBezTo>
                    <a:lnTo>
                      <a:pt x="114266" y="29355"/>
                    </a:lnTo>
                    <a:cubicBezTo>
                      <a:pt x="114520" y="13625"/>
                      <a:pt x="102011" y="649"/>
                      <a:pt x="86284" y="324"/>
                    </a:cubicBezTo>
                    <a:cubicBezTo>
                      <a:pt x="70555" y="0"/>
                      <a:pt x="57523" y="12450"/>
                      <a:pt x="57128" y="2817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19" name="Freeform 419"/>
              <p:cNvSpPr/>
              <p:nvPr/>
            </p:nvSpPr>
            <p:spPr>
              <a:xfrm>
                <a:off x="8182700" y="8584244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21179"/>
                    </a:moveTo>
                    <a:cubicBezTo>
                      <a:pt x="126843" y="586220"/>
                      <a:pt x="98460" y="557962"/>
                      <a:pt x="63500" y="557962"/>
                    </a:cubicBezTo>
                    <a:cubicBezTo>
                      <a:pt x="28540" y="557962"/>
                      <a:pt x="156" y="586220"/>
                      <a:pt x="0" y="621179"/>
                    </a:cubicBezTo>
                    <a:cubicBezTo>
                      <a:pt x="156" y="656138"/>
                      <a:pt x="28540" y="684395"/>
                      <a:pt x="63500" y="684395"/>
                    </a:cubicBezTo>
                    <a:cubicBezTo>
                      <a:pt x="98460" y="684395"/>
                      <a:pt x="126843" y="656138"/>
                      <a:pt x="127000" y="621179"/>
                    </a:cubicBezTo>
                    <a:close/>
                    <a:moveTo>
                      <a:pt x="34945" y="620108"/>
                    </a:moveTo>
                    <a:cubicBezTo>
                      <a:pt x="34426" y="635831"/>
                      <a:pt x="46713" y="649016"/>
                      <a:pt x="62434" y="649606"/>
                    </a:cubicBezTo>
                    <a:cubicBezTo>
                      <a:pt x="78155" y="650195"/>
                      <a:pt x="91395" y="637967"/>
                      <a:pt x="92055" y="622249"/>
                    </a:cubicBezTo>
                    <a:lnTo>
                      <a:pt x="114252" y="30088"/>
                    </a:lnTo>
                    <a:cubicBezTo>
                      <a:pt x="114771" y="14364"/>
                      <a:pt x="102483" y="1179"/>
                      <a:pt x="86763" y="589"/>
                    </a:cubicBezTo>
                    <a:cubicBezTo>
                      <a:pt x="71042" y="0"/>
                      <a:pt x="57802" y="12229"/>
                      <a:pt x="57142" y="2794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20" name="Freeform 420"/>
              <p:cNvSpPr/>
              <p:nvPr/>
            </p:nvSpPr>
            <p:spPr>
              <a:xfrm>
                <a:off x="8204897" y="8550045"/>
                <a:ext cx="127000" cy="57685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52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45" y="61908"/>
                    </a:moveTo>
                    <a:cubicBezTo>
                      <a:pt x="91256" y="46196"/>
                      <a:pt x="77914" y="34078"/>
                      <a:pt x="62198" y="34798"/>
                    </a:cubicBezTo>
                    <a:cubicBezTo>
                      <a:pt x="46483" y="35519"/>
                      <a:pt x="34306" y="48805"/>
                      <a:pt x="34955" y="64524"/>
                    </a:cubicBezTo>
                    <a:lnTo>
                      <a:pt x="57152" y="549020"/>
                    </a:lnTo>
                    <a:cubicBezTo>
                      <a:pt x="57941" y="564733"/>
                      <a:pt x="71283" y="576851"/>
                      <a:pt x="86999" y="576131"/>
                    </a:cubicBezTo>
                    <a:cubicBezTo>
                      <a:pt x="102715" y="575411"/>
                      <a:pt x="114893" y="562123"/>
                      <a:pt x="114242" y="54640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21" name="Freeform 421"/>
              <p:cNvSpPr/>
              <p:nvPr/>
            </p:nvSpPr>
            <p:spPr>
              <a:xfrm>
                <a:off x="8227094" y="9034541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66" y="62523"/>
                    </a:moveTo>
                    <a:cubicBezTo>
                      <a:pt x="91615" y="46798"/>
                      <a:pt x="78538" y="34395"/>
                      <a:pt x="62810" y="34777"/>
                    </a:cubicBezTo>
                    <a:cubicBezTo>
                      <a:pt x="47083" y="35158"/>
                      <a:pt x="34623" y="48180"/>
                      <a:pt x="34933" y="63908"/>
                    </a:cubicBezTo>
                    <a:lnTo>
                      <a:pt x="57131" y="979068"/>
                    </a:lnTo>
                    <a:cubicBezTo>
                      <a:pt x="57582" y="994793"/>
                      <a:pt x="70660" y="1007196"/>
                      <a:pt x="86387" y="1006814"/>
                    </a:cubicBezTo>
                    <a:cubicBezTo>
                      <a:pt x="102114" y="1006432"/>
                      <a:pt x="114574" y="993410"/>
                      <a:pt x="114264" y="97768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22" name="Freeform 422"/>
              <p:cNvSpPr/>
              <p:nvPr/>
            </p:nvSpPr>
            <p:spPr>
              <a:xfrm>
                <a:off x="8249291" y="9949700"/>
                <a:ext cx="127000" cy="12643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6433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63500" y="34641"/>
                    </a:moveTo>
                    <a:cubicBezTo>
                      <a:pt x="47768" y="34711"/>
                      <a:pt x="35052" y="47484"/>
                      <a:pt x="35052" y="63216"/>
                    </a:cubicBezTo>
                    <a:cubicBezTo>
                      <a:pt x="35052" y="78948"/>
                      <a:pt x="47768" y="91720"/>
                      <a:pt x="63500" y="91791"/>
                    </a:cubicBezTo>
                    <a:lnTo>
                      <a:pt x="85697" y="91791"/>
                    </a:lnTo>
                    <a:cubicBezTo>
                      <a:pt x="101429" y="91720"/>
                      <a:pt x="114145" y="78948"/>
                      <a:pt x="114145" y="63216"/>
                    </a:cubicBezTo>
                    <a:cubicBezTo>
                      <a:pt x="114145" y="47484"/>
                      <a:pt x="101429" y="34711"/>
                      <a:pt x="85697" y="3464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23" name="Freeform 423"/>
              <p:cNvSpPr/>
              <p:nvPr/>
            </p:nvSpPr>
            <p:spPr>
              <a:xfrm>
                <a:off x="8271488" y="8207789"/>
                <a:ext cx="127000" cy="186834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868343">
                    <a:moveTo>
                      <a:pt x="127000" y="1805127"/>
                    </a:moveTo>
                    <a:cubicBezTo>
                      <a:pt x="126844" y="1770168"/>
                      <a:pt x="98460" y="1741911"/>
                      <a:pt x="63500" y="1741911"/>
                    </a:cubicBezTo>
                    <a:cubicBezTo>
                      <a:pt x="28540" y="1741911"/>
                      <a:pt x="157" y="1770168"/>
                      <a:pt x="0" y="1805127"/>
                    </a:cubicBezTo>
                    <a:cubicBezTo>
                      <a:pt x="157" y="1840086"/>
                      <a:pt x="28540" y="1868343"/>
                      <a:pt x="63500" y="1868343"/>
                    </a:cubicBezTo>
                    <a:cubicBezTo>
                      <a:pt x="98460" y="1868343"/>
                      <a:pt x="126844" y="1840086"/>
                      <a:pt x="127000" y="1805127"/>
                    </a:cubicBezTo>
                    <a:close/>
                    <a:moveTo>
                      <a:pt x="34927" y="1804770"/>
                    </a:moveTo>
                    <a:cubicBezTo>
                      <a:pt x="34801" y="1820501"/>
                      <a:pt x="47414" y="1833375"/>
                      <a:pt x="63145" y="1833572"/>
                    </a:cubicBezTo>
                    <a:cubicBezTo>
                      <a:pt x="78875" y="1833769"/>
                      <a:pt x="91806" y="1821213"/>
                      <a:pt x="92073" y="1805484"/>
                    </a:cubicBezTo>
                    <a:lnTo>
                      <a:pt x="114270" y="28999"/>
                    </a:lnTo>
                    <a:cubicBezTo>
                      <a:pt x="114396" y="13267"/>
                      <a:pt x="101784" y="393"/>
                      <a:pt x="86053" y="196"/>
                    </a:cubicBezTo>
                    <a:cubicBezTo>
                      <a:pt x="70322" y="0"/>
                      <a:pt x="57392" y="12555"/>
                      <a:pt x="57125" y="2828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24" name="Freeform 424"/>
              <p:cNvSpPr/>
              <p:nvPr/>
            </p:nvSpPr>
            <p:spPr>
              <a:xfrm>
                <a:off x="8293685" y="8173214"/>
                <a:ext cx="127000" cy="1383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19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1" y="62726"/>
                    </a:moveTo>
                    <a:cubicBezTo>
                      <a:pt x="91730" y="46998"/>
                      <a:pt x="78741" y="34503"/>
                      <a:pt x="63011" y="34773"/>
                    </a:cubicBezTo>
                    <a:cubicBezTo>
                      <a:pt x="47282" y="35043"/>
                      <a:pt x="34729" y="47976"/>
                      <a:pt x="34929" y="63707"/>
                    </a:cubicBezTo>
                    <a:lnTo>
                      <a:pt x="57126" y="1355697"/>
                    </a:lnTo>
                    <a:cubicBezTo>
                      <a:pt x="57466" y="1371424"/>
                      <a:pt x="70456" y="1383920"/>
                      <a:pt x="86186" y="1383649"/>
                    </a:cubicBezTo>
                    <a:cubicBezTo>
                      <a:pt x="101915" y="1383379"/>
                      <a:pt x="114468" y="1370446"/>
                      <a:pt x="114268" y="135471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25" name="Freeform 425"/>
              <p:cNvSpPr/>
              <p:nvPr/>
            </p:nvSpPr>
            <p:spPr>
              <a:xfrm>
                <a:off x="8315882" y="9465204"/>
                <a:ext cx="127000" cy="7919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9197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61" y="62310"/>
                    </a:moveTo>
                    <a:cubicBezTo>
                      <a:pt x="91492" y="46588"/>
                      <a:pt x="78322" y="34284"/>
                      <a:pt x="62598" y="34782"/>
                    </a:cubicBezTo>
                    <a:cubicBezTo>
                      <a:pt x="46874" y="35281"/>
                      <a:pt x="34511" y="48395"/>
                      <a:pt x="34939" y="64121"/>
                    </a:cubicBezTo>
                    <a:lnTo>
                      <a:pt x="57136" y="763949"/>
                    </a:lnTo>
                    <a:cubicBezTo>
                      <a:pt x="57705" y="779671"/>
                      <a:pt x="70875" y="791975"/>
                      <a:pt x="86599" y="791477"/>
                    </a:cubicBezTo>
                    <a:cubicBezTo>
                      <a:pt x="102323" y="790978"/>
                      <a:pt x="114686" y="777864"/>
                      <a:pt x="114258" y="76213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26" name="Freeform 426"/>
              <p:cNvSpPr/>
              <p:nvPr/>
            </p:nvSpPr>
            <p:spPr>
              <a:xfrm>
                <a:off x="8338079" y="6969720"/>
                <a:ext cx="127000" cy="332174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321744">
                    <a:moveTo>
                      <a:pt x="127000" y="3258527"/>
                    </a:moveTo>
                    <a:cubicBezTo>
                      <a:pt x="126844" y="3223568"/>
                      <a:pt x="98460" y="3195311"/>
                      <a:pt x="63500" y="3195311"/>
                    </a:cubicBezTo>
                    <a:cubicBezTo>
                      <a:pt x="28541" y="3195311"/>
                      <a:pt x="157" y="3223568"/>
                      <a:pt x="0" y="3258527"/>
                    </a:cubicBezTo>
                    <a:cubicBezTo>
                      <a:pt x="157" y="3293486"/>
                      <a:pt x="28541" y="3321743"/>
                      <a:pt x="63500" y="3321743"/>
                    </a:cubicBezTo>
                    <a:cubicBezTo>
                      <a:pt x="98460" y="3321743"/>
                      <a:pt x="126844" y="3293486"/>
                      <a:pt x="127000" y="3258527"/>
                    </a:cubicBezTo>
                    <a:close/>
                    <a:moveTo>
                      <a:pt x="34926" y="3258331"/>
                    </a:moveTo>
                    <a:cubicBezTo>
                      <a:pt x="34888" y="3274062"/>
                      <a:pt x="47573" y="3286866"/>
                      <a:pt x="63305" y="3286974"/>
                    </a:cubicBezTo>
                    <a:cubicBezTo>
                      <a:pt x="79036" y="3287083"/>
                      <a:pt x="91896" y="3274455"/>
                      <a:pt x="92075" y="3258724"/>
                    </a:cubicBezTo>
                    <a:lnTo>
                      <a:pt x="114272" y="28750"/>
                    </a:lnTo>
                    <a:cubicBezTo>
                      <a:pt x="114310" y="13019"/>
                      <a:pt x="101624" y="216"/>
                      <a:pt x="85893" y="107"/>
                    </a:cubicBezTo>
                    <a:cubicBezTo>
                      <a:pt x="70161" y="0"/>
                      <a:pt x="57302" y="12627"/>
                      <a:pt x="57123" y="2835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27" name="Freeform 427"/>
              <p:cNvSpPr/>
              <p:nvPr/>
            </p:nvSpPr>
            <p:spPr>
              <a:xfrm>
                <a:off x="8360277" y="6935058"/>
                <a:ext cx="127000" cy="219131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191310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3" y="98175"/>
                      <a:pt x="127000" y="63216"/>
                    </a:cubicBezTo>
                    <a:close/>
                    <a:moveTo>
                      <a:pt x="92073" y="62914"/>
                    </a:moveTo>
                    <a:cubicBezTo>
                      <a:pt x="91837" y="47184"/>
                      <a:pt x="78930" y="34604"/>
                      <a:pt x="63199" y="34770"/>
                    </a:cubicBezTo>
                    <a:cubicBezTo>
                      <a:pt x="47468" y="34937"/>
                      <a:pt x="34830" y="47787"/>
                      <a:pt x="34926" y="63519"/>
                    </a:cubicBezTo>
                    <a:lnTo>
                      <a:pt x="57123" y="2163001"/>
                    </a:lnTo>
                    <a:cubicBezTo>
                      <a:pt x="57360" y="2178731"/>
                      <a:pt x="70267" y="2191311"/>
                      <a:pt x="85997" y="2191145"/>
                    </a:cubicBezTo>
                    <a:cubicBezTo>
                      <a:pt x="101728" y="2190979"/>
                      <a:pt x="114366" y="2178128"/>
                      <a:pt x="114270" y="216239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28" name="Freeform 428"/>
              <p:cNvSpPr/>
              <p:nvPr/>
            </p:nvSpPr>
            <p:spPr>
              <a:xfrm>
                <a:off x="8382474" y="7023484"/>
                <a:ext cx="127000" cy="213748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137489">
                    <a:moveTo>
                      <a:pt x="127000" y="2074273"/>
                    </a:moveTo>
                    <a:cubicBezTo>
                      <a:pt x="126843" y="2039314"/>
                      <a:pt x="98459" y="2011057"/>
                      <a:pt x="63500" y="2011057"/>
                    </a:cubicBezTo>
                    <a:cubicBezTo>
                      <a:pt x="28540" y="2011057"/>
                      <a:pt x="156" y="2039314"/>
                      <a:pt x="0" y="2074273"/>
                    </a:cubicBezTo>
                    <a:cubicBezTo>
                      <a:pt x="156" y="2109232"/>
                      <a:pt x="28540" y="2137489"/>
                      <a:pt x="63500" y="2137489"/>
                    </a:cubicBezTo>
                    <a:cubicBezTo>
                      <a:pt x="98459" y="2137489"/>
                      <a:pt x="126843" y="2109232"/>
                      <a:pt x="127000" y="2074273"/>
                    </a:cubicBezTo>
                    <a:close/>
                    <a:moveTo>
                      <a:pt x="34926" y="2073963"/>
                    </a:moveTo>
                    <a:cubicBezTo>
                      <a:pt x="34822" y="2089697"/>
                      <a:pt x="47457" y="2102555"/>
                      <a:pt x="63190" y="2102726"/>
                    </a:cubicBezTo>
                    <a:cubicBezTo>
                      <a:pt x="78924" y="2102896"/>
                      <a:pt x="91835" y="2090316"/>
                      <a:pt x="92072" y="2074583"/>
                    </a:cubicBezTo>
                    <a:lnTo>
                      <a:pt x="114269" y="28934"/>
                    </a:lnTo>
                    <a:cubicBezTo>
                      <a:pt x="114373" y="13200"/>
                      <a:pt x="101738" y="342"/>
                      <a:pt x="86005" y="171"/>
                    </a:cubicBezTo>
                    <a:cubicBezTo>
                      <a:pt x="70271" y="0"/>
                      <a:pt x="57360" y="12581"/>
                      <a:pt x="57123" y="2831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29" name="Freeform 429"/>
              <p:cNvSpPr/>
              <p:nvPr/>
            </p:nvSpPr>
            <p:spPr>
              <a:xfrm>
                <a:off x="8404671" y="6988891"/>
                <a:ext cx="127000" cy="283728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837280">
                    <a:moveTo>
                      <a:pt x="127000" y="63217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73" y="62986"/>
                    </a:moveTo>
                    <a:cubicBezTo>
                      <a:pt x="91883" y="47250"/>
                      <a:pt x="79006" y="34630"/>
                      <a:pt x="63269" y="34757"/>
                    </a:cubicBezTo>
                    <a:cubicBezTo>
                      <a:pt x="47533" y="34884"/>
                      <a:pt x="34861" y="47711"/>
                      <a:pt x="34925" y="63448"/>
                    </a:cubicBezTo>
                    <a:lnTo>
                      <a:pt x="57123" y="2808924"/>
                    </a:lnTo>
                    <a:cubicBezTo>
                      <a:pt x="57312" y="2824660"/>
                      <a:pt x="70190" y="2837280"/>
                      <a:pt x="85926" y="2837153"/>
                    </a:cubicBezTo>
                    <a:cubicBezTo>
                      <a:pt x="101662" y="2837026"/>
                      <a:pt x="114335" y="2824199"/>
                      <a:pt x="114270" y="280846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30" name="Freeform 430"/>
              <p:cNvSpPr/>
              <p:nvPr/>
            </p:nvSpPr>
            <p:spPr>
              <a:xfrm>
                <a:off x="8426867" y="8153937"/>
                <a:ext cx="127000" cy="170686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06863">
                    <a:moveTo>
                      <a:pt x="127000" y="1643647"/>
                    </a:moveTo>
                    <a:cubicBezTo>
                      <a:pt x="126843" y="1608688"/>
                      <a:pt x="98460" y="1580431"/>
                      <a:pt x="63500" y="1580431"/>
                    </a:cubicBezTo>
                    <a:cubicBezTo>
                      <a:pt x="28540" y="1580431"/>
                      <a:pt x="157" y="1608688"/>
                      <a:pt x="0" y="1643647"/>
                    </a:cubicBezTo>
                    <a:cubicBezTo>
                      <a:pt x="157" y="1678606"/>
                      <a:pt x="28540" y="1706863"/>
                      <a:pt x="63500" y="1706863"/>
                    </a:cubicBezTo>
                    <a:cubicBezTo>
                      <a:pt x="98460" y="1706863"/>
                      <a:pt x="126843" y="1678606"/>
                      <a:pt x="127000" y="1643647"/>
                    </a:cubicBezTo>
                    <a:close/>
                    <a:moveTo>
                      <a:pt x="34928" y="1643254"/>
                    </a:moveTo>
                    <a:cubicBezTo>
                      <a:pt x="34782" y="1658985"/>
                      <a:pt x="47379" y="1671876"/>
                      <a:pt x="63109" y="1672092"/>
                    </a:cubicBezTo>
                    <a:cubicBezTo>
                      <a:pt x="78839" y="1672308"/>
                      <a:pt x="91786" y="1659769"/>
                      <a:pt x="92073" y="1644040"/>
                    </a:cubicBezTo>
                    <a:lnTo>
                      <a:pt x="114270" y="29053"/>
                    </a:lnTo>
                    <a:cubicBezTo>
                      <a:pt x="114416" y="13323"/>
                      <a:pt x="101819" y="432"/>
                      <a:pt x="86089" y="216"/>
                    </a:cubicBezTo>
                    <a:cubicBezTo>
                      <a:pt x="70358" y="0"/>
                      <a:pt x="57412" y="12539"/>
                      <a:pt x="57125" y="2826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31" name="Freeform 431"/>
              <p:cNvSpPr/>
              <p:nvPr/>
            </p:nvSpPr>
            <p:spPr>
              <a:xfrm>
                <a:off x="8449064" y="8119381"/>
                <a:ext cx="127000" cy="3084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9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1925" y="60286"/>
                    </a:moveTo>
                    <a:cubicBezTo>
                      <a:pt x="90261" y="44628"/>
                      <a:pt x="76243" y="33269"/>
                      <a:pt x="60580" y="34883"/>
                    </a:cubicBezTo>
                    <a:cubicBezTo>
                      <a:pt x="44917" y="36497"/>
                      <a:pt x="33512" y="50478"/>
                      <a:pt x="35076" y="66146"/>
                    </a:cubicBezTo>
                    <a:lnTo>
                      <a:pt x="57273" y="281478"/>
                    </a:lnTo>
                    <a:cubicBezTo>
                      <a:pt x="58938" y="297136"/>
                      <a:pt x="72955" y="308496"/>
                      <a:pt x="88618" y="306882"/>
                    </a:cubicBezTo>
                    <a:cubicBezTo>
                      <a:pt x="104281" y="305268"/>
                      <a:pt x="115686" y="291286"/>
                      <a:pt x="114122" y="27561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32" name="Freeform 432"/>
              <p:cNvSpPr/>
              <p:nvPr/>
            </p:nvSpPr>
            <p:spPr>
              <a:xfrm>
                <a:off x="8471261" y="8334713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55" y="62146"/>
                    </a:moveTo>
                    <a:cubicBezTo>
                      <a:pt x="91395" y="46428"/>
                      <a:pt x="78155" y="34199"/>
                      <a:pt x="62434" y="34789"/>
                    </a:cubicBezTo>
                    <a:cubicBezTo>
                      <a:pt x="46714" y="35378"/>
                      <a:pt x="34426" y="48564"/>
                      <a:pt x="34945" y="64287"/>
                    </a:cubicBezTo>
                    <a:lnTo>
                      <a:pt x="57142" y="656448"/>
                    </a:lnTo>
                    <a:cubicBezTo>
                      <a:pt x="57802" y="672166"/>
                      <a:pt x="71042" y="684395"/>
                      <a:pt x="86763" y="683806"/>
                    </a:cubicBezTo>
                    <a:cubicBezTo>
                      <a:pt x="102484" y="683216"/>
                      <a:pt x="114772" y="670030"/>
                      <a:pt x="114252" y="65430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33" name="Freeform 433"/>
              <p:cNvSpPr/>
              <p:nvPr/>
            </p:nvSpPr>
            <p:spPr>
              <a:xfrm>
                <a:off x="8493458" y="8798268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191823"/>
                    </a:moveTo>
                    <a:cubicBezTo>
                      <a:pt x="126844" y="156864"/>
                      <a:pt x="98460" y="128606"/>
                      <a:pt x="63500" y="128606"/>
                    </a:cubicBezTo>
                    <a:cubicBezTo>
                      <a:pt x="28540" y="128606"/>
                      <a:pt x="157" y="156864"/>
                      <a:pt x="0" y="191823"/>
                    </a:cubicBezTo>
                    <a:cubicBezTo>
                      <a:pt x="157" y="226782"/>
                      <a:pt x="28540" y="255039"/>
                      <a:pt x="63500" y="255039"/>
                    </a:cubicBezTo>
                    <a:cubicBezTo>
                      <a:pt x="98460" y="255039"/>
                      <a:pt x="126844" y="226782"/>
                      <a:pt x="127000" y="191823"/>
                    </a:cubicBezTo>
                    <a:close/>
                    <a:moveTo>
                      <a:pt x="35192" y="187932"/>
                    </a:moveTo>
                    <a:cubicBezTo>
                      <a:pt x="33119" y="203527"/>
                      <a:pt x="44042" y="217864"/>
                      <a:pt x="59627" y="220006"/>
                    </a:cubicBezTo>
                    <a:cubicBezTo>
                      <a:pt x="75213" y="222147"/>
                      <a:pt x="89598" y="211290"/>
                      <a:pt x="91809" y="195714"/>
                    </a:cubicBezTo>
                    <a:lnTo>
                      <a:pt x="114007" y="34215"/>
                    </a:lnTo>
                    <a:cubicBezTo>
                      <a:pt x="116079" y="18620"/>
                      <a:pt x="105157" y="4284"/>
                      <a:pt x="89571" y="2141"/>
                    </a:cubicBezTo>
                    <a:cubicBezTo>
                      <a:pt x="73986" y="0"/>
                      <a:pt x="59600" y="10858"/>
                      <a:pt x="57388" y="2643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34" name="Freeform 434"/>
              <p:cNvSpPr/>
              <p:nvPr/>
            </p:nvSpPr>
            <p:spPr>
              <a:xfrm>
                <a:off x="8515655" y="8765376"/>
                <a:ext cx="127000" cy="2550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40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1810" y="59326"/>
                    </a:moveTo>
                    <a:cubicBezTo>
                      <a:pt x="89598" y="43750"/>
                      <a:pt x="75212" y="32892"/>
                      <a:pt x="59627" y="35033"/>
                    </a:cubicBezTo>
                    <a:cubicBezTo>
                      <a:pt x="44041" y="37176"/>
                      <a:pt x="33119" y="51512"/>
                      <a:pt x="35191" y="67107"/>
                    </a:cubicBezTo>
                    <a:lnTo>
                      <a:pt x="57388" y="228606"/>
                    </a:lnTo>
                    <a:cubicBezTo>
                      <a:pt x="59600" y="244182"/>
                      <a:pt x="73986" y="255040"/>
                      <a:pt x="89571" y="252898"/>
                    </a:cubicBezTo>
                    <a:cubicBezTo>
                      <a:pt x="105157" y="250756"/>
                      <a:pt x="116079" y="236420"/>
                      <a:pt x="114007" y="22082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35" name="Freeform 435"/>
              <p:cNvSpPr/>
              <p:nvPr/>
            </p:nvSpPr>
            <p:spPr>
              <a:xfrm>
                <a:off x="8537853" y="8153729"/>
                <a:ext cx="127000" cy="89957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99578">
                    <a:moveTo>
                      <a:pt x="127000" y="836362"/>
                    </a:moveTo>
                    <a:cubicBezTo>
                      <a:pt x="126843" y="801403"/>
                      <a:pt x="98459" y="773145"/>
                      <a:pt x="63500" y="773145"/>
                    </a:cubicBezTo>
                    <a:cubicBezTo>
                      <a:pt x="28540" y="773145"/>
                      <a:pt x="156" y="801403"/>
                      <a:pt x="0" y="836362"/>
                    </a:cubicBezTo>
                    <a:cubicBezTo>
                      <a:pt x="156" y="871321"/>
                      <a:pt x="28540" y="899578"/>
                      <a:pt x="63500" y="899578"/>
                    </a:cubicBezTo>
                    <a:cubicBezTo>
                      <a:pt x="98459" y="899578"/>
                      <a:pt x="126843" y="871321"/>
                      <a:pt x="127000" y="836362"/>
                    </a:cubicBezTo>
                    <a:close/>
                    <a:moveTo>
                      <a:pt x="34935" y="835577"/>
                    </a:moveTo>
                    <a:cubicBezTo>
                      <a:pt x="34573" y="851304"/>
                      <a:pt x="46992" y="864366"/>
                      <a:pt x="62718" y="864799"/>
                    </a:cubicBezTo>
                    <a:cubicBezTo>
                      <a:pt x="78444" y="865231"/>
                      <a:pt x="91561" y="852871"/>
                      <a:pt x="92064" y="837147"/>
                    </a:cubicBezTo>
                    <a:lnTo>
                      <a:pt x="114261" y="29654"/>
                    </a:lnTo>
                    <a:cubicBezTo>
                      <a:pt x="114623" y="13926"/>
                      <a:pt x="102204" y="864"/>
                      <a:pt x="86478" y="431"/>
                    </a:cubicBezTo>
                    <a:cubicBezTo>
                      <a:pt x="70753" y="0"/>
                      <a:pt x="57635" y="12359"/>
                      <a:pt x="57132" y="2808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36" name="Freeform 436"/>
              <p:cNvSpPr/>
              <p:nvPr/>
            </p:nvSpPr>
            <p:spPr>
              <a:xfrm>
                <a:off x="8560050" y="5892988"/>
                <a:ext cx="127000" cy="235282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352826">
                    <a:moveTo>
                      <a:pt x="127000" y="2289609"/>
                    </a:moveTo>
                    <a:cubicBezTo>
                      <a:pt x="126843" y="2254650"/>
                      <a:pt x="98459" y="2226393"/>
                      <a:pt x="63500" y="2226393"/>
                    </a:cubicBezTo>
                    <a:cubicBezTo>
                      <a:pt x="28540" y="2226393"/>
                      <a:pt x="156" y="2254650"/>
                      <a:pt x="0" y="2289609"/>
                    </a:cubicBezTo>
                    <a:cubicBezTo>
                      <a:pt x="156" y="2324569"/>
                      <a:pt x="28540" y="2352826"/>
                      <a:pt x="63500" y="2352826"/>
                    </a:cubicBezTo>
                    <a:cubicBezTo>
                      <a:pt x="98459" y="2352826"/>
                      <a:pt x="126843" y="2324569"/>
                      <a:pt x="127000" y="2289609"/>
                    </a:cubicBezTo>
                    <a:close/>
                    <a:moveTo>
                      <a:pt x="34926" y="2289330"/>
                    </a:moveTo>
                    <a:cubicBezTo>
                      <a:pt x="34827" y="2305071"/>
                      <a:pt x="47479" y="2317929"/>
                      <a:pt x="63221" y="2318083"/>
                    </a:cubicBezTo>
                    <a:cubicBezTo>
                      <a:pt x="78962" y="2318237"/>
                      <a:pt x="91864" y="2305631"/>
                      <a:pt x="92073" y="2289890"/>
                    </a:cubicBezTo>
                    <a:lnTo>
                      <a:pt x="114270" y="28909"/>
                    </a:lnTo>
                    <a:cubicBezTo>
                      <a:pt x="114370" y="13167"/>
                      <a:pt x="101718" y="309"/>
                      <a:pt x="85977" y="155"/>
                    </a:cubicBezTo>
                    <a:cubicBezTo>
                      <a:pt x="70234" y="0"/>
                      <a:pt x="57333" y="12607"/>
                      <a:pt x="57123" y="2834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37" name="Freeform 437"/>
              <p:cNvSpPr/>
              <p:nvPr/>
            </p:nvSpPr>
            <p:spPr>
              <a:xfrm>
                <a:off x="8582247" y="5858400"/>
                <a:ext cx="127000" cy="348326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483268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60" y="126434"/>
                      <a:pt x="126843" y="98176"/>
                      <a:pt x="127000" y="63217"/>
                    </a:cubicBezTo>
                    <a:close/>
                    <a:moveTo>
                      <a:pt x="92074" y="63030"/>
                    </a:moveTo>
                    <a:cubicBezTo>
                      <a:pt x="91917" y="47286"/>
                      <a:pt x="79057" y="34636"/>
                      <a:pt x="63314" y="34739"/>
                    </a:cubicBezTo>
                    <a:cubicBezTo>
                      <a:pt x="47570" y="34842"/>
                      <a:pt x="34876" y="47660"/>
                      <a:pt x="34925" y="63404"/>
                    </a:cubicBezTo>
                    <a:lnTo>
                      <a:pt x="57123" y="3454875"/>
                    </a:lnTo>
                    <a:cubicBezTo>
                      <a:pt x="57279" y="3470618"/>
                      <a:pt x="70140" y="3483269"/>
                      <a:pt x="85883" y="3483165"/>
                    </a:cubicBezTo>
                    <a:cubicBezTo>
                      <a:pt x="101626" y="3483062"/>
                      <a:pt x="114321" y="3470245"/>
                      <a:pt x="114271" y="345450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38" name="Freeform 438"/>
              <p:cNvSpPr/>
              <p:nvPr/>
            </p:nvSpPr>
            <p:spPr>
              <a:xfrm>
                <a:off x="8604444" y="8638101"/>
                <a:ext cx="127000" cy="73820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204">
                    <a:moveTo>
                      <a:pt x="127000" y="674987"/>
                    </a:moveTo>
                    <a:cubicBezTo>
                      <a:pt x="126843" y="640028"/>
                      <a:pt x="98460" y="611771"/>
                      <a:pt x="63500" y="611771"/>
                    </a:cubicBezTo>
                    <a:cubicBezTo>
                      <a:pt x="28540" y="611771"/>
                      <a:pt x="156" y="640028"/>
                      <a:pt x="0" y="674987"/>
                    </a:cubicBezTo>
                    <a:cubicBezTo>
                      <a:pt x="156" y="709946"/>
                      <a:pt x="28540" y="738203"/>
                      <a:pt x="63500" y="738203"/>
                    </a:cubicBezTo>
                    <a:cubicBezTo>
                      <a:pt x="98460" y="738203"/>
                      <a:pt x="126843" y="709946"/>
                      <a:pt x="127000" y="674987"/>
                    </a:cubicBezTo>
                    <a:close/>
                    <a:moveTo>
                      <a:pt x="34942" y="674006"/>
                    </a:moveTo>
                    <a:cubicBezTo>
                      <a:pt x="34460" y="689738"/>
                      <a:pt x="46792" y="702899"/>
                      <a:pt x="62522" y="703439"/>
                    </a:cubicBezTo>
                    <a:cubicBezTo>
                      <a:pt x="78253" y="703980"/>
                      <a:pt x="91459" y="691697"/>
                      <a:pt x="92058" y="675968"/>
                    </a:cubicBezTo>
                    <a:lnTo>
                      <a:pt x="114255" y="29974"/>
                    </a:lnTo>
                    <a:cubicBezTo>
                      <a:pt x="114737" y="14241"/>
                      <a:pt x="102405" y="1081"/>
                      <a:pt x="86674" y="541"/>
                    </a:cubicBezTo>
                    <a:cubicBezTo>
                      <a:pt x="70944" y="0"/>
                      <a:pt x="57738" y="12283"/>
                      <a:pt x="57139" y="2801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39" name="Freeform 439"/>
              <p:cNvSpPr/>
              <p:nvPr/>
            </p:nvSpPr>
            <p:spPr>
              <a:xfrm>
                <a:off x="8626641" y="7830732"/>
                <a:ext cx="127000" cy="89957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99578">
                    <a:moveTo>
                      <a:pt x="127000" y="836361"/>
                    </a:moveTo>
                    <a:cubicBezTo>
                      <a:pt x="126843" y="801402"/>
                      <a:pt x="98460" y="773145"/>
                      <a:pt x="63500" y="773145"/>
                    </a:cubicBezTo>
                    <a:cubicBezTo>
                      <a:pt x="28540" y="773145"/>
                      <a:pt x="156" y="801402"/>
                      <a:pt x="0" y="836361"/>
                    </a:cubicBezTo>
                    <a:cubicBezTo>
                      <a:pt x="156" y="871321"/>
                      <a:pt x="28540" y="899578"/>
                      <a:pt x="63500" y="899578"/>
                    </a:cubicBezTo>
                    <a:cubicBezTo>
                      <a:pt x="98460" y="899578"/>
                      <a:pt x="126843" y="871321"/>
                      <a:pt x="127000" y="836361"/>
                    </a:cubicBezTo>
                    <a:close/>
                    <a:moveTo>
                      <a:pt x="34936" y="835576"/>
                    </a:moveTo>
                    <a:cubicBezTo>
                      <a:pt x="34574" y="851304"/>
                      <a:pt x="46992" y="864366"/>
                      <a:pt x="62719" y="864798"/>
                    </a:cubicBezTo>
                    <a:cubicBezTo>
                      <a:pt x="78444" y="865230"/>
                      <a:pt x="91562" y="852871"/>
                      <a:pt x="92064" y="837147"/>
                    </a:cubicBezTo>
                    <a:lnTo>
                      <a:pt x="114261" y="29653"/>
                    </a:lnTo>
                    <a:cubicBezTo>
                      <a:pt x="114623" y="13926"/>
                      <a:pt x="102204" y="864"/>
                      <a:pt x="86478" y="432"/>
                    </a:cubicBezTo>
                    <a:cubicBezTo>
                      <a:pt x="70752" y="0"/>
                      <a:pt x="57635" y="12360"/>
                      <a:pt x="57133" y="2808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40" name="Freeform 440"/>
              <p:cNvSpPr/>
              <p:nvPr/>
            </p:nvSpPr>
            <p:spPr>
              <a:xfrm>
                <a:off x="8648838" y="7796384"/>
                <a:ext cx="127000" cy="127627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7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70" y="62681"/>
                    </a:moveTo>
                    <a:cubicBezTo>
                      <a:pt x="91704" y="46954"/>
                      <a:pt x="78696" y="34479"/>
                      <a:pt x="62967" y="34774"/>
                    </a:cubicBezTo>
                    <a:cubicBezTo>
                      <a:pt x="47237" y="35069"/>
                      <a:pt x="34706" y="48022"/>
                      <a:pt x="34930" y="63752"/>
                    </a:cubicBezTo>
                    <a:lnTo>
                      <a:pt x="57127" y="1248076"/>
                    </a:lnTo>
                    <a:cubicBezTo>
                      <a:pt x="57492" y="1263803"/>
                      <a:pt x="70501" y="1276277"/>
                      <a:pt x="86230" y="1275982"/>
                    </a:cubicBezTo>
                    <a:cubicBezTo>
                      <a:pt x="101959" y="1275688"/>
                      <a:pt x="114491" y="1262734"/>
                      <a:pt x="114267" y="124700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41" name="Freeform 441"/>
              <p:cNvSpPr/>
              <p:nvPr/>
            </p:nvSpPr>
            <p:spPr>
              <a:xfrm>
                <a:off x="8671035" y="8637770"/>
                <a:ext cx="127000" cy="46937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9370">
                    <a:moveTo>
                      <a:pt x="127000" y="406154"/>
                    </a:moveTo>
                    <a:cubicBezTo>
                      <a:pt x="126843" y="371195"/>
                      <a:pt x="98460" y="342938"/>
                      <a:pt x="63500" y="342938"/>
                    </a:cubicBezTo>
                    <a:cubicBezTo>
                      <a:pt x="28540" y="342938"/>
                      <a:pt x="157" y="371195"/>
                      <a:pt x="0" y="406154"/>
                    </a:cubicBezTo>
                    <a:cubicBezTo>
                      <a:pt x="157" y="441113"/>
                      <a:pt x="28540" y="469370"/>
                      <a:pt x="63500" y="469370"/>
                    </a:cubicBezTo>
                    <a:cubicBezTo>
                      <a:pt x="98460" y="469370"/>
                      <a:pt x="126843" y="441113"/>
                      <a:pt x="127000" y="406154"/>
                    </a:cubicBezTo>
                    <a:close/>
                    <a:moveTo>
                      <a:pt x="34974" y="404473"/>
                    </a:moveTo>
                    <a:cubicBezTo>
                      <a:pt x="34119" y="420182"/>
                      <a:pt x="46122" y="433627"/>
                      <a:pt x="61827" y="434552"/>
                    </a:cubicBezTo>
                    <a:cubicBezTo>
                      <a:pt x="77531" y="435478"/>
                      <a:pt x="91030" y="423535"/>
                      <a:pt x="92025" y="407834"/>
                    </a:cubicBezTo>
                    <a:lnTo>
                      <a:pt x="114223" y="31004"/>
                    </a:lnTo>
                    <a:cubicBezTo>
                      <a:pt x="115078" y="15296"/>
                      <a:pt x="103074" y="1851"/>
                      <a:pt x="87369" y="925"/>
                    </a:cubicBezTo>
                    <a:cubicBezTo>
                      <a:pt x="71665" y="0"/>
                      <a:pt x="58166" y="11943"/>
                      <a:pt x="57171" y="2764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42" name="Freeform 442"/>
              <p:cNvSpPr/>
              <p:nvPr/>
            </p:nvSpPr>
            <p:spPr>
              <a:xfrm>
                <a:off x="8693232" y="8528390"/>
                <a:ext cx="127000" cy="2019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20">
                    <a:moveTo>
                      <a:pt x="127000" y="138703"/>
                    </a:moveTo>
                    <a:cubicBezTo>
                      <a:pt x="126844" y="103744"/>
                      <a:pt x="98460" y="75487"/>
                      <a:pt x="63500" y="75487"/>
                    </a:cubicBezTo>
                    <a:cubicBezTo>
                      <a:pt x="28540" y="75487"/>
                      <a:pt x="157" y="103744"/>
                      <a:pt x="0" y="138703"/>
                    </a:cubicBezTo>
                    <a:cubicBezTo>
                      <a:pt x="157" y="173663"/>
                      <a:pt x="28540" y="201920"/>
                      <a:pt x="63500" y="201920"/>
                    </a:cubicBezTo>
                    <a:cubicBezTo>
                      <a:pt x="98460" y="201920"/>
                      <a:pt x="126844" y="173663"/>
                      <a:pt x="127000" y="138703"/>
                    </a:cubicBezTo>
                    <a:close/>
                    <a:moveTo>
                      <a:pt x="35514" y="132934"/>
                    </a:moveTo>
                    <a:cubicBezTo>
                      <a:pt x="32383" y="148366"/>
                      <a:pt x="42327" y="163421"/>
                      <a:pt x="57749" y="166601"/>
                    </a:cubicBezTo>
                    <a:cubicBezTo>
                      <a:pt x="73170" y="169780"/>
                      <a:pt x="88258" y="159885"/>
                      <a:pt x="91486" y="144474"/>
                    </a:cubicBezTo>
                    <a:lnTo>
                      <a:pt x="113683" y="36808"/>
                    </a:lnTo>
                    <a:cubicBezTo>
                      <a:pt x="116791" y="21387"/>
                      <a:pt x="106849" y="6353"/>
                      <a:pt x="91441" y="3177"/>
                    </a:cubicBezTo>
                    <a:cubicBezTo>
                      <a:pt x="76034" y="0"/>
                      <a:pt x="60956" y="9874"/>
                      <a:pt x="57711" y="2526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43" name="Freeform 443"/>
              <p:cNvSpPr/>
              <p:nvPr/>
            </p:nvSpPr>
            <p:spPr>
              <a:xfrm>
                <a:off x="8715429" y="8496212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55" y="62145"/>
                    </a:moveTo>
                    <a:cubicBezTo>
                      <a:pt x="91395" y="46427"/>
                      <a:pt x="78155" y="34199"/>
                      <a:pt x="62434" y="34788"/>
                    </a:cubicBezTo>
                    <a:cubicBezTo>
                      <a:pt x="46713" y="35377"/>
                      <a:pt x="34425" y="48563"/>
                      <a:pt x="34945" y="64286"/>
                    </a:cubicBezTo>
                    <a:lnTo>
                      <a:pt x="57142" y="656448"/>
                    </a:lnTo>
                    <a:cubicBezTo>
                      <a:pt x="57801" y="672166"/>
                      <a:pt x="71042" y="684394"/>
                      <a:pt x="86762" y="683805"/>
                    </a:cubicBezTo>
                    <a:cubicBezTo>
                      <a:pt x="102484" y="683216"/>
                      <a:pt x="114772" y="670030"/>
                      <a:pt x="114252" y="65430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44" name="Freeform 444"/>
              <p:cNvSpPr/>
              <p:nvPr/>
            </p:nvSpPr>
            <p:spPr>
              <a:xfrm>
                <a:off x="8737626" y="9088373"/>
                <a:ext cx="127000" cy="95340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953404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6"/>
                    </a:cubicBezTo>
                    <a:close/>
                    <a:moveTo>
                      <a:pt x="92065" y="62480"/>
                    </a:moveTo>
                    <a:cubicBezTo>
                      <a:pt x="91601" y="46747"/>
                      <a:pt x="78501" y="34352"/>
                      <a:pt x="62766" y="34758"/>
                    </a:cubicBezTo>
                    <a:cubicBezTo>
                      <a:pt x="47032" y="35163"/>
                      <a:pt x="34588" y="48217"/>
                      <a:pt x="34935" y="63953"/>
                    </a:cubicBezTo>
                    <a:lnTo>
                      <a:pt x="57132" y="925279"/>
                    </a:lnTo>
                    <a:cubicBezTo>
                      <a:pt x="57598" y="941010"/>
                      <a:pt x="70697" y="953404"/>
                      <a:pt x="86430" y="952999"/>
                    </a:cubicBezTo>
                    <a:cubicBezTo>
                      <a:pt x="102164" y="952593"/>
                      <a:pt x="114607" y="939541"/>
                      <a:pt x="114262" y="92380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45" name="Freeform 445"/>
              <p:cNvSpPr/>
              <p:nvPr/>
            </p:nvSpPr>
            <p:spPr>
              <a:xfrm>
                <a:off x="8759823" y="9949700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89917" y="52323"/>
                    </a:moveTo>
                    <a:cubicBezTo>
                      <a:pt x="83856" y="37806"/>
                      <a:pt x="67200" y="30919"/>
                      <a:pt x="52656" y="36916"/>
                    </a:cubicBezTo>
                    <a:cubicBezTo>
                      <a:pt x="38112" y="42913"/>
                      <a:pt x="31150" y="59538"/>
                      <a:pt x="37083" y="74108"/>
                    </a:cubicBezTo>
                    <a:lnTo>
                      <a:pt x="59280" y="127941"/>
                    </a:lnTo>
                    <a:cubicBezTo>
                      <a:pt x="65341" y="142458"/>
                      <a:pt x="81997" y="149345"/>
                      <a:pt x="96541" y="143348"/>
                    </a:cubicBezTo>
                    <a:cubicBezTo>
                      <a:pt x="111085" y="137351"/>
                      <a:pt x="118047" y="120726"/>
                      <a:pt x="112115" y="10615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46" name="Freeform 446"/>
              <p:cNvSpPr/>
              <p:nvPr/>
            </p:nvSpPr>
            <p:spPr>
              <a:xfrm>
                <a:off x="8782020" y="9068957"/>
                <a:ext cx="127000" cy="106100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61008">
                    <a:moveTo>
                      <a:pt x="127000" y="997791"/>
                    </a:moveTo>
                    <a:cubicBezTo>
                      <a:pt x="126843" y="962832"/>
                      <a:pt x="98460" y="934575"/>
                      <a:pt x="63500" y="934575"/>
                    </a:cubicBezTo>
                    <a:cubicBezTo>
                      <a:pt x="28540" y="934575"/>
                      <a:pt x="156" y="962832"/>
                      <a:pt x="0" y="997791"/>
                    </a:cubicBezTo>
                    <a:cubicBezTo>
                      <a:pt x="156" y="1032750"/>
                      <a:pt x="28540" y="1061008"/>
                      <a:pt x="63500" y="1061008"/>
                    </a:cubicBezTo>
                    <a:cubicBezTo>
                      <a:pt x="98460" y="1061008"/>
                      <a:pt x="126843" y="1032750"/>
                      <a:pt x="127000" y="997791"/>
                    </a:cubicBezTo>
                    <a:close/>
                    <a:moveTo>
                      <a:pt x="34933" y="997137"/>
                    </a:moveTo>
                    <a:cubicBezTo>
                      <a:pt x="34643" y="1012866"/>
                      <a:pt x="47121" y="1025872"/>
                      <a:pt x="62849" y="1026232"/>
                    </a:cubicBezTo>
                    <a:cubicBezTo>
                      <a:pt x="78576" y="1026592"/>
                      <a:pt x="91637" y="1014172"/>
                      <a:pt x="92068" y="998446"/>
                    </a:cubicBezTo>
                    <a:lnTo>
                      <a:pt x="114265" y="29454"/>
                    </a:lnTo>
                    <a:cubicBezTo>
                      <a:pt x="114555" y="13725"/>
                      <a:pt x="102076" y="720"/>
                      <a:pt x="86349" y="359"/>
                    </a:cubicBezTo>
                    <a:cubicBezTo>
                      <a:pt x="70621" y="0"/>
                      <a:pt x="57561" y="12419"/>
                      <a:pt x="57130" y="2814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47" name="Freeform 447"/>
              <p:cNvSpPr/>
              <p:nvPr/>
            </p:nvSpPr>
            <p:spPr>
              <a:xfrm>
                <a:off x="8804217" y="9034541"/>
                <a:ext cx="127000" cy="201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19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1487" y="57446"/>
                    </a:moveTo>
                    <a:cubicBezTo>
                      <a:pt x="88258" y="42034"/>
                      <a:pt x="73171" y="32140"/>
                      <a:pt x="57749" y="35319"/>
                    </a:cubicBezTo>
                    <a:cubicBezTo>
                      <a:pt x="42328" y="38498"/>
                      <a:pt x="32384" y="53554"/>
                      <a:pt x="35514" y="68986"/>
                    </a:cubicBezTo>
                    <a:lnTo>
                      <a:pt x="57710" y="176651"/>
                    </a:lnTo>
                    <a:cubicBezTo>
                      <a:pt x="60956" y="192045"/>
                      <a:pt x="76033" y="201919"/>
                      <a:pt x="91441" y="198743"/>
                    </a:cubicBezTo>
                    <a:cubicBezTo>
                      <a:pt x="106849" y="195566"/>
                      <a:pt x="116791" y="180534"/>
                      <a:pt x="113684" y="16511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48" name="Freeform 448"/>
              <p:cNvSpPr/>
              <p:nvPr/>
            </p:nvSpPr>
            <p:spPr>
              <a:xfrm>
                <a:off x="8826414" y="8960180"/>
                <a:ext cx="127000" cy="3084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9">
                    <a:moveTo>
                      <a:pt x="127000" y="245243"/>
                    </a:moveTo>
                    <a:cubicBezTo>
                      <a:pt x="126843" y="210284"/>
                      <a:pt x="98460" y="182026"/>
                      <a:pt x="63500" y="182026"/>
                    </a:cubicBezTo>
                    <a:cubicBezTo>
                      <a:pt x="28540" y="182026"/>
                      <a:pt x="157" y="210284"/>
                      <a:pt x="0" y="245243"/>
                    </a:cubicBezTo>
                    <a:cubicBezTo>
                      <a:pt x="157" y="280202"/>
                      <a:pt x="28540" y="308459"/>
                      <a:pt x="63500" y="308459"/>
                    </a:cubicBezTo>
                    <a:cubicBezTo>
                      <a:pt x="98460" y="308459"/>
                      <a:pt x="126843" y="280202"/>
                      <a:pt x="127000" y="245243"/>
                    </a:cubicBezTo>
                    <a:close/>
                    <a:moveTo>
                      <a:pt x="35075" y="242313"/>
                    </a:moveTo>
                    <a:cubicBezTo>
                      <a:pt x="33532" y="257969"/>
                      <a:pt x="44934" y="271927"/>
                      <a:pt x="60583" y="273540"/>
                    </a:cubicBezTo>
                    <a:cubicBezTo>
                      <a:pt x="76232" y="275153"/>
                      <a:pt x="90242" y="263814"/>
                      <a:pt x="91925" y="248173"/>
                    </a:cubicBezTo>
                    <a:lnTo>
                      <a:pt x="114122" y="32841"/>
                    </a:lnTo>
                    <a:cubicBezTo>
                      <a:pt x="115665" y="17184"/>
                      <a:pt x="104263" y="3226"/>
                      <a:pt x="88614" y="1613"/>
                    </a:cubicBezTo>
                    <a:cubicBezTo>
                      <a:pt x="72965" y="0"/>
                      <a:pt x="58955" y="11339"/>
                      <a:pt x="57272" y="2698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49" name="Freeform 449"/>
              <p:cNvSpPr/>
              <p:nvPr/>
            </p:nvSpPr>
            <p:spPr>
              <a:xfrm>
                <a:off x="8848611" y="8926874"/>
                <a:ext cx="127000" cy="12224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22458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70" y="62656"/>
                    </a:moveTo>
                    <a:cubicBezTo>
                      <a:pt x="91691" y="46929"/>
                      <a:pt x="78670" y="34467"/>
                      <a:pt x="62942" y="34775"/>
                    </a:cubicBezTo>
                    <a:cubicBezTo>
                      <a:pt x="47213" y="35084"/>
                      <a:pt x="34692" y="48048"/>
                      <a:pt x="34930" y="63778"/>
                    </a:cubicBezTo>
                    <a:lnTo>
                      <a:pt x="57128" y="1194269"/>
                    </a:lnTo>
                    <a:cubicBezTo>
                      <a:pt x="57507" y="1209996"/>
                      <a:pt x="70527" y="1222458"/>
                      <a:pt x="86256" y="1222150"/>
                    </a:cubicBezTo>
                    <a:cubicBezTo>
                      <a:pt x="101985" y="1221841"/>
                      <a:pt x="114505" y="1208876"/>
                      <a:pt x="114267" y="119314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50" name="Freeform 450"/>
              <p:cNvSpPr/>
              <p:nvPr/>
            </p:nvSpPr>
            <p:spPr>
              <a:xfrm>
                <a:off x="8870808" y="8315454"/>
                <a:ext cx="127000" cy="186834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868343">
                    <a:moveTo>
                      <a:pt x="127000" y="1805127"/>
                    </a:moveTo>
                    <a:cubicBezTo>
                      <a:pt x="126844" y="1770168"/>
                      <a:pt x="98460" y="1741911"/>
                      <a:pt x="63500" y="1741911"/>
                    </a:cubicBezTo>
                    <a:cubicBezTo>
                      <a:pt x="28540" y="1741911"/>
                      <a:pt x="157" y="1770168"/>
                      <a:pt x="0" y="1805127"/>
                    </a:cubicBezTo>
                    <a:cubicBezTo>
                      <a:pt x="157" y="1840087"/>
                      <a:pt x="28540" y="1868344"/>
                      <a:pt x="63500" y="1868344"/>
                    </a:cubicBezTo>
                    <a:cubicBezTo>
                      <a:pt x="98460" y="1868344"/>
                      <a:pt x="126844" y="1840087"/>
                      <a:pt x="127000" y="1805127"/>
                    </a:cubicBezTo>
                    <a:close/>
                    <a:moveTo>
                      <a:pt x="34927" y="1804770"/>
                    </a:moveTo>
                    <a:cubicBezTo>
                      <a:pt x="34801" y="1820502"/>
                      <a:pt x="47414" y="1833376"/>
                      <a:pt x="63144" y="1833573"/>
                    </a:cubicBezTo>
                    <a:cubicBezTo>
                      <a:pt x="78875" y="1833769"/>
                      <a:pt x="91805" y="1821214"/>
                      <a:pt x="92073" y="1805485"/>
                    </a:cubicBezTo>
                    <a:lnTo>
                      <a:pt x="114270" y="28999"/>
                    </a:lnTo>
                    <a:cubicBezTo>
                      <a:pt x="114396" y="13268"/>
                      <a:pt x="101783" y="394"/>
                      <a:pt x="86052" y="197"/>
                    </a:cubicBezTo>
                    <a:cubicBezTo>
                      <a:pt x="70322" y="0"/>
                      <a:pt x="57391" y="12556"/>
                      <a:pt x="57125" y="2828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51" name="Freeform 451"/>
              <p:cNvSpPr/>
              <p:nvPr/>
            </p:nvSpPr>
            <p:spPr>
              <a:xfrm>
                <a:off x="8893005" y="8280880"/>
                <a:ext cx="127000" cy="7919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9197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61" y="62311"/>
                    </a:moveTo>
                    <a:cubicBezTo>
                      <a:pt x="91492" y="46589"/>
                      <a:pt x="78322" y="34285"/>
                      <a:pt x="62598" y="34783"/>
                    </a:cubicBezTo>
                    <a:cubicBezTo>
                      <a:pt x="46874" y="35282"/>
                      <a:pt x="34511" y="48396"/>
                      <a:pt x="34939" y="64122"/>
                    </a:cubicBezTo>
                    <a:lnTo>
                      <a:pt x="57136" y="763950"/>
                    </a:lnTo>
                    <a:cubicBezTo>
                      <a:pt x="57705" y="779672"/>
                      <a:pt x="70875" y="791976"/>
                      <a:pt x="86599" y="791477"/>
                    </a:cubicBezTo>
                    <a:cubicBezTo>
                      <a:pt x="102323" y="790979"/>
                      <a:pt x="114686" y="777864"/>
                      <a:pt x="114258" y="76213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52" name="Freeform 452"/>
              <p:cNvSpPr/>
              <p:nvPr/>
            </p:nvSpPr>
            <p:spPr>
              <a:xfrm>
                <a:off x="8915202" y="8980708"/>
                <a:ext cx="127000" cy="133009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30097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1" y="62704"/>
                    </a:moveTo>
                    <a:cubicBezTo>
                      <a:pt x="91718" y="46976"/>
                      <a:pt x="78720" y="34491"/>
                      <a:pt x="62990" y="34773"/>
                    </a:cubicBezTo>
                    <a:cubicBezTo>
                      <a:pt x="47261" y="35055"/>
                      <a:pt x="34718" y="47998"/>
                      <a:pt x="34930" y="63728"/>
                    </a:cubicBezTo>
                    <a:lnTo>
                      <a:pt x="57127" y="1301885"/>
                    </a:lnTo>
                    <a:cubicBezTo>
                      <a:pt x="57480" y="1317612"/>
                      <a:pt x="70478" y="1330097"/>
                      <a:pt x="86207" y="1329815"/>
                    </a:cubicBezTo>
                    <a:cubicBezTo>
                      <a:pt x="101937" y="1329533"/>
                      <a:pt x="114479" y="1316590"/>
                      <a:pt x="114268" y="1300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53" name="Freeform 453"/>
              <p:cNvSpPr/>
              <p:nvPr/>
            </p:nvSpPr>
            <p:spPr>
              <a:xfrm>
                <a:off x="8937399" y="6915890"/>
                <a:ext cx="127000" cy="342940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429406">
                    <a:moveTo>
                      <a:pt x="127000" y="3366190"/>
                    </a:moveTo>
                    <a:cubicBezTo>
                      <a:pt x="126844" y="3331231"/>
                      <a:pt x="98460" y="3302974"/>
                      <a:pt x="63500" y="3302974"/>
                    </a:cubicBezTo>
                    <a:cubicBezTo>
                      <a:pt x="28541" y="3302974"/>
                      <a:pt x="157" y="3331231"/>
                      <a:pt x="0" y="3366190"/>
                    </a:cubicBezTo>
                    <a:cubicBezTo>
                      <a:pt x="157" y="3401149"/>
                      <a:pt x="28541" y="3429406"/>
                      <a:pt x="63500" y="3429406"/>
                    </a:cubicBezTo>
                    <a:cubicBezTo>
                      <a:pt x="98460" y="3429406"/>
                      <a:pt x="126844" y="3401149"/>
                      <a:pt x="127000" y="3366190"/>
                    </a:cubicBezTo>
                    <a:close/>
                    <a:moveTo>
                      <a:pt x="34926" y="3366000"/>
                    </a:moveTo>
                    <a:cubicBezTo>
                      <a:pt x="34871" y="3381747"/>
                      <a:pt x="47565" y="3394569"/>
                      <a:pt x="63311" y="3394674"/>
                    </a:cubicBezTo>
                    <a:cubicBezTo>
                      <a:pt x="79057" y="3394778"/>
                      <a:pt x="91920" y="3382126"/>
                      <a:pt x="92075" y="3366380"/>
                    </a:cubicBezTo>
                    <a:lnTo>
                      <a:pt x="114272" y="28742"/>
                    </a:lnTo>
                    <a:cubicBezTo>
                      <a:pt x="114306" y="13010"/>
                      <a:pt x="101618" y="210"/>
                      <a:pt x="85887" y="105"/>
                    </a:cubicBezTo>
                    <a:cubicBezTo>
                      <a:pt x="70156" y="0"/>
                      <a:pt x="57298" y="12631"/>
                      <a:pt x="57123" y="2836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54" name="Freeform 454"/>
              <p:cNvSpPr/>
              <p:nvPr/>
            </p:nvSpPr>
            <p:spPr>
              <a:xfrm>
                <a:off x="8959597" y="6000462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943979"/>
                    </a:moveTo>
                    <a:cubicBezTo>
                      <a:pt x="126843" y="909020"/>
                      <a:pt x="98459" y="880763"/>
                      <a:pt x="63500" y="880763"/>
                    </a:cubicBezTo>
                    <a:cubicBezTo>
                      <a:pt x="28540" y="880763"/>
                      <a:pt x="156" y="909020"/>
                      <a:pt x="0" y="943979"/>
                    </a:cubicBezTo>
                    <a:cubicBezTo>
                      <a:pt x="156" y="978938"/>
                      <a:pt x="28540" y="1007196"/>
                      <a:pt x="63500" y="1007196"/>
                    </a:cubicBezTo>
                    <a:cubicBezTo>
                      <a:pt x="98459" y="1007196"/>
                      <a:pt x="126843" y="978938"/>
                      <a:pt x="127000" y="943979"/>
                    </a:cubicBezTo>
                    <a:close/>
                    <a:moveTo>
                      <a:pt x="34933" y="943287"/>
                    </a:moveTo>
                    <a:cubicBezTo>
                      <a:pt x="34622" y="959016"/>
                      <a:pt x="47083" y="972037"/>
                      <a:pt x="62810" y="972419"/>
                    </a:cubicBezTo>
                    <a:cubicBezTo>
                      <a:pt x="78537" y="972800"/>
                      <a:pt x="91614" y="960398"/>
                      <a:pt x="92066" y="944672"/>
                    </a:cubicBezTo>
                    <a:lnTo>
                      <a:pt x="114263" y="29513"/>
                    </a:lnTo>
                    <a:cubicBezTo>
                      <a:pt x="114574" y="13784"/>
                      <a:pt x="102113" y="762"/>
                      <a:pt x="86386" y="381"/>
                    </a:cubicBezTo>
                    <a:cubicBezTo>
                      <a:pt x="70659" y="0"/>
                      <a:pt x="57581" y="12402"/>
                      <a:pt x="57129" y="2812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55" name="Freeform 455"/>
              <p:cNvSpPr/>
              <p:nvPr/>
            </p:nvSpPr>
            <p:spPr>
              <a:xfrm>
                <a:off x="8981794" y="5966066"/>
                <a:ext cx="127000" cy="22451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245140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73" y="62922"/>
                    </a:moveTo>
                    <a:cubicBezTo>
                      <a:pt x="91841" y="47192"/>
                      <a:pt x="78937" y="34608"/>
                      <a:pt x="63207" y="34770"/>
                    </a:cubicBezTo>
                    <a:cubicBezTo>
                      <a:pt x="47476" y="34933"/>
                      <a:pt x="34835" y="47779"/>
                      <a:pt x="34926" y="63511"/>
                    </a:cubicBezTo>
                    <a:lnTo>
                      <a:pt x="57123" y="2216826"/>
                    </a:lnTo>
                    <a:cubicBezTo>
                      <a:pt x="57356" y="2232556"/>
                      <a:pt x="70259" y="2245140"/>
                      <a:pt x="85990" y="2244978"/>
                    </a:cubicBezTo>
                    <a:cubicBezTo>
                      <a:pt x="101721" y="2244815"/>
                      <a:pt x="114362" y="2231968"/>
                      <a:pt x="114270" y="221623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56" name="Freeform 456"/>
              <p:cNvSpPr/>
              <p:nvPr/>
            </p:nvSpPr>
            <p:spPr>
              <a:xfrm>
                <a:off x="9003991" y="8119381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6"/>
                    </a:cubicBezTo>
                    <a:close/>
                    <a:moveTo>
                      <a:pt x="91808" y="59326"/>
                    </a:moveTo>
                    <a:cubicBezTo>
                      <a:pt x="89597" y="43750"/>
                      <a:pt x="75211" y="32893"/>
                      <a:pt x="59626" y="35034"/>
                    </a:cubicBezTo>
                    <a:cubicBezTo>
                      <a:pt x="44040" y="37176"/>
                      <a:pt x="33118" y="51513"/>
                      <a:pt x="35191" y="67108"/>
                    </a:cubicBezTo>
                    <a:lnTo>
                      <a:pt x="57388" y="228606"/>
                    </a:lnTo>
                    <a:cubicBezTo>
                      <a:pt x="59599" y="244182"/>
                      <a:pt x="73984" y="255040"/>
                      <a:pt x="89570" y="252898"/>
                    </a:cubicBezTo>
                    <a:cubicBezTo>
                      <a:pt x="105155" y="250756"/>
                      <a:pt x="116078" y="236419"/>
                      <a:pt x="114005" y="22082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57" name="Freeform 457"/>
              <p:cNvSpPr/>
              <p:nvPr/>
            </p:nvSpPr>
            <p:spPr>
              <a:xfrm>
                <a:off x="9026187" y="5839197"/>
                <a:ext cx="127000" cy="256811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68116">
                    <a:moveTo>
                      <a:pt x="127000" y="2504899"/>
                    </a:moveTo>
                    <a:cubicBezTo>
                      <a:pt x="126843" y="2469940"/>
                      <a:pt x="98460" y="2441683"/>
                      <a:pt x="63500" y="2441683"/>
                    </a:cubicBezTo>
                    <a:cubicBezTo>
                      <a:pt x="28540" y="2441683"/>
                      <a:pt x="157" y="2469940"/>
                      <a:pt x="0" y="2504899"/>
                    </a:cubicBezTo>
                    <a:cubicBezTo>
                      <a:pt x="157" y="2539858"/>
                      <a:pt x="28540" y="2568115"/>
                      <a:pt x="63500" y="2568115"/>
                    </a:cubicBezTo>
                    <a:cubicBezTo>
                      <a:pt x="98460" y="2568115"/>
                      <a:pt x="126843" y="2539858"/>
                      <a:pt x="127000" y="2504899"/>
                    </a:cubicBezTo>
                    <a:close/>
                    <a:moveTo>
                      <a:pt x="34927" y="2504643"/>
                    </a:moveTo>
                    <a:cubicBezTo>
                      <a:pt x="34856" y="2520375"/>
                      <a:pt x="47514" y="2533205"/>
                      <a:pt x="63245" y="2533346"/>
                    </a:cubicBezTo>
                    <a:cubicBezTo>
                      <a:pt x="78977" y="2533487"/>
                      <a:pt x="91863" y="2520886"/>
                      <a:pt x="92074" y="2505156"/>
                    </a:cubicBezTo>
                    <a:lnTo>
                      <a:pt x="114271" y="28843"/>
                    </a:lnTo>
                    <a:cubicBezTo>
                      <a:pt x="114342" y="13111"/>
                      <a:pt x="101684" y="281"/>
                      <a:pt x="85952" y="140"/>
                    </a:cubicBezTo>
                    <a:cubicBezTo>
                      <a:pt x="70221" y="0"/>
                      <a:pt x="57335" y="12600"/>
                      <a:pt x="57124" y="2833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58" name="Freeform 458"/>
              <p:cNvSpPr/>
              <p:nvPr/>
            </p:nvSpPr>
            <p:spPr>
              <a:xfrm>
                <a:off x="9048384" y="5804567"/>
                <a:ext cx="127000" cy="33217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321745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92075" y="63021"/>
                    </a:moveTo>
                    <a:cubicBezTo>
                      <a:pt x="91897" y="47290"/>
                      <a:pt x="79036" y="34662"/>
                      <a:pt x="63305" y="34770"/>
                    </a:cubicBezTo>
                    <a:cubicBezTo>
                      <a:pt x="47573" y="34878"/>
                      <a:pt x="34888" y="47681"/>
                      <a:pt x="34926" y="63413"/>
                    </a:cubicBezTo>
                    <a:lnTo>
                      <a:pt x="57123" y="3293386"/>
                    </a:lnTo>
                    <a:cubicBezTo>
                      <a:pt x="57301" y="3309117"/>
                      <a:pt x="70162" y="3321745"/>
                      <a:pt x="85893" y="3321636"/>
                    </a:cubicBezTo>
                    <a:cubicBezTo>
                      <a:pt x="101624" y="3321528"/>
                      <a:pt x="114309" y="3308725"/>
                      <a:pt x="114271" y="329299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59" name="Freeform 459"/>
              <p:cNvSpPr/>
              <p:nvPr/>
            </p:nvSpPr>
            <p:spPr>
              <a:xfrm>
                <a:off x="9070581" y="8691567"/>
                <a:ext cx="127000" cy="46940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9406">
                    <a:moveTo>
                      <a:pt x="127000" y="406190"/>
                    </a:moveTo>
                    <a:cubicBezTo>
                      <a:pt x="126844" y="371231"/>
                      <a:pt x="98460" y="342974"/>
                      <a:pt x="63500" y="342974"/>
                    </a:cubicBezTo>
                    <a:cubicBezTo>
                      <a:pt x="28540" y="342974"/>
                      <a:pt x="157" y="371231"/>
                      <a:pt x="0" y="406190"/>
                    </a:cubicBezTo>
                    <a:cubicBezTo>
                      <a:pt x="157" y="441149"/>
                      <a:pt x="28540" y="469406"/>
                      <a:pt x="63500" y="469406"/>
                    </a:cubicBezTo>
                    <a:cubicBezTo>
                      <a:pt x="98460" y="469406"/>
                      <a:pt x="126844" y="441149"/>
                      <a:pt x="127000" y="406190"/>
                    </a:cubicBezTo>
                    <a:close/>
                    <a:moveTo>
                      <a:pt x="34975" y="404510"/>
                    </a:moveTo>
                    <a:cubicBezTo>
                      <a:pt x="34120" y="420218"/>
                      <a:pt x="46123" y="433663"/>
                      <a:pt x="61828" y="434588"/>
                    </a:cubicBezTo>
                    <a:cubicBezTo>
                      <a:pt x="77533" y="435513"/>
                      <a:pt x="91031" y="423570"/>
                      <a:pt x="92026" y="407870"/>
                    </a:cubicBezTo>
                    <a:lnTo>
                      <a:pt x="114223" y="31040"/>
                    </a:lnTo>
                    <a:cubicBezTo>
                      <a:pt x="115098" y="15319"/>
                      <a:pt x="103091" y="1853"/>
                      <a:pt x="87372" y="926"/>
                    </a:cubicBezTo>
                    <a:cubicBezTo>
                      <a:pt x="71654" y="0"/>
                      <a:pt x="58149" y="11964"/>
                      <a:pt x="57172" y="2767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60" name="Freeform 460"/>
              <p:cNvSpPr/>
              <p:nvPr/>
            </p:nvSpPr>
            <p:spPr>
              <a:xfrm>
                <a:off x="9092778" y="6915800"/>
                <a:ext cx="127000" cy="186834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868343">
                    <a:moveTo>
                      <a:pt x="127000" y="1805127"/>
                    </a:moveTo>
                    <a:cubicBezTo>
                      <a:pt x="126844" y="1770167"/>
                      <a:pt x="98460" y="1741910"/>
                      <a:pt x="63500" y="1741910"/>
                    </a:cubicBezTo>
                    <a:cubicBezTo>
                      <a:pt x="28540" y="1741910"/>
                      <a:pt x="157" y="1770167"/>
                      <a:pt x="0" y="1805127"/>
                    </a:cubicBezTo>
                    <a:cubicBezTo>
                      <a:pt x="157" y="1840086"/>
                      <a:pt x="28540" y="1868343"/>
                      <a:pt x="63500" y="1868343"/>
                    </a:cubicBezTo>
                    <a:cubicBezTo>
                      <a:pt x="98460" y="1868343"/>
                      <a:pt x="126844" y="1840086"/>
                      <a:pt x="127000" y="1805127"/>
                    </a:cubicBezTo>
                    <a:close/>
                    <a:moveTo>
                      <a:pt x="34928" y="1804769"/>
                    </a:moveTo>
                    <a:cubicBezTo>
                      <a:pt x="34801" y="1820501"/>
                      <a:pt x="47414" y="1833375"/>
                      <a:pt x="63145" y="1833572"/>
                    </a:cubicBezTo>
                    <a:cubicBezTo>
                      <a:pt x="78875" y="1833768"/>
                      <a:pt x="91806" y="1821213"/>
                      <a:pt x="92073" y="1805484"/>
                    </a:cubicBezTo>
                    <a:lnTo>
                      <a:pt x="114270" y="28999"/>
                    </a:lnTo>
                    <a:cubicBezTo>
                      <a:pt x="114396" y="13267"/>
                      <a:pt x="101783" y="393"/>
                      <a:pt x="86052" y="196"/>
                    </a:cubicBezTo>
                    <a:cubicBezTo>
                      <a:pt x="70322" y="0"/>
                      <a:pt x="57391" y="12555"/>
                      <a:pt x="57125" y="2828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61" name="Freeform 461"/>
              <p:cNvSpPr/>
              <p:nvPr/>
            </p:nvSpPr>
            <p:spPr>
              <a:xfrm>
                <a:off x="9114975" y="5031660"/>
                <a:ext cx="127000" cy="19759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975998">
                    <a:moveTo>
                      <a:pt x="127000" y="1912781"/>
                    </a:moveTo>
                    <a:cubicBezTo>
                      <a:pt x="126844" y="1877822"/>
                      <a:pt x="98460" y="1849565"/>
                      <a:pt x="63500" y="1849565"/>
                    </a:cubicBezTo>
                    <a:cubicBezTo>
                      <a:pt x="28541" y="1849565"/>
                      <a:pt x="157" y="1877822"/>
                      <a:pt x="0" y="1912781"/>
                    </a:cubicBezTo>
                    <a:cubicBezTo>
                      <a:pt x="157" y="1947740"/>
                      <a:pt x="28541" y="1975998"/>
                      <a:pt x="63500" y="1975998"/>
                    </a:cubicBezTo>
                    <a:cubicBezTo>
                      <a:pt x="98460" y="1975998"/>
                      <a:pt x="126844" y="1947740"/>
                      <a:pt x="127000" y="1912781"/>
                    </a:cubicBezTo>
                    <a:close/>
                    <a:moveTo>
                      <a:pt x="34928" y="1912445"/>
                    </a:moveTo>
                    <a:cubicBezTo>
                      <a:pt x="34813" y="1928176"/>
                      <a:pt x="47435" y="1941042"/>
                      <a:pt x="63166" y="1941228"/>
                    </a:cubicBezTo>
                    <a:cubicBezTo>
                      <a:pt x="78896" y="1941413"/>
                      <a:pt x="91818" y="1928848"/>
                      <a:pt x="92074" y="1913118"/>
                    </a:cubicBezTo>
                    <a:lnTo>
                      <a:pt x="114271" y="28967"/>
                    </a:lnTo>
                    <a:cubicBezTo>
                      <a:pt x="114386" y="13236"/>
                      <a:pt x="101764" y="370"/>
                      <a:pt x="86033" y="185"/>
                    </a:cubicBezTo>
                    <a:cubicBezTo>
                      <a:pt x="70302" y="0"/>
                      <a:pt x="57381" y="12564"/>
                      <a:pt x="57125" y="2829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62" name="Freeform 462"/>
              <p:cNvSpPr/>
              <p:nvPr/>
            </p:nvSpPr>
            <p:spPr>
              <a:xfrm>
                <a:off x="9137173" y="4997074"/>
                <a:ext cx="127000" cy="547501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475017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75" y="63099"/>
                    </a:moveTo>
                    <a:cubicBezTo>
                      <a:pt x="91940" y="47368"/>
                      <a:pt x="79114" y="34705"/>
                      <a:pt x="63382" y="34769"/>
                    </a:cubicBezTo>
                    <a:cubicBezTo>
                      <a:pt x="47650" y="34834"/>
                      <a:pt x="34930" y="47603"/>
                      <a:pt x="34925" y="63335"/>
                    </a:cubicBezTo>
                    <a:lnTo>
                      <a:pt x="57122" y="5446623"/>
                    </a:lnTo>
                    <a:cubicBezTo>
                      <a:pt x="57256" y="5462354"/>
                      <a:pt x="70082" y="5475017"/>
                      <a:pt x="85814" y="5474953"/>
                    </a:cubicBezTo>
                    <a:cubicBezTo>
                      <a:pt x="101546" y="5474888"/>
                      <a:pt x="114266" y="5462119"/>
                      <a:pt x="114272" y="544638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63" name="Freeform 463"/>
              <p:cNvSpPr/>
              <p:nvPr/>
            </p:nvSpPr>
            <p:spPr>
              <a:xfrm>
                <a:off x="9159370" y="5462436"/>
                <a:ext cx="127000" cy="50443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044359">
                    <a:moveTo>
                      <a:pt x="127000" y="4981143"/>
                    </a:moveTo>
                    <a:cubicBezTo>
                      <a:pt x="126843" y="4946184"/>
                      <a:pt x="98459" y="4917927"/>
                      <a:pt x="63500" y="4917927"/>
                    </a:cubicBezTo>
                    <a:cubicBezTo>
                      <a:pt x="28540" y="4917927"/>
                      <a:pt x="156" y="4946184"/>
                      <a:pt x="0" y="4981143"/>
                    </a:cubicBezTo>
                    <a:cubicBezTo>
                      <a:pt x="156" y="5016102"/>
                      <a:pt x="28540" y="5044359"/>
                      <a:pt x="63500" y="5044359"/>
                    </a:cubicBezTo>
                    <a:cubicBezTo>
                      <a:pt x="98459" y="5044359"/>
                      <a:pt x="126843" y="5016102"/>
                      <a:pt x="127000" y="4981143"/>
                    </a:cubicBezTo>
                    <a:close/>
                    <a:moveTo>
                      <a:pt x="34925" y="4981015"/>
                    </a:moveTo>
                    <a:cubicBezTo>
                      <a:pt x="34925" y="4996747"/>
                      <a:pt x="47640" y="5009520"/>
                      <a:pt x="63372" y="5009591"/>
                    </a:cubicBezTo>
                    <a:cubicBezTo>
                      <a:pt x="79104" y="5009660"/>
                      <a:pt x="91934" y="4997002"/>
                      <a:pt x="92075" y="4981271"/>
                    </a:cubicBezTo>
                    <a:lnTo>
                      <a:pt x="114272" y="28646"/>
                    </a:lnTo>
                    <a:cubicBezTo>
                      <a:pt x="114272" y="12914"/>
                      <a:pt x="101556" y="141"/>
                      <a:pt x="85825" y="70"/>
                    </a:cubicBezTo>
                    <a:cubicBezTo>
                      <a:pt x="70092" y="0"/>
                      <a:pt x="57263" y="12658"/>
                      <a:pt x="57122" y="2839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64" name="Freeform 464"/>
              <p:cNvSpPr/>
              <p:nvPr/>
            </p:nvSpPr>
            <p:spPr>
              <a:xfrm>
                <a:off x="9181567" y="5427737"/>
                <a:ext cx="127000" cy="43983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398376">
                    <a:moveTo>
                      <a:pt x="127000" y="63217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74" y="63069"/>
                    </a:moveTo>
                    <a:cubicBezTo>
                      <a:pt x="91923" y="47338"/>
                      <a:pt x="79084" y="34688"/>
                      <a:pt x="63352" y="34769"/>
                    </a:cubicBezTo>
                    <a:cubicBezTo>
                      <a:pt x="47621" y="34851"/>
                      <a:pt x="34914" y="47632"/>
                      <a:pt x="34925" y="63364"/>
                    </a:cubicBezTo>
                    <a:lnTo>
                      <a:pt x="57122" y="4369994"/>
                    </a:lnTo>
                    <a:cubicBezTo>
                      <a:pt x="57273" y="4385725"/>
                      <a:pt x="70112" y="4398376"/>
                      <a:pt x="85843" y="4398294"/>
                    </a:cubicBezTo>
                    <a:cubicBezTo>
                      <a:pt x="101575" y="4398213"/>
                      <a:pt x="114282" y="4385431"/>
                      <a:pt x="114271" y="436970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65" name="Freeform 465"/>
              <p:cNvSpPr/>
              <p:nvPr/>
            </p:nvSpPr>
            <p:spPr>
              <a:xfrm>
                <a:off x="9203764" y="9122597"/>
                <a:ext cx="127000" cy="73820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204">
                    <a:moveTo>
                      <a:pt x="127000" y="674987"/>
                    </a:moveTo>
                    <a:cubicBezTo>
                      <a:pt x="126843" y="640028"/>
                      <a:pt x="98460" y="611771"/>
                      <a:pt x="63500" y="611771"/>
                    </a:cubicBezTo>
                    <a:cubicBezTo>
                      <a:pt x="28540" y="611771"/>
                      <a:pt x="156" y="640028"/>
                      <a:pt x="0" y="674987"/>
                    </a:cubicBezTo>
                    <a:cubicBezTo>
                      <a:pt x="156" y="709946"/>
                      <a:pt x="28540" y="738203"/>
                      <a:pt x="63500" y="738203"/>
                    </a:cubicBezTo>
                    <a:cubicBezTo>
                      <a:pt x="98460" y="738203"/>
                      <a:pt x="126843" y="709946"/>
                      <a:pt x="127000" y="674987"/>
                    </a:cubicBezTo>
                    <a:close/>
                    <a:moveTo>
                      <a:pt x="34942" y="674006"/>
                    </a:moveTo>
                    <a:cubicBezTo>
                      <a:pt x="34460" y="689738"/>
                      <a:pt x="46792" y="702899"/>
                      <a:pt x="62522" y="703439"/>
                    </a:cubicBezTo>
                    <a:cubicBezTo>
                      <a:pt x="78253" y="703980"/>
                      <a:pt x="91459" y="691697"/>
                      <a:pt x="92058" y="675968"/>
                    </a:cubicBezTo>
                    <a:lnTo>
                      <a:pt x="114255" y="29974"/>
                    </a:lnTo>
                    <a:cubicBezTo>
                      <a:pt x="114737" y="14241"/>
                      <a:pt x="102405" y="1081"/>
                      <a:pt x="86674" y="541"/>
                    </a:cubicBezTo>
                    <a:cubicBezTo>
                      <a:pt x="70944" y="0"/>
                      <a:pt x="57738" y="12283"/>
                      <a:pt x="57139" y="2801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66" name="Freeform 466"/>
              <p:cNvSpPr/>
              <p:nvPr/>
            </p:nvSpPr>
            <p:spPr>
              <a:xfrm>
                <a:off x="9225961" y="8099983"/>
                <a:ext cx="127000" cy="111482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23">
                    <a:moveTo>
                      <a:pt x="127000" y="1051606"/>
                    </a:moveTo>
                    <a:cubicBezTo>
                      <a:pt x="126843" y="1016647"/>
                      <a:pt x="98460" y="988390"/>
                      <a:pt x="63500" y="988390"/>
                    </a:cubicBezTo>
                    <a:cubicBezTo>
                      <a:pt x="28540" y="988390"/>
                      <a:pt x="156" y="1016647"/>
                      <a:pt x="0" y="1051606"/>
                    </a:cubicBezTo>
                    <a:cubicBezTo>
                      <a:pt x="156" y="1086566"/>
                      <a:pt x="28540" y="1114823"/>
                      <a:pt x="63500" y="1114823"/>
                    </a:cubicBezTo>
                    <a:cubicBezTo>
                      <a:pt x="98460" y="1114823"/>
                      <a:pt x="126843" y="1086566"/>
                      <a:pt x="127000" y="1051606"/>
                    </a:cubicBezTo>
                    <a:close/>
                    <a:moveTo>
                      <a:pt x="34932" y="1050986"/>
                    </a:moveTo>
                    <a:cubicBezTo>
                      <a:pt x="34656" y="1066719"/>
                      <a:pt x="47150" y="1079715"/>
                      <a:pt x="62882" y="1080056"/>
                    </a:cubicBezTo>
                    <a:cubicBezTo>
                      <a:pt x="78614" y="1080398"/>
                      <a:pt x="91661" y="1067957"/>
                      <a:pt x="92068" y="1052227"/>
                    </a:cubicBezTo>
                    <a:lnTo>
                      <a:pt x="114265" y="29402"/>
                    </a:lnTo>
                    <a:cubicBezTo>
                      <a:pt x="114536" y="13673"/>
                      <a:pt x="102042" y="682"/>
                      <a:pt x="86314" y="341"/>
                    </a:cubicBezTo>
                    <a:cubicBezTo>
                      <a:pt x="70586" y="0"/>
                      <a:pt x="57540" y="12436"/>
                      <a:pt x="57128" y="2816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67" name="Freeform 467"/>
              <p:cNvSpPr/>
              <p:nvPr/>
            </p:nvSpPr>
            <p:spPr>
              <a:xfrm>
                <a:off x="9248158" y="8065549"/>
                <a:ext cx="127000" cy="5768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50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45" y="61908"/>
                    </a:moveTo>
                    <a:cubicBezTo>
                      <a:pt x="91255" y="46196"/>
                      <a:pt x="77913" y="34078"/>
                      <a:pt x="62198" y="34798"/>
                    </a:cubicBezTo>
                    <a:cubicBezTo>
                      <a:pt x="46482" y="35519"/>
                      <a:pt x="34305" y="48805"/>
                      <a:pt x="34954" y="64524"/>
                    </a:cubicBezTo>
                    <a:lnTo>
                      <a:pt x="57152" y="549020"/>
                    </a:lnTo>
                    <a:cubicBezTo>
                      <a:pt x="57941" y="564732"/>
                      <a:pt x="71283" y="576850"/>
                      <a:pt x="86999" y="576130"/>
                    </a:cubicBezTo>
                    <a:cubicBezTo>
                      <a:pt x="102714" y="575410"/>
                      <a:pt x="114891" y="562123"/>
                      <a:pt x="114242" y="54640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68" name="Freeform 468"/>
              <p:cNvSpPr/>
              <p:nvPr/>
            </p:nvSpPr>
            <p:spPr>
              <a:xfrm>
                <a:off x="9270355" y="8550045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1808" y="59325"/>
                    </a:moveTo>
                    <a:cubicBezTo>
                      <a:pt x="89597" y="43749"/>
                      <a:pt x="75212" y="32892"/>
                      <a:pt x="59626" y="35033"/>
                    </a:cubicBezTo>
                    <a:cubicBezTo>
                      <a:pt x="44041" y="37175"/>
                      <a:pt x="33118" y="51512"/>
                      <a:pt x="35191" y="67107"/>
                    </a:cubicBezTo>
                    <a:lnTo>
                      <a:pt x="57388" y="228605"/>
                    </a:lnTo>
                    <a:cubicBezTo>
                      <a:pt x="59600" y="244181"/>
                      <a:pt x="73985" y="255038"/>
                      <a:pt x="89571" y="252897"/>
                    </a:cubicBezTo>
                    <a:cubicBezTo>
                      <a:pt x="105156" y="250755"/>
                      <a:pt x="116078" y="236418"/>
                      <a:pt x="114006" y="22082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69" name="Freeform 469"/>
              <p:cNvSpPr/>
              <p:nvPr/>
            </p:nvSpPr>
            <p:spPr>
              <a:xfrm>
                <a:off x="9292552" y="8711543"/>
                <a:ext cx="127000" cy="5230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8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37" y="61746"/>
                    </a:moveTo>
                    <a:cubicBezTo>
                      <a:pt x="91157" y="46038"/>
                      <a:pt x="77747" y="33997"/>
                      <a:pt x="62035" y="34806"/>
                    </a:cubicBezTo>
                    <a:cubicBezTo>
                      <a:pt x="46324" y="35616"/>
                      <a:pt x="34223" y="48973"/>
                      <a:pt x="34962" y="64687"/>
                    </a:cubicBezTo>
                    <a:lnTo>
                      <a:pt x="57159" y="495350"/>
                    </a:lnTo>
                    <a:cubicBezTo>
                      <a:pt x="58039" y="511058"/>
                      <a:pt x="71450" y="523099"/>
                      <a:pt x="87162" y="522290"/>
                    </a:cubicBezTo>
                    <a:cubicBezTo>
                      <a:pt x="102872" y="521479"/>
                      <a:pt x="114974" y="508123"/>
                      <a:pt x="114234" y="49240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70" name="Freeform 470"/>
              <p:cNvSpPr/>
              <p:nvPr/>
            </p:nvSpPr>
            <p:spPr>
              <a:xfrm>
                <a:off x="9314749" y="8906614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298809"/>
                    </a:moveTo>
                    <a:cubicBezTo>
                      <a:pt x="126844" y="263850"/>
                      <a:pt x="98460" y="235592"/>
                      <a:pt x="63500" y="235592"/>
                    </a:cubicBezTo>
                    <a:cubicBezTo>
                      <a:pt x="28540" y="235592"/>
                      <a:pt x="157" y="263850"/>
                      <a:pt x="0" y="298809"/>
                    </a:cubicBezTo>
                    <a:cubicBezTo>
                      <a:pt x="157" y="333768"/>
                      <a:pt x="28540" y="362025"/>
                      <a:pt x="63500" y="362025"/>
                    </a:cubicBezTo>
                    <a:cubicBezTo>
                      <a:pt x="98460" y="362025"/>
                      <a:pt x="126844" y="333768"/>
                      <a:pt x="127000" y="298809"/>
                    </a:cubicBezTo>
                    <a:close/>
                    <a:moveTo>
                      <a:pt x="35021" y="296460"/>
                    </a:moveTo>
                    <a:cubicBezTo>
                      <a:pt x="33798" y="312144"/>
                      <a:pt x="45483" y="325867"/>
                      <a:pt x="61162" y="327160"/>
                    </a:cubicBezTo>
                    <a:cubicBezTo>
                      <a:pt x="76841" y="328453"/>
                      <a:pt x="90615" y="316830"/>
                      <a:pt x="91978" y="301157"/>
                    </a:cubicBezTo>
                    <a:lnTo>
                      <a:pt x="114175" y="31992"/>
                    </a:lnTo>
                    <a:cubicBezTo>
                      <a:pt x="115398" y="16308"/>
                      <a:pt x="103713" y="2586"/>
                      <a:pt x="88034" y="1293"/>
                    </a:cubicBezTo>
                    <a:cubicBezTo>
                      <a:pt x="72356" y="0"/>
                      <a:pt x="58581" y="11623"/>
                      <a:pt x="57218" y="2729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71" name="Freeform 471"/>
              <p:cNvSpPr/>
              <p:nvPr/>
            </p:nvSpPr>
            <p:spPr>
              <a:xfrm>
                <a:off x="9336946" y="8873042"/>
                <a:ext cx="127000" cy="133009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30097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6"/>
                    </a:cubicBezTo>
                    <a:close/>
                    <a:moveTo>
                      <a:pt x="92071" y="62704"/>
                    </a:moveTo>
                    <a:cubicBezTo>
                      <a:pt x="91719" y="46976"/>
                      <a:pt x="78720" y="34491"/>
                      <a:pt x="62990" y="34772"/>
                    </a:cubicBezTo>
                    <a:cubicBezTo>
                      <a:pt x="47261" y="35055"/>
                      <a:pt x="34718" y="47997"/>
                      <a:pt x="34929" y="63728"/>
                    </a:cubicBezTo>
                    <a:lnTo>
                      <a:pt x="57126" y="1301884"/>
                    </a:lnTo>
                    <a:cubicBezTo>
                      <a:pt x="57478" y="1317612"/>
                      <a:pt x="70477" y="1330097"/>
                      <a:pt x="86207" y="1329815"/>
                    </a:cubicBezTo>
                    <a:cubicBezTo>
                      <a:pt x="101936" y="1329533"/>
                      <a:pt x="114479" y="1316590"/>
                      <a:pt x="114267" y="13008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72" name="Freeform 472"/>
              <p:cNvSpPr/>
              <p:nvPr/>
            </p:nvSpPr>
            <p:spPr>
              <a:xfrm>
                <a:off x="9359143" y="8853712"/>
                <a:ext cx="127000" cy="1383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19">
                    <a:moveTo>
                      <a:pt x="127000" y="1320703"/>
                    </a:moveTo>
                    <a:cubicBezTo>
                      <a:pt x="126843" y="1285744"/>
                      <a:pt x="98460" y="1257486"/>
                      <a:pt x="63500" y="1257486"/>
                    </a:cubicBezTo>
                    <a:cubicBezTo>
                      <a:pt x="28540" y="1257486"/>
                      <a:pt x="156" y="1285744"/>
                      <a:pt x="0" y="1320703"/>
                    </a:cubicBezTo>
                    <a:cubicBezTo>
                      <a:pt x="156" y="1355662"/>
                      <a:pt x="28540" y="1383919"/>
                      <a:pt x="63500" y="1383919"/>
                    </a:cubicBezTo>
                    <a:cubicBezTo>
                      <a:pt x="98460" y="1383919"/>
                      <a:pt x="126843" y="1355662"/>
                      <a:pt x="127000" y="1320703"/>
                    </a:cubicBezTo>
                    <a:close/>
                    <a:moveTo>
                      <a:pt x="34929" y="1320211"/>
                    </a:moveTo>
                    <a:cubicBezTo>
                      <a:pt x="34729" y="1335942"/>
                      <a:pt x="47282" y="1348875"/>
                      <a:pt x="63011" y="1349146"/>
                    </a:cubicBezTo>
                    <a:cubicBezTo>
                      <a:pt x="78741" y="1349416"/>
                      <a:pt x="91730" y="1336921"/>
                      <a:pt x="92071" y="1321193"/>
                    </a:cubicBezTo>
                    <a:lnTo>
                      <a:pt x="114268" y="29204"/>
                    </a:lnTo>
                    <a:cubicBezTo>
                      <a:pt x="114468" y="13473"/>
                      <a:pt x="101915" y="540"/>
                      <a:pt x="86186" y="270"/>
                    </a:cubicBezTo>
                    <a:cubicBezTo>
                      <a:pt x="70456" y="0"/>
                      <a:pt x="57467" y="12495"/>
                      <a:pt x="57126" y="2822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73" name="Freeform 473"/>
              <p:cNvSpPr/>
              <p:nvPr/>
            </p:nvSpPr>
            <p:spPr>
              <a:xfrm>
                <a:off x="9381340" y="8690602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191823"/>
                    </a:moveTo>
                    <a:cubicBezTo>
                      <a:pt x="126843" y="156864"/>
                      <a:pt x="98460" y="128607"/>
                      <a:pt x="63500" y="128607"/>
                    </a:cubicBezTo>
                    <a:cubicBezTo>
                      <a:pt x="28540" y="128607"/>
                      <a:pt x="156" y="156864"/>
                      <a:pt x="0" y="191823"/>
                    </a:cubicBezTo>
                    <a:cubicBezTo>
                      <a:pt x="156" y="226782"/>
                      <a:pt x="28540" y="255040"/>
                      <a:pt x="63500" y="255040"/>
                    </a:cubicBezTo>
                    <a:cubicBezTo>
                      <a:pt x="98460" y="255040"/>
                      <a:pt x="126843" y="226782"/>
                      <a:pt x="127000" y="191823"/>
                    </a:cubicBezTo>
                    <a:close/>
                    <a:moveTo>
                      <a:pt x="35191" y="187932"/>
                    </a:moveTo>
                    <a:cubicBezTo>
                      <a:pt x="33119" y="203526"/>
                      <a:pt x="44041" y="217864"/>
                      <a:pt x="59626" y="220005"/>
                    </a:cubicBezTo>
                    <a:cubicBezTo>
                      <a:pt x="75212" y="222147"/>
                      <a:pt x="89597" y="211290"/>
                      <a:pt x="91809" y="195714"/>
                    </a:cubicBezTo>
                    <a:lnTo>
                      <a:pt x="114006" y="34216"/>
                    </a:lnTo>
                    <a:cubicBezTo>
                      <a:pt x="116079" y="18621"/>
                      <a:pt x="105156" y="4284"/>
                      <a:pt x="89571" y="2142"/>
                    </a:cubicBezTo>
                    <a:cubicBezTo>
                      <a:pt x="73986" y="0"/>
                      <a:pt x="59601" y="10858"/>
                      <a:pt x="57389" y="2643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74" name="Freeform 474"/>
              <p:cNvSpPr/>
              <p:nvPr/>
            </p:nvSpPr>
            <p:spPr>
              <a:xfrm>
                <a:off x="9403537" y="8657710"/>
                <a:ext cx="127000" cy="3084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9">
                    <a:moveTo>
                      <a:pt x="127000" y="63217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1924" y="60287"/>
                    </a:moveTo>
                    <a:cubicBezTo>
                      <a:pt x="90260" y="44629"/>
                      <a:pt x="76243" y="33269"/>
                      <a:pt x="60580" y="34883"/>
                    </a:cubicBezTo>
                    <a:cubicBezTo>
                      <a:pt x="44917" y="36497"/>
                      <a:pt x="33512" y="50479"/>
                      <a:pt x="35076" y="66147"/>
                    </a:cubicBezTo>
                    <a:lnTo>
                      <a:pt x="57272" y="281478"/>
                    </a:lnTo>
                    <a:cubicBezTo>
                      <a:pt x="58955" y="297120"/>
                      <a:pt x="72965" y="308459"/>
                      <a:pt x="88614" y="306846"/>
                    </a:cubicBezTo>
                    <a:cubicBezTo>
                      <a:pt x="104263" y="305233"/>
                      <a:pt x="115665" y="291275"/>
                      <a:pt x="114122" y="27561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75" name="Freeform 475"/>
              <p:cNvSpPr/>
              <p:nvPr/>
            </p:nvSpPr>
            <p:spPr>
              <a:xfrm>
                <a:off x="9425734" y="8873042"/>
                <a:ext cx="127000" cy="11686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68640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6"/>
                    </a:cubicBezTo>
                    <a:close/>
                    <a:moveTo>
                      <a:pt x="92069" y="62627"/>
                    </a:moveTo>
                    <a:cubicBezTo>
                      <a:pt x="91674" y="46900"/>
                      <a:pt x="78642" y="34451"/>
                      <a:pt x="62914" y="34775"/>
                    </a:cubicBezTo>
                    <a:cubicBezTo>
                      <a:pt x="47185" y="35099"/>
                      <a:pt x="34678" y="48075"/>
                      <a:pt x="34931" y="63805"/>
                    </a:cubicBezTo>
                    <a:lnTo>
                      <a:pt x="57128" y="1140463"/>
                    </a:lnTo>
                    <a:cubicBezTo>
                      <a:pt x="57523" y="1156190"/>
                      <a:pt x="70555" y="1168640"/>
                      <a:pt x="86284" y="1168316"/>
                    </a:cubicBezTo>
                    <a:cubicBezTo>
                      <a:pt x="102012" y="1167991"/>
                      <a:pt x="114520" y="1155015"/>
                      <a:pt x="114266" y="113928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76" name="Freeform 476"/>
              <p:cNvSpPr/>
              <p:nvPr/>
            </p:nvSpPr>
            <p:spPr>
              <a:xfrm>
                <a:off x="9447931" y="9926786"/>
                <a:ext cx="127000" cy="14934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6">
                    <a:moveTo>
                      <a:pt x="127000" y="86130"/>
                    </a:moveTo>
                    <a:cubicBezTo>
                      <a:pt x="126843" y="51171"/>
                      <a:pt x="98460" y="22914"/>
                      <a:pt x="63500" y="22914"/>
                    </a:cubicBezTo>
                    <a:cubicBezTo>
                      <a:pt x="28540" y="22914"/>
                      <a:pt x="157" y="51171"/>
                      <a:pt x="0" y="86130"/>
                    </a:cubicBezTo>
                    <a:cubicBezTo>
                      <a:pt x="157" y="121089"/>
                      <a:pt x="28540" y="149346"/>
                      <a:pt x="63500" y="149346"/>
                    </a:cubicBezTo>
                    <a:cubicBezTo>
                      <a:pt x="98460" y="149346"/>
                      <a:pt x="126843" y="121089"/>
                      <a:pt x="127000" y="86130"/>
                    </a:cubicBezTo>
                    <a:close/>
                    <a:moveTo>
                      <a:pt x="37083" y="75237"/>
                    </a:moveTo>
                    <a:cubicBezTo>
                      <a:pt x="31151" y="89807"/>
                      <a:pt x="38112" y="106432"/>
                      <a:pt x="52657" y="112429"/>
                    </a:cubicBezTo>
                    <a:cubicBezTo>
                      <a:pt x="67201" y="118426"/>
                      <a:pt x="83856" y="111539"/>
                      <a:pt x="89918" y="97022"/>
                    </a:cubicBezTo>
                    <a:lnTo>
                      <a:pt x="112115" y="43189"/>
                    </a:lnTo>
                    <a:cubicBezTo>
                      <a:pt x="118047" y="28619"/>
                      <a:pt x="111086" y="11994"/>
                      <a:pt x="96541" y="5997"/>
                    </a:cubicBezTo>
                    <a:cubicBezTo>
                      <a:pt x="81997" y="0"/>
                      <a:pt x="65342" y="6887"/>
                      <a:pt x="59280" y="2140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77" name="Freeform 477"/>
              <p:cNvSpPr/>
              <p:nvPr/>
            </p:nvSpPr>
            <p:spPr>
              <a:xfrm>
                <a:off x="9470128" y="8315436"/>
                <a:ext cx="127000" cy="170686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06863">
                    <a:moveTo>
                      <a:pt x="127000" y="1643647"/>
                    </a:moveTo>
                    <a:cubicBezTo>
                      <a:pt x="126844" y="1608688"/>
                      <a:pt x="98460" y="1580431"/>
                      <a:pt x="63500" y="1580431"/>
                    </a:cubicBezTo>
                    <a:cubicBezTo>
                      <a:pt x="28540" y="1580431"/>
                      <a:pt x="157" y="1608688"/>
                      <a:pt x="0" y="1643647"/>
                    </a:cubicBezTo>
                    <a:cubicBezTo>
                      <a:pt x="157" y="1678606"/>
                      <a:pt x="28540" y="1706863"/>
                      <a:pt x="63500" y="1706863"/>
                    </a:cubicBezTo>
                    <a:cubicBezTo>
                      <a:pt x="98460" y="1706863"/>
                      <a:pt x="126844" y="1678606"/>
                      <a:pt x="127000" y="1643647"/>
                    </a:cubicBezTo>
                    <a:close/>
                    <a:moveTo>
                      <a:pt x="34928" y="1643254"/>
                    </a:moveTo>
                    <a:cubicBezTo>
                      <a:pt x="34783" y="1658985"/>
                      <a:pt x="47379" y="1671875"/>
                      <a:pt x="63109" y="1672092"/>
                    </a:cubicBezTo>
                    <a:cubicBezTo>
                      <a:pt x="78840" y="1672308"/>
                      <a:pt x="91786" y="1659769"/>
                      <a:pt x="92073" y="1644040"/>
                    </a:cubicBezTo>
                    <a:lnTo>
                      <a:pt x="114269" y="29053"/>
                    </a:lnTo>
                    <a:cubicBezTo>
                      <a:pt x="114415" y="13322"/>
                      <a:pt x="101818" y="432"/>
                      <a:pt x="86088" y="215"/>
                    </a:cubicBezTo>
                    <a:cubicBezTo>
                      <a:pt x="70357" y="0"/>
                      <a:pt x="57411" y="12539"/>
                      <a:pt x="57125" y="2826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78" name="Freeform 478"/>
              <p:cNvSpPr/>
              <p:nvPr/>
            </p:nvSpPr>
            <p:spPr>
              <a:xfrm>
                <a:off x="9492325" y="8280880"/>
                <a:ext cx="127000" cy="127627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7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0" y="62681"/>
                    </a:moveTo>
                    <a:cubicBezTo>
                      <a:pt x="91705" y="46954"/>
                      <a:pt x="78696" y="34479"/>
                      <a:pt x="62967" y="34774"/>
                    </a:cubicBezTo>
                    <a:cubicBezTo>
                      <a:pt x="47238" y="35069"/>
                      <a:pt x="34706" y="48022"/>
                      <a:pt x="34930" y="63752"/>
                    </a:cubicBezTo>
                    <a:lnTo>
                      <a:pt x="57127" y="1248076"/>
                    </a:lnTo>
                    <a:cubicBezTo>
                      <a:pt x="57492" y="1263803"/>
                      <a:pt x="70501" y="1276277"/>
                      <a:pt x="86230" y="1275982"/>
                    </a:cubicBezTo>
                    <a:cubicBezTo>
                      <a:pt x="101959" y="1275688"/>
                      <a:pt x="114492" y="1262734"/>
                      <a:pt x="114267" y="124700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79" name="Freeform 479"/>
              <p:cNvSpPr/>
              <p:nvPr/>
            </p:nvSpPr>
            <p:spPr>
              <a:xfrm>
                <a:off x="9514522" y="9465204"/>
                <a:ext cx="127000" cy="7919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9197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61" y="62310"/>
                    </a:moveTo>
                    <a:cubicBezTo>
                      <a:pt x="91492" y="46588"/>
                      <a:pt x="78322" y="34284"/>
                      <a:pt x="62598" y="34782"/>
                    </a:cubicBezTo>
                    <a:cubicBezTo>
                      <a:pt x="46874" y="35281"/>
                      <a:pt x="34511" y="48395"/>
                      <a:pt x="34939" y="64121"/>
                    </a:cubicBezTo>
                    <a:lnTo>
                      <a:pt x="57136" y="763949"/>
                    </a:lnTo>
                    <a:cubicBezTo>
                      <a:pt x="57705" y="779671"/>
                      <a:pt x="70875" y="791975"/>
                      <a:pt x="86599" y="791477"/>
                    </a:cubicBezTo>
                    <a:cubicBezTo>
                      <a:pt x="102323" y="790978"/>
                      <a:pt x="114686" y="777864"/>
                      <a:pt x="114258" y="76213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80" name="Freeform 480"/>
              <p:cNvSpPr/>
              <p:nvPr/>
            </p:nvSpPr>
            <p:spPr>
              <a:xfrm>
                <a:off x="9536719" y="7077381"/>
                <a:ext cx="127000" cy="32140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214082">
                    <a:moveTo>
                      <a:pt x="127000" y="3150866"/>
                    </a:moveTo>
                    <a:cubicBezTo>
                      <a:pt x="126844" y="3115907"/>
                      <a:pt x="98460" y="3087650"/>
                      <a:pt x="63500" y="3087650"/>
                    </a:cubicBezTo>
                    <a:cubicBezTo>
                      <a:pt x="28541" y="3087650"/>
                      <a:pt x="157" y="3115907"/>
                      <a:pt x="0" y="3150866"/>
                    </a:cubicBezTo>
                    <a:cubicBezTo>
                      <a:pt x="157" y="3185825"/>
                      <a:pt x="28541" y="3214082"/>
                      <a:pt x="63500" y="3214082"/>
                    </a:cubicBezTo>
                    <a:cubicBezTo>
                      <a:pt x="98460" y="3214082"/>
                      <a:pt x="126844" y="3185825"/>
                      <a:pt x="127000" y="3150866"/>
                    </a:cubicBezTo>
                    <a:close/>
                    <a:moveTo>
                      <a:pt x="34926" y="3150663"/>
                    </a:moveTo>
                    <a:cubicBezTo>
                      <a:pt x="34885" y="3166395"/>
                      <a:pt x="47567" y="3179201"/>
                      <a:pt x="63298" y="3179313"/>
                    </a:cubicBezTo>
                    <a:cubicBezTo>
                      <a:pt x="79030" y="3179425"/>
                      <a:pt x="91893" y="3166800"/>
                      <a:pt x="92075" y="3151069"/>
                    </a:cubicBezTo>
                    <a:lnTo>
                      <a:pt x="114272" y="28762"/>
                    </a:lnTo>
                    <a:cubicBezTo>
                      <a:pt x="114313" y="13030"/>
                      <a:pt x="101631" y="224"/>
                      <a:pt x="85900" y="112"/>
                    </a:cubicBezTo>
                    <a:cubicBezTo>
                      <a:pt x="70168" y="0"/>
                      <a:pt x="57305" y="12625"/>
                      <a:pt x="57123" y="2835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81" name="Freeform 481"/>
              <p:cNvSpPr/>
              <p:nvPr/>
            </p:nvSpPr>
            <p:spPr>
              <a:xfrm>
                <a:off x="9558917" y="7042724"/>
                <a:ext cx="127000" cy="219131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191311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73" y="62914"/>
                    </a:moveTo>
                    <a:cubicBezTo>
                      <a:pt x="91837" y="47184"/>
                      <a:pt x="78930" y="34604"/>
                      <a:pt x="63199" y="34770"/>
                    </a:cubicBezTo>
                    <a:cubicBezTo>
                      <a:pt x="47468" y="34936"/>
                      <a:pt x="34830" y="47787"/>
                      <a:pt x="34926" y="63518"/>
                    </a:cubicBezTo>
                    <a:lnTo>
                      <a:pt x="57123" y="2163001"/>
                    </a:lnTo>
                    <a:cubicBezTo>
                      <a:pt x="57360" y="2178731"/>
                      <a:pt x="70267" y="2191311"/>
                      <a:pt x="85997" y="2191145"/>
                    </a:cubicBezTo>
                    <a:cubicBezTo>
                      <a:pt x="101728" y="2190978"/>
                      <a:pt x="114366" y="2178128"/>
                      <a:pt x="114270" y="216239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82" name="Freeform 482"/>
              <p:cNvSpPr/>
              <p:nvPr/>
            </p:nvSpPr>
            <p:spPr>
              <a:xfrm>
                <a:off x="9581114" y="6216049"/>
                <a:ext cx="127000" cy="305259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52590">
                    <a:moveTo>
                      <a:pt x="127000" y="2989374"/>
                    </a:moveTo>
                    <a:cubicBezTo>
                      <a:pt x="126843" y="2954415"/>
                      <a:pt x="98460" y="2926157"/>
                      <a:pt x="63500" y="2926157"/>
                    </a:cubicBezTo>
                    <a:cubicBezTo>
                      <a:pt x="28540" y="2926157"/>
                      <a:pt x="156" y="2954415"/>
                      <a:pt x="0" y="2989374"/>
                    </a:cubicBezTo>
                    <a:cubicBezTo>
                      <a:pt x="156" y="3024333"/>
                      <a:pt x="28540" y="3052590"/>
                      <a:pt x="63500" y="3052590"/>
                    </a:cubicBezTo>
                    <a:cubicBezTo>
                      <a:pt x="98460" y="3052590"/>
                      <a:pt x="126843" y="3024333"/>
                      <a:pt x="127000" y="2989374"/>
                    </a:cubicBezTo>
                    <a:close/>
                    <a:moveTo>
                      <a:pt x="34925" y="2989159"/>
                    </a:moveTo>
                    <a:cubicBezTo>
                      <a:pt x="34878" y="3004890"/>
                      <a:pt x="47555" y="3017702"/>
                      <a:pt x="63286" y="3017820"/>
                    </a:cubicBezTo>
                    <a:cubicBezTo>
                      <a:pt x="79017" y="3017938"/>
                      <a:pt x="91885" y="3005318"/>
                      <a:pt x="92074" y="2989588"/>
                    </a:cubicBezTo>
                    <a:lnTo>
                      <a:pt x="114271" y="28779"/>
                    </a:lnTo>
                    <a:cubicBezTo>
                      <a:pt x="114318" y="13048"/>
                      <a:pt x="101641" y="236"/>
                      <a:pt x="85910" y="118"/>
                    </a:cubicBezTo>
                    <a:cubicBezTo>
                      <a:pt x="70178" y="0"/>
                      <a:pt x="57311" y="12620"/>
                      <a:pt x="57122" y="2835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83" name="Freeform 483"/>
              <p:cNvSpPr/>
              <p:nvPr/>
            </p:nvSpPr>
            <p:spPr>
              <a:xfrm>
                <a:off x="9603311" y="6181398"/>
                <a:ext cx="127000" cy="364473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44732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60" y="126433"/>
                      <a:pt x="126843" y="98175"/>
                      <a:pt x="127000" y="63216"/>
                    </a:cubicBezTo>
                    <a:close/>
                    <a:moveTo>
                      <a:pt x="92074" y="63038"/>
                    </a:moveTo>
                    <a:cubicBezTo>
                      <a:pt x="91905" y="47307"/>
                      <a:pt x="79053" y="34671"/>
                      <a:pt x="63321" y="34769"/>
                    </a:cubicBezTo>
                    <a:cubicBezTo>
                      <a:pt x="47590" y="34867"/>
                      <a:pt x="34897" y="47662"/>
                      <a:pt x="34925" y="63394"/>
                    </a:cubicBezTo>
                    <a:lnTo>
                      <a:pt x="57122" y="3616364"/>
                    </a:lnTo>
                    <a:cubicBezTo>
                      <a:pt x="57290" y="3632095"/>
                      <a:pt x="70142" y="3644732"/>
                      <a:pt x="85874" y="3644633"/>
                    </a:cubicBezTo>
                    <a:cubicBezTo>
                      <a:pt x="101605" y="3644535"/>
                      <a:pt x="114299" y="3631739"/>
                      <a:pt x="114271" y="361600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84" name="Freeform 484"/>
              <p:cNvSpPr/>
              <p:nvPr/>
            </p:nvSpPr>
            <p:spPr>
              <a:xfrm>
                <a:off x="9625508" y="8369236"/>
                <a:ext cx="127000" cy="149156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1565">
                    <a:moveTo>
                      <a:pt x="127000" y="1428348"/>
                    </a:moveTo>
                    <a:cubicBezTo>
                      <a:pt x="126843" y="1393389"/>
                      <a:pt x="98460" y="1365132"/>
                      <a:pt x="63500" y="1365132"/>
                    </a:cubicBezTo>
                    <a:cubicBezTo>
                      <a:pt x="28540" y="1365132"/>
                      <a:pt x="156" y="1393389"/>
                      <a:pt x="0" y="1428348"/>
                    </a:cubicBezTo>
                    <a:cubicBezTo>
                      <a:pt x="156" y="1463307"/>
                      <a:pt x="28540" y="1491564"/>
                      <a:pt x="63500" y="1491564"/>
                    </a:cubicBezTo>
                    <a:cubicBezTo>
                      <a:pt x="98460" y="1491564"/>
                      <a:pt x="126843" y="1463307"/>
                      <a:pt x="127000" y="1428348"/>
                    </a:cubicBezTo>
                    <a:close/>
                    <a:moveTo>
                      <a:pt x="34928" y="1427895"/>
                    </a:moveTo>
                    <a:cubicBezTo>
                      <a:pt x="34749" y="1443625"/>
                      <a:pt x="47318" y="1456543"/>
                      <a:pt x="63048" y="1456792"/>
                    </a:cubicBezTo>
                    <a:cubicBezTo>
                      <a:pt x="78778" y="1457042"/>
                      <a:pt x="91751" y="1444530"/>
                      <a:pt x="92071" y="1428802"/>
                    </a:cubicBezTo>
                    <a:lnTo>
                      <a:pt x="114268" y="29147"/>
                    </a:lnTo>
                    <a:cubicBezTo>
                      <a:pt x="114447" y="13416"/>
                      <a:pt x="101878" y="499"/>
                      <a:pt x="86148" y="249"/>
                    </a:cubicBezTo>
                    <a:cubicBezTo>
                      <a:pt x="70418" y="0"/>
                      <a:pt x="57445" y="12511"/>
                      <a:pt x="57125" y="2824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85" name="Freeform 485"/>
              <p:cNvSpPr/>
              <p:nvPr/>
            </p:nvSpPr>
            <p:spPr>
              <a:xfrm>
                <a:off x="9647704" y="8334713"/>
                <a:ext cx="127000" cy="3084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9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1925" y="60286"/>
                    </a:moveTo>
                    <a:cubicBezTo>
                      <a:pt x="90261" y="44628"/>
                      <a:pt x="76243" y="33268"/>
                      <a:pt x="60580" y="34882"/>
                    </a:cubicBezTo>
                    <a:cubicBezTo>
                      <a:pt x="44917" y="36497"/>
                      <a:pt x="33512" y="50478"/>
                      <a:pt x="35076" y="66146"/>
                    </a:cubicBezTo>
                    <a:lnTo>
                      <a:pt x="57273" y="281478"/>
                    </a:lnTo>
                    <a:cubicBezTo>
                      <a:pt x="58938" y="297136"/>
                      <a:pt x="72955" y="308496"/>
                      <a:pt x="88618" y="306882"/>
                    </a:cubicBezTo>
                    <a:cubicBezTo>
                      <a:pt x="104281" y="305267"/>
                      <a:pt x="115686" y="291286"/>
                      <a:pt x="114122" y="27561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86" name="Freeform 486"/>
              <p:cNvSpPr/>
              <p:nvPr/>
            </p:nvSpPr>
            <p:spPr>
              <a:xfrm>
                <a:off x="9669901" y="8550045"/>
                <a:ext cx="127000" cy="63065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30652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51" y="62039"/>
                    </a:moveTo>
                    <a:cubicBezTo>
                      <a:pt x="91350" y="46311"/>
                      <a:pt x="78058" y="34113"/>
                      <a:pt x="62327" y="34762"/>
                    </a:cubicBezTo>
                    <a:cubicBezTo>
                      <a:pt x="46597" y="35410"/>
                      <a:pt x="34355" y="48660"/>
                      <a:pt x="34950" y="64393"/>
                    </a:cubicBezTo>
                    <a:lnTo>
                      <a:pt x="57147" y="602722"/>
                    </a:lnTo>
                    <a:cubicBezTo>
                      <a:pt x="57846" y="618452"/>
                      <a:pt x="71139" y="630652"/>
                      <a:pt x="86872" y="630003"/>
                    </a:cubicBezTo>
                    <a:cubicBezTo>
                      <a:pt x="102603" y="629354"/>
                      <a:pt x="114847" y="616101"/>
                      <a:pt x="114248" y="60036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87" name="Freeform 487"/>
              <p:cNvSpPr/>
              <p:nvPr/>
            </p:nvSpPr>
            <p:spPr>
              <a:xfrm>
                <a:off x="9692098" y="9088373"/>
                <a:ext cx="127000" cy="2019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58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1487" y="57447"/>
                    </a:moveTo>
                    <a:cubicBezTo>
                      <a:pt x="88259" y="42036"/>
                      <a:pt x="73171" y="32141"/>
                      <a:pt x="57750" y="35320"/>
                    </a:cubicBezTo>
                    <a:cubicBezTo>
                      <a:pt x="42328" y="38499"/>
                      <a:pt x="32384" y="53555"/>
                      <a:pt x="35514" y="68987"/>
                    </a:cubicBezTo>
                    <a:lnTo>
                      <a:pt x="57712" y="176652"/>
                    </a:lnTo>
                    <a:cubicBezTo>
                      <a:pt x="60940" y="192064"/>
                      <a:pt x="76027" y="201958"/>
                      <a:pt x="91449" y="198780"/>
                    </a:cubicBezTo>
                    <a:cubicBezTo>
                      <a:pt x="106871" y="195600"/>
                      <a:pt x="116814" y="180544"/>
                      <a:pt x="113684" y="16511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88" name="Freeform 488"/>
              <p:cNvSpPr/>
              <p:nvPr/>
            </p:nvSpPr>
            <p:spPr>
              <a:xfrm>
                <a:off x="9714295" y="8960427"/>
                <a:ext cx="127000" cy="3620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45">
                    <a:moveTo>
                      <a:pt x="127000" y="298829"/>
                    </a:moveTo>
                    <a:cubicBezTo>
                      <a:pt x="126844" y="263870"/>
                      <a:pt x="98460" y="235612"/>
                      <a:pt x="63500" y="235612"/>
                    </a:cubicBezTo>
                    <a:cubicBezTo>
                      <a:pt x="28541" y="235612"/>
                      <a:pt x="157" y="263870"/>
                      <a:pt x="0" y="298829"/>
                    </a:cubicBezTo>
                    <a:cubicBezTo>
                      <a:pt x="157" y="333788"/>
                      <a:pt x="28541" y="362045"/>
                      <a:pt x="63500" y="362045"/>
                    </a:cubicBezTo>
                    <a:cubicBezTo>
                      <a:pt x="98460" y="362045"/>
                      <a:pt x="126844" y="333788"/>
                      <a:pt x="127000" y="298829"/>
                    </a:cubicBezTo>
                    <a:close/>
                    <a:moveTo>
                      <a:pt x="35022" y="296480"/>
                    </a:moveTo>
                    <a:cubicBezTo>
                      <a:pt x="33800" y="312164"/>
                      <a:pt x="45484" y="325887"/>
                      <a:pt x="61163" y="327180"/>
                    </a:cubicBezTo>
                    <a:cubicBezTo>
                      <a:pt x="76841" y="328473"/>
                      <a:pt x="90617" y="316849"/>
                      <a:pt x="91979" y="301177"/>
                    </a:cubicBezTo>
                    <a:lnTo>
                      <a:pt x="114176" y="32012"/>
                    </a:lnTo>
                    <a:cubicBezTo>
                      <a:pt x="115410" y="16322"/>
                      <a:pt x="103724" y="2587"/>
                      <a:pt x="88038" y="1293"/>
                    </a:cubicBezTo>
                    <a:cubicBezTo>
                      <a:pt x="72351" y="0"/>
                      <a:pt x="58573" y="11634"/>
                      <a:pt x="57219" y="2731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89" name="Freeform 489"/>
              <p:cNvSpPr/>
              <p:nvPr/>
            </p:nvSpPr>
            <p:spPr>
              <a:xfrm>
                <a:off x="9736493" y="8530208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459883"/>
                    </a:moveTo>
                    <a:cubicBezTo>
                      <a:pt x="126843" y="424924"/>
                      <a:pt x="98459" y="396666"/>
                      <a:pt x="63500" y="396666"/>
                    </a:cubicBezTo>
                    <a:cubicBezTo>
                      <a:pt x="28540" y="396666"/>
                      <a:pt x="156" y="424924"/>
                      <a:pt x="0" y="459883"/>
                    </a:cubicBezTo>
                    <a:cubicBezTo>
                      <a:pt x="156" y="494842"/>
                      <a:pt x="28540" y="523099"/>
                      <a:pt x="63500" y="523099"/>
                    </a:cubicBezTo>
                    <a:cubicBezTo>
                      <a:pt x="98459" y="523099"/>
                      <a:pt x="126843" y="494842"/>
                      <a:pt x="127000" y="459883"/>
                    </a:cubicBezTo>
                    <a:close/>
                    <a:moveTo>
                      <a:pt x="34962" y="458412"/>
                    </a:moveTo>
                    <a:cubicBezTo>
                      <a:pt x="34223" y="474127"/>
                      <a:pt x="46325" y="487483"/>
                      <a:pt x="62035" y="488293"/>
                    </a:cubicBezTo>
                    <a:cubicBezTo>
                      <a:pt x="77746" y="489103"/>
                      <a:pt x="91157" y="477061"/>
                      <a:pt x="92037" y="461354"/>
                    </a:cubicBezTo>
                    <a:lnTo>
                      <a:pt x="114234" y="30691"/>
                    </a:lnTo>
                    <a:cubicBezTo>
                      <a:pt x="114973" y="14977"/>
                      <a:pt x="102872" y="1620"/>
                      <a:pt x="87162" y="810"/>
                    </a:cubicBezTo>
                    <a:cubicBezTo>
                      <a:pt x="71450" y="0"/>
                      <a:pt x="58040" y="12042"/>
                      <a:pt x="57160" y="2774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90" name="Freeform 490"/>
              <p:cNvSpPr/>
              <p:nvPr/>
            </p:nvSpPr>
            <p:spPr>
              <a:xfrm>
                <a:off x="9758690" y="5731547"/>
                <a:ext cx="127000" cy="28910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891098">
                    <a:moveTo>
                      <a:pt x="127000" y="2827881"/>
                    </a:moveTo>
                    <a:cubicBezTo>
                      <a:pt x="126843" y="2792922"/>
                      <a:pt x="98459" y="2764665"/>
                      <a:pt x="63500" y="2764665"/>
                    </a:cubicBezTo>
                    <a:cubicBezTo>
                      <a:pt x="28540" y="2764665"/>
                      <a:pt x="156" y="2792922"/>
                      <a:pt x="0" y="2827881"/>
                    </a:cubicBezTo>
                    <a:cubicBezTo>
                      <a:pt x="156" y="2862840"/>
                      <a:pt x="28540" y="2891097"/>
                      <a:pt x="63500" y="2891097"/>
                    </a:cubicBezTo>
                    <a:cubicBezTo>
                      <a:pt x="98459" y="2891097"/>
                      <a:pt x="126843" y="2862840"/>
                      <a:pt x="127000" y="2827881"/>
                    </a:cubicBezTo>
                    <a:close/>
                    <a:moveTo>
                      <a:pt x="34925" y="2827655"/>
                    </a:moveTo>
                    <a:cubicBezTo>
                      <a:pt x="34871" y="2843386"/>
                      <a:pt x="47543" y="2856203"/>
                      <a:pt x="63274" y="2856328"/>
                    </a:cubicBezTo>
                    <a:cubicBezTo>
                      <a:pt x="79006" y="2856452"/>
                      <a:pt x="91878" y="2843838"/>
                      <a:pt x="92074" y="2828107"/>
                    </a:cubicBezTo>
                    <a:lnTo>
                      <a:pt x="114271" y="28798"/>
                    </a:lnTo>
                    <a:cubicBezTo>
                      <a:pt x="114325" y="13066"/>
                      <a:pt x="101654" y="249"/>
                      <a:pt x="85922" y="124"/>
                    </a:cubicBezTo>
                    <a:cubicBezTo>
                      <a:pt x="70191" y="0"/>
                      <a:pt x="57318" y="12614"/>
                      <a:pt x="57122" y="2834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91" name="Freeform 491"/>
              <p:cNvSpPr/>
              <p:nvPr/>
            </p:nvSpPr>
            <p:spPr>
              <a:xfrm>
                <a:off x="9780887" y="5696901"/>
                <a:ext cx="127000" cy="364474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44748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60" y="126434"/>
                      <a:pt x="126843" y="98176"/>
                      <a:pt x="127000" y="63217"/>
                    </a:cubicBezTo>
                    <a:close/>
                    <a:moveTo>
                      <a:pt x="92074" y="63039"/>
                    </a:moveTo>
                    <a:cubicBezTo>
                      <a:pt x="91914" y="47301"/>
                      <a:pt x="79059" y="34656"/>
                      <a:pt x="63321" y="34754"/>
                    </a:cubicBezTo>
                    <a:cubicBezTo>
                      <a:pt x="47584" y="34852"/>
                      <a:pt x="34888" y="47658"/>
                      <a:pt x="34925" y="63396"/>
                    </a:cubicBezTo>
                    <a:lnTo>
                      <a:pt x="57123" y="3616365"/>
                    </a:lnTo>
                    <a:cubicBezTo>
                      <a:pt x="57282" y="3632102"/>
                      <a:pt x="70137" y="3644748"/>
                      <a:pt x="85874" y="3644650"/>
                    </a:cubicBezTo>
                    <a:cubicBezTo>
                      <a:pt x="101612" y="3644551"/>
                      <a:pt x="114307" y="3631747"/>
                      <a:pt x="114271" y="361600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92" name="Freeform 492"/>
              <p:cNvSpPr/>
              <p:nvPr/>
            </p:nvSpPr>
            <p:spPr>
              <a:xfrm>
                <a:off x="9803084" y="8261472"/>
                <a:ext cx="127000" cy="111483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32">
                    <a:moveTo>
                      <a:pt x="127000" y="1051616"/>
                    </a:moveTo>
                    <a:cubicBezTo>
                      <a:pt x="126843" y="1016657"/>
                      <a:pt x="98460" y="988400"/>
                      <a:pt x="63500" y="988400"/>
                    </a:cubicBezTo>
                    <a:cubicBezTo>
                      <a:pt x="28540" y="988400"/>
                      <a:pt x="156" y="1016657"/>
                      <a:pt x="0" y="1051616"/>
                    </a:cubicBezTo>
                    <a:cubicBezTo>
                      <a:pt x="156" y="1086575"/>
                      <a:pt x="28540" y="1114832"/>
                      <a:pt x="63500" y="1114832"/>
                    </a:cubicBezTo>
                    <a:cubicBezTo>
                      <a:pt x="98460" y="1114832"/>
                      <a:pt x="126843" y="1086575"/>
                      <a:pt x="127000" y="1051616"/>
                    </a:cubicBezTo>
                    <a:close/>
                    <a:moveTo>
                      <a:pt x="34932" y="1050996"/>
                    </a:moveTo>
                    <a:cubicBezTo>
                      <a:pt x="34656" y="1066728"/>
                      <a:pt x="47150" y="1079724"/>
                      <a:pt x="62882" y="1080066"/>
                    </a:cubicBezTo>
                    <a:cubicBezTo>
                      <a:pt x="78614" y="1080407"/>
                      <a:pt x="91661" y="1067966"/>
                      <a:pt x="92068" y="1052236"/>
                    </a:cubicBezTo>
                    <a:lnTo>
                      <a:pt x="114265" y="29412"/>
                    </a:lnTo>
                    <a:cubicBezTo>
                      <a:pt x="114541" y="13679"/>
                      <a:pt x="102046" y="683"/>
                      <a:pt x="86315" y="342"/>
                    </a:cubicBezTo>
                    <a:cubicBezTo>
                      <a:pt x="70583" y="0"/>
                      <a:pt x="57536" y="12442"/>
                      <a:pt x="57129" y="2817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93" name="Freeform 493"/>
              <p:cNvSpPr/>
              <p:nvPr/>
            </p:nvSpPr>
            <p:spPr>
              <a:xfrm>
                <a:off x="9825281" y="6700425"/>
                <a:ext cx="127000" cy="165305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653055">
                    <a:moveTo>
                      <a:pt x="127000" y="1589839"/>
                    </a:moveTo>
                    <a:cubicBezTo>
                      <a:pt x="126843" y="1554880"/>
                      <a:pt x="98460" y="1526622"/>
                      <a:pt x="63500" y="1526622"/>
                    </a:cubicBezTo>
                    <a:cubicBezTo>
                      <a:pt x="28540" y="1526622"/>
                      <a:pt x="156" y="1554880"/>
                      <a:pt x="0" y="1589839"/>
                    </a:cubicBezTo>
                    <a:cubicBezTo>
                      <a:pt x="156" y="1624798"/>
                      <a:pt x="28540" y="1653055"/>
                      <a:pt x="63500" y="1653055"/>
                    </a:cubicBezTo>
                    <a:cubicBezTo>
                      <a:pt x="98460" y="1653055"/>
                      <a:pt x="126843" y="1624798"/>
                      <a:pt x="127000" y="1589839"/>
                    </a:cubicBezTo>
                    <a:close/>
                    <a:moveTo>
                      <a:pt x="34928" y="1589433"/>
                    </a:moveTo>
                    <a:cubicBezTo>
                      <a:pt x="34765" y="1605170"/>
                      <a:pt x="47358" y="1618077"/>
                      <a:pt x="63095" y="1618301"/>
                    </a:cubicBezTo>
                    <a:cubicBezTo>
                      <a:pt x="78832" y="1618524"/>
                      <a:pt x="91787" y="1605980"/>
                      <a:pt x="92072" y="1590245"/>
                    </a:cubicBezTo>
                    <a:lnTo>
                      <a:pt x="114269" y="29091"/>
                    </a:lnTo>
                    <a:cubicBezTo>
                      <a:pt x="114432" y="13354"/>
                      <a:pt x="101839" y="447"/>
                      <a:pt x="86102" y="223"/>
                    </a:cubicBezTo>
                    <a:cubicBezTo>
                      <a:pt x="70365" y="0"/>
                      <a:pt x="57410" y="12544"/>
                      <a:pt x="57125" y="2827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94" name="Freeform 494"/>
              <p:cNvSpPr/>
              <p:nvPr/>
            </p:nvSpPr>
            <p:spPr>
              <a:xfrm>
                <a:off x="9847478" y="6665894"/>
                <a:ext cx="127000" cy="159921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599212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72" y="62795"/>
                    </a:moveTo>
                    <a:cubicBezTo>
                      <a:pt x="91770" y="47066"/>
                      <a:pt x="78811" y="34540"/>
                      <a:pt x="63081" y="34771"/>
                    </a:cubicBezTo>
                    <a:cubicBezTo>
                      <a:pt x="47351" y="35003"/>
                      <a:pt x="34767" y="47906"/>
                      <a:pt x="34928" y="63637"/>
                    </a:cubicBezTo>
                    <a:lnTo>
                      <a:pt x="57125" y="1570957"/>
                    </a:lnTo>
                    <a:cubicBezTo>
                      <a:pt x="57427" y="1586687"/>
                      <a:pt x="70386" y="1599212"/>
                      <a:pt x="86116" y="1598981"/>
                    </a:cubicBezTo>
                    <a:cubicBezTo>
                      <a:pt x="101846" y="1598750"/>
                      <a:pt x="114430" y="1585847"/>
                      <a:pt x="114269" y="157011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95" name="Freeform 495"/>
              <p:cNvSpPr/>
              <p:nvPr/>
            </p:nvSpPr>
            <p:spPr>
              <a:xfrm>
                <a:off x="9869675" y="6377477"/>
                <a:ext cx="127000" cy="192217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922170">
                    <a:moveTo>
                      <a:pt x="127000" y="1858954"/>
                    </a:moveTo>
                    <a:cubicBezTo>
                      <a:pt x="126844" y="1823994"/>
                      <a:pt x="98460" y="1795737"/>
                      <a:pt x="63500" y="1795737"/>
                    </a:cubicBezTo>
                    <a:cubicBezTo>
                      <a:pt x="28540" y="1795737"/>
                      <a:pt x="157" y="1823994"/>
                      <a:pt x="0" y="1858954"/>
                    </a:cubicBezTo>
                    <a:cubicBezTo>
                      <a:pt x="157" y="1893913"/>
                      <a:pt x="28540" y="1922170"/>
                      <a:pt x="63500" y="1922170"/>
                    </a:cubicBezTo>
                    <a:cubicBezTo>
                      <a:pt x="98460" y="1922170"/>
                      <a:pt x="126844" y="1893913"/>
                      <a:pt x="127000" y="1858954"/>
                    </a:cubicBezTo>
                    <a:close/>
                    <a:moveTo>
                      <a:pt x="34927" y="1858607"/>
                    </a:moveTo>
                    <a:cubicBezTo>
                      <a:pt x="34806" y="1874339"/>
                      <a:pt x="47424" y="1887208"/>
                      <a:pt x="63154" y="1887399"/>
                    </a:cubicBezTo>
                    <a:cubicBezTo>
                      <a:pt x="78885" y="1887590"/>
                      <a:pt x="91812" y="1875030"/>
                      <a:pt x="92073" y="1859300"/>
                    </a:cubicBezTo>
                    <a:lnTo>
                      <a:pt x="114270" y="28982"/>
                    </a:lnTo>
                    <a:cubicBezTo>
                      <a:pt x="114390" y="13251"/>
                      <a:pt x="101772" y="381"/>
                      <a:pt x="86042" y="190"/>
                    </a:cubicBezTo>
                    <a:cubicBezTo>
                      <a:pt x="70311" y="0"/>
                      <a:pt x="57385" y="12560"/>
                      <a:pt x="57124" y="2828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96" name="Freeform 496"/>
              <p:cNvSpPr/>
              <p:nvPr/>
            </p:nvSpPr>
            <p:spPr>
              <a:xfrm>
                <a:off x="9891872" y="6342896"/>
                <a:ext cx="127000" cy="23527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352798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92074" y="62936"/>
                    </a:moveTo>
                    <a:cubicBezTo>
                      <a:pt x="91849" y="47206"/>
                      <a:pt x="78952" y="34616"/>
                      <a:pt x="63220" y="34770"/>
                    </a:cubicBezTo>
                    <a:cubicBezTo>
                      <a:pt x="47490" y="34925"/>
                      <a:pt x="34842" y="47765"/>
                      <a:pt x="34926" y="63497"/>
                    </a:cubicBezTo>
                    <a:lnTo>
                      <a:pt x="57123" y="2324478"/>
                    </a:lnTo>
                    <a:cubicBezTo>
                      <a:pt x="57348" y="2340208"/>
                      <a:pt x="70245" y="2352798"/>
                      <a:pt x="85976" y="2352644"/>
                    </a:cubicBezTo>
                    <a:cubicBezTo>
                      <a:pt x="101707" y="2352490"/>
                      <a:pt x="114355" y="2339648"/>
                      <a:pt x="114271" y="232391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97" name="Freeform 497"/>
              <p:cNvSpPr/>
              <p:nvPr/>
            </p:nvSpPr>
            <p:spPr>
              <a:xfrm>
                <a:off x="9914069" y="8603877"/>
                <a:ext cx="127000" cy="5768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50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45" y="61909"/>
                    </a:moveTo>
                    <a:cubicBezTo>
                      <a:pt x="91255" y="46197"/>
                      <a:pt x="77913" y="34079"/>
                      <a:pt x="62198" y="34799"/>
                    </a:cubicBezTo>
                    <a:cubicBezTo>
                      <a:pt x="46483" y="35519"/>
                      <a:pt x="34305" y="48806"/>
                      <a:pt x="34955" y="64524"/>
                    </a:cubicBezTo>
                    <a:lnTo>
                      <a:pt x="57152" y="549020"/>
                    </a:lnTo>
                    <a:cubicBezTo>
                      <a:pt x="57942" y="564732"/>
                      <a:pt x="71284" y="576850"/>
                      <a:pt x="86999" y="576130"/>
                    </a:cubicBezTo>
                    <a:cubicBezTo>
                      <a:pt x="102714" y="575410"/>
                      <a:pt x="114892" y="562123"/>
                      <a:pt x="114242" y="54640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98" name="Freeform 498"/>
              <p:cNvSpPr/>
              <p:nvPr/>
            </p:nvSpPr>
            <p:spPr>
              <a:xfrm>
                <a:off x="9936266" y="9088373"/>
                <a:ext cx="127000" cy="89957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99579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65" y="62431"/>
                    </a:moveTo>
                    <a:cubicBezTo>
                      <a:pt x="91562" y="46707"/>
                      <a:pt x="78444" y="34347"/>
                      <a:pt x="62718" y="34779"/>
                    </a:cubicBezTo>
                    <a:cubicBezTo>
                      <a:pt x="46992" y="35212"/>
                      <a:pt x="34573" y="48274"/>
                      <a:pt x="34935" y="64002"/>
                    </a:cubicBezTo>
                    <a:lnTo>
                      <a:pt x="57133" y="871495"/>
                    </a:lnTo>
                    <a:cubicBezTo>
                      <a:pt x="57635" y="887219"/>
                      <a:pt x="70753" y="899579"/>
                      <a:pt x="86479" y="899147"/>
                    </a:cubicBezTo>
                    <a:cubicBezTo>
                      <a:pt x="102205" y="898714"/>
                      <a:pt x="114624" y="885652"/>
                      <a:pt x="114262" y="86992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499" name="Freeform 499"/>
              <p:cNvSpPr/>
              <p:nvPr/>
            </p:nvSpPr>
            <p:spPr>
              <a:xfrm>
                <a:off x="9958463" y="9895867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1979" y="60867"/>
                    </a:moveTo>
                    <a:cubicBezTo>
                      <a:pt x="90615" y="45194"/>
                      <a:pt x="76841" y="33571"/>
                      <a:pt x="61162" y="34864"/>
                    </a:cubicBezTo>
                    <a:cubicBezTo>
                      <a:pt x="45483" y="36158"/>
                      <a:pt x="33798" y="49880"/>
                      <a:pt x="35022" y="65565"/>
                    </a:cubicBezTo>
                    <a:lnTo>
                      <a:pt x="57219" y="334729"/>
                    </a:lnTo>
                    <a:cubicBezTo>
                      <a:pt x="58581" y="350401"/>
                      <a:pt x="72357" y="362025"/>
                      <a:pt x="88035" y="360732"/>
                    </a:cubicBezTo>
                    <a:cubicBezTo>
                      <a:pt x="103714" y="359439"/>
                      <a:pt x="115398" y="345716"/>
                      <a:pt x="114176" y="33003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00" name="Freeform 500"/>
              <p:cNvSpPr/>
              <p:nvPr/>
            </p:nvSpPr>
            <p:spPr>
              <a:xfrm>
                <a:off x="9980660" y="9015187"/>
                <a:ext cx="127000" cy="12762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6">
                    <a:moveTo>
                      <a:pt x="127000" y="1213060"/>
                    </a:moveTo>
                    <a:cubicBezTo>
                      <a:pt x="126843" y="1178101"/>
                      <a:pt x="98460" y="1149844"/>
                      <a:pt x="63500" y="1149844"/>
                    </a:cubicBezTo>
                    <a:cubicBezTo>
                      <a:pt x="28540" y="1149844"/>
                      <a:pt x="156" y="1178101"/>
                      <a:pt x="0" y="1213060"/>
                    </a:cubicBezTo>
                    <a:cubicBezTo>
                      <a:pt x="156" y="1248019"/>
                      <a:pt x="28540" y="1276276"/>
                      <a:pt x="63500" y="1276276"/>
                    </a:cubicBezTo>
                    <a:cubicBezTo>
                      <a:pt x="98460" y="1276276"/>
                      <a:pt x="126843" y="1248019"/>
                      <a:pt x="127000" y="1213060"/>
                    </a:cubicBezTo>
                    <a:close/>
                    <a:moveTo>
                      <a:pt x="34930" y="1212524"/>
                    </a:moveTo>
                    <a:cubicBezTo>
                      <a:pt x="34705" y="1228254"/>
                      <a:pt x="47238" y="1241208"/>
                      <a:pt x="62967" y="1241502"/>
                    </a:cubicBezTo>
                    <a:cubicBezTo>
                      <a:pt x="78696" y="1241797"/>
                      <a:pt x="91705" y="1229323"/>
                      <a:pt x="92070" y="1213596"/>
                    </a:cubicBezTo>
                    <a:lnTo>
                      <a:pt x="114267" y="29273"/>
                    </a:lnTo>
                    <a:cubicBezTo>
                      <a:pt x="114492" y="13543"/>
                      <a:pt x="101959" y="589"/>
                      <a:pt x="86230" y="294"/>
                    </a:cubicBezTo>
                    <a:cubicBezTo>
                      <a:pt x="70502" y="0"/>
                      <a:pt x="57492" y="12474"/>
                      <a:pt x="57127" y="2820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01" name="Freeform 501"/>
              <p:cNvSpPr/>
              <p:nvPr/>
            </p:nvSpPr>
            <p:spPr>
              <a:xfrm>
                <a:off x="10002857" y="8980708"/>
                <a:ext cx="127000" cy="3084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9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1925" y="60286"/>
                    </a:moveTo>
                    <a:cubicBezTo>
                      <a:pt x="90260" y="44628"/>
                      <a:pt x="76243" y="33268"/>
                      <a:pt x="60580" y="34882"/>
                    </a:cubicBezTo>
                    <a:cubicBezTo>
                      <a:pt x="44917" y="36497"/>
                      <a:pt x="33512" y="50478"/>
                      <a:pt x="35076" y="66146"/>
                    </a:cubicBezTo>
                    <a:lnTo>
                      <a:pt x="57273" y="281478"/>
                    </a:lnTo>
                    <a:cubicBezTo>
                      <a:pt x="58957" y="297119"/>
                      <a:pt x="72966" y="308458"/>
                      <a:pt x="88615" y="306844"/>
                    </a:cubicBezTo>
                    <a:cubicBezTo>
                      <a:pt x="104263" y="305231"/>
                      <a:pt x="115665" y="291273"/>
                      <a:pt x="114122" y="27561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02" name="Freeform 502"/>
              <p:cNvSpPr/>
              <p:nvPr/>
            </p:nvSpPr>
            <p:spPr>
              <a:xfrm>
                <a:off x="10025054" y="8960427"/>
                <a:ext cx="127000" cy="3620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45">
                    <a:moveTo>
                      <a:pt x="127000" y="298829"/>
                    </a:moveTo>
                    <a:cubicBezTo>
                      <a:pt x="126843" y="263870"/>
                      <a:pt x="98460" y="235612"/>
                      <a:pt x="63500" y="235612"/>
                    </a:cubicBezTo>
                    <a:cubicBezTo>
                      <a:pt x="28540" y="235612"/>
                      <a:pt x="157" y="263870"/>
                      <a:pt x="0" y="298829"/>
                    </a:cubicBezTo>
                    <a:cubicBezTo>
                      <a:pt x="157" y="333788"/>
                      <a:pt x="28540" y="362045"/>
                      <a:pt x="63500" y="362045"/>
                    </a:cubicBezTo>
                    <a:cubicBezTo>
                      <a:pt x="98460" y="362045"/>
                      <a:pt x="126843" y="333788"/>
                      <a:pt x="127000" y="298829"/>
                    </a:cubicBezTo>
                    <a:close/>
                    <a:moveTo>
                      <a:pt x="35022" y="296480"/>
                    </a:moveTo>
                    <a:cubicBezTo>
                      <a:pt x="33799" y="312164"/>
                      <a:pt x="45484" y="325887"/>
                      <a:pt x="61163" y="327180"/>
                    </a:cubicBezTo>
                    <a:cubicBezTo>
                      <a:pt x="76841" y="328473"/>
                      <a:pt x="90616" y="316849"/>
                      <a:pt x="91979" y="301177"/>
                    </a:cubicBezTo>
                    <a:lnTo>
                      <a:pt x="114175" y="32012"/>
                    </a:lnTo>
                    <a:cubicBezTo>
                      <a:pt x="115409" y="16322"/>
                      <a:pt x="103723" y="2587"/>
                      <a:pt x="88037" y="1293"/>
                    </a:cubicBezTo>
                    <a:cubicBezTo>
                      <a:pt x="72351" y="0"/>
                      <a:pt x="58572" y="11634"/>
                      <a:pt x="57219" y="2731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03" name="Freeform 503"/>
              <p:cNvSpPr/>
              <p:nvPr/>
            </p:nvSpPr>
            <p:spPr>
              <a:xfrm>
                <a:off x="10047251" y="8926874"/>
                <a:ext cx="127000" cy="106101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61014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68" y="62563"/>
                    </a:moveTo>
                    <a:cubicBezTo>
                      <a:pt x="91638" y="46836"/>
                      <a:pt x="78577" y="34416"/>
                      <a:pt x="62849" y="34777"/>
                    </a:cubicBezTo>
                    <a:cubicBezTo>
                      <a:pt x="47121" y="35137"/>
                      <a:pt x="34643" y="48142"/>
                      <a:pt x="34933" y="63871"/>
                    </a:cubicBezTo>
                    <a:lnTo>
                      <a:pt x="57130" y="1032863"/>
                    </a:lnTo>
                    <a:cubicBezTo>
                      <a:pt x="57557" y="1048591"/>
                      <a:pt x="70619" y="1061014"/>
                      <a:pt x="86348" y="1060654"/>
                    </a:cubicBezTo>
                    <a:cubicBezTo>
                      <a:pt x="102078" y="1060294"/>
                      <a:pt x="114557" y="1047285"/>
                      <a:pt x="114264" y="103155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04" name="Freeform 504"/>
              <p:cNvSpPr/>
              <p:nvPr/>
            </p:nvSpPr>
            <p:spPr>
              <a:xfrm>
                <a:off x="10069448" y="6216069"/>
                <a:ext cx="127000" cy="380623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806230">
                    <a:moveTo>
                      <a:pt x="127000" y="3743014"/>
                    </a:moveTo>
                    <a:cubicBezTo>
                      <a:pt x="126844" y="3708055"/>
                      <a:pt x="98460" y="3679798"/>
                      <a:pt x="63500" y="3679798"/>
                    </a:cubicBezTo>
                    <a:cubicBezTo>
                      <a:pt x="28540" y="3679798"/>
                      <a:pt x="157" y="3708055"/>
                      <a:pt x="0" y="3743014"/>
                    </a:cubicBezTo>
                    <a:cubicBezTo>
                      <a:pt x="157" y="3777973"/>
                      <a:pt x="28540" y="3806230"/>
                      <a:pt x="63500" y="3806230"/>
                    </a:cubicBezTo>
                    <a:cubicBezTo>
                      <a:pt x="98460" y="3806230"/>
                      <a:pt x="126844" y="3777973"/>
                      <a:pt x="127000" y="3743014"/>
                    </a:cubicBezTo>
                    <a:close/>
                    <a:moveTo>
                      <a:pt x="34926" y="3742843"/>
                    </a:moveTo>
                    <a:cubicBezTo>
                      <a:pt x="34900" y="3758576"/>
                      <a:pt x="47597" y="3771371"/>
                      <a:pt x="63330" y="3771465"/>
                    </a:cubicBezTo>
                    <a:cubicBezTo>
                      <a:pt x="79064" y="3771559"/>
                      <a:pt x="91912" y="3758917"/>
                      <a:pt x="92074" y="3743184"/>
                    </a:cubicBezTo>
                    <a:lnTo>
                      <a:pt x="114271" y="28716"/>
                    </a:lnTo>
                    <a:cubicBezTo>
                      <a:pt x="114298" y="12982"/>
                      <a:pt x="101600" y="188"/>
                      <a:pt x="85867" y="93"/>
                    </a:cubicBezTo>
                    <a:cubicBezTo>
                      <a:pt x="70134" y="0"/>
                      <a:pt x="57285" y="12642"/>
                      <a:pt x="57123" y="2837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05" name="Freeform 505"/>
              <p:cNvSpPr/>
              <p:nvPr/>
            </p:nvSpPr>
            <p:spPr>
              <a:xfrm>
                <a:off x="10091645" y="6181398"/>
                <a:ext cx="127000" cy="28910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891098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74" y="62989"/>
                    </a:moveTo>
                    <a:cubicBezTo>
                      <a:pt x="91879" y="47259"/>
                      <a:pt x="79006" y="34645"/>
                      <a:pt x="63275" y="34769"/>
                    </a:cubicBezTo>
                    <a:cubicBezTo>
                      <a:pt x="47543" y="34894"/>
                      <a:pt x="34872" y="47711"/>
                      <a:pt x="34926" y="63443"/>
                    </a:cubicBezTo>
                    <a:lnTo>
                      <a:pt x="57123" y="2862752"/>
                    </a:lnTo>
                    <a:cubicBezTo>
                      <a:pt x="57318" y="2878483"/>
                      <a:pt x="70191" y="2891097"/>
                      <a:pt x="85923" y="2890973"/>
                    </a:cubicBezTo>
                    <a:cubicBezTo>
                      <a:pt x="101654" y="2890848"/>
                      <a:pt x="114326" y="2878031"/>
                      <a:pt x="114272" y="286230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06" name="Freeform 506"/>
              <p:cNvSpPr/>
              <p:nvPr/>
            </p:nvSpPr>
            <p:spPr>
              <a:xfrm>
                <a:off x="10113842" y="8980708"/>
                <a:ext cx="127000" cy="12762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0" y="62680"/>
                    </a:moveTo>
                    <a:cubicBezTo>
                      <a:pt x="91705" y="46953"/>
                      <a:pt x="78696" y="34479"/>
                      <a:pt x="62967" y="34773"/>
                    </a:cubicBezTo>
                    <a:cubicBezTo>
                      <a:pt x="47238" y="35068"/>
                      <a:pt x="34705" y="48022"/>
                      <a:pt x="34930" y="63752"/>
                    </a:cubicBezTo>
                    <a:lnTo>
                      <a:pt x="57127" y="1248075"/>
                    </a:lnTo>
                    <a:cubicBezTo>
                      <a:pt x="57492" y="1263802"/>
                      <a:pt x="70501" y="1276276"/>
                      <a:pt x="86230" y="1275981"/>
                    </a:cubicBezTo>
                    <a:cubicBezTo>
                      <a:pt x="101959" y="1275687"/>
                      <a:pt x="114492" y="1262733"/>
                      <a:pt x="114267" y="124700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07" name="Freeform 507"/>
              <p:cNvSpPr/>
              <p:nvPr/>
            </p:nvSpPr>
            <p:spPr>
              <a:xfrm>
                <a:off x="10136039" y="7077381"/>
                <a:ext cx="127000" cy="32140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214082">
                    <a:moveTo>
                      <a:pt x="127000" y="3150866"/>
                    </a:moveTo>
                    <a:cubicBezTo>
                      <a:pt x="126844" y="3115907"/>
                      <a:pt x="98460" y="3087650"/>
                      <a:pt x="63500" y="3087650"/>
                    </a:cubicBezTo>
                    <a:cubicBezTo>
                      <a:pt x="28541" y="3087650"/>
                      <a:pt x="157" y="3115907"/>
                      <a:pt x="0" y="3150866"/>
                    </a:cubicBezTo>
                    <a:cubicBezTo>
                      <a:pt x="157" y="3185825"/>
                      <a:pt x="28541" y="3214082"/>
                      <a:pt x="63500" y="3214082"/>
                    </a:cubicBezTo>
                    <a:cubicBezTo>
                      <a:pt x="98460" y="3214082"/>
                      <a:pt x="126844" y="3185825"/>
                      <a:pt x="127000" y="3150866"/>
                    </a:cubicBezTo>
                    <a:close/>
                    <a:moveTo>
                      <a:pt x="34926" y="3150663"/>
                    </a:moveTo>
                    <a:cubicBezTo>
                      <a:pt x="34885" y="3166395"/>
                      <a:pt x="47567" y="3179201"/>
                      <a:pt x="63298" y="3179313"/>
                    </a:cubicBezTo>
                    <a:cubicBezTo>
                      <a:pt x="79030" y="3179425"/>
                      <a:pt x="91893" y="3166800"/>
                      <a:pt x="92075" y="3151069"/>
                    </a:cubicBezTo>
                    <a:lnTo>
                      <a:pt x="114272" y="28762"/>
                    </a:lnTo>
                    <a:cubicBezTo>
                      <a:pt x="114313" y="13030"/>
                      <a:pt x="101631" y="224"/>
                      <a:pt x="85900" y="112"/>
                    </a:cubicBezTo>
                    <a:cubicBezTo>
                      <a:pt x="70168" y="0"/>
                      <a:pt x="57305" y="12625"/>
                      <a:pt x="57123" y="2835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08" name="Freeform 508"/>
              <p:cNvSpPr/>
              <p:nvPr/>
            </p:nvSpPr>
            <p:spPr>
              <a:xfrm>
                <a:off x="10158237" y="7042724"/>
                <a:ext cx="127000" cy="2019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58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1485" y="57446"/>
                    </a:moveTo>
                    <a:cubicBezTo>
                      <a:pt x="88257" y="42035"/>
                      <a:pt x="73169" y="32140"/>
                      <a:pt x="57748" y="35319"/>
                    </a:cubicBezTo>
                    <a:cubicBezTo>
                      <a:pt x="42326" y="38499"/>
                      <a:pt x="32383" y="53554"/>
                      <a:pt x="35513" y="68986"/>
                    </a:cubicBezTo>
                    <a:lnTo>
                      <a:pt x="57710" y="176652"/>
                    </a:lnTo>
                    <a:cubicBezTo>
                      <a:pt x="60938" y="192063"/>
                      <a:pt x="76026" y="201958"/>
                      <a:pt x="91447" y="198779"/>
                    </a:cubicBezTo>
                    <a:cubicBezTo>
                      <a:pt x="106869" y="195599"/>
                      <a:pt x="116813" y="180544"/>
                      <a:pt x="113683" y="16511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09" name="Freeform 509"/>
              <p:cNvSpPr/>
              <p:nvPr/>
            </p:nvSpPr>
            <p:spPr>
              <a:xfrm>
                <a:off x="10180434" y="7150390"/>
                <a:ext cx="127000" cy="95340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953406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65" y="62480"/>
                    </a:moveTo>
                    <a:cubicBezTo>
                      <a:pt x="91590" y="46755"/>
                      <a:pt x="78493" y="34372"/>
                      <a:pt x="62767" y="34778"/>
                    </a:cubicBezTo>
                    <a:cubicBezTo>
                      <a:pt x="47040" y="35183"/>
                      <a:pt x="34599" y="48223"/>
                      <a:pt x="34934" y="63952"/>
                    </a:cubicBezTo>
                    <a:lnTo>
                      <a:pt x="57131" y="925278"/>
                    </a:lnTo>
                    <a:cubicBezTo>
                      <a:pt x="57595" y="941011"/>
                      <a:pt x="70695" y="953406"/>
                      <a:pt x="86430" y="953001"/>
                    </a:cubicBezTo>
                    <a:cubicBezTo>
                      <a:pt x="102165" y="952595"/>
                      <a:pt x="114608" y="939542"/>
                      <a:pt x="114262" y="92380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10" name="Freeform 510"/>
              <p:cNvSpPr/>
              <p:nvPr/>
            </p:nvSpPr>
            <p:spPr>
              <a:xfrm>
                <a:off x="10202631" y="8011716"/>
                <a:ext cx="127000" cy="3084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96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1924" y="60286"/>
                    </a:moveTo>
                    <a:cubicBezTo>
                      <a:pt x="90259" y="44628"/>
                      <a:pt x="76242" y="33268"/>
                      <a:pt x="60579" y="34882"/>
                    </a:cubicBezTo>
                    <a:cubicBezTo>
                      <a:pt x="44916" y="36497"/>
                      <a:pt x="33511" y="50478"/>
                      <a:pt x="35075" y="66146"/>
                    </a:cubicBezTo>
                    <a:lnTo>
                      <a:pt x="57272" y="281478"/>
                    </a:lnTo>
                    <a:cubicBezTo>
                      <a:pt x="58936" y="297136"/>
                      <a:pt x="72954" y="308496"/>
                      <a:pt x="88617" y="306882"/>
                    </a:cubicBezTo>
                    <a:cubicBezTo>
                      <a:pt x="104280" y="305267"/>
                      <a:pt x="115685" y="291286"/>
                      <a:pt x="114121" y="27561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11" name="Freeform 511"/>
              <p:cNvSpPr/>
              <p:nvPr/>
            </p:nvSpPr>
            <p:spPr>
              <a:xfrm>
                <a:off x="10224828" y="5570020"/>
                <a:ext cx="127000" cy="278346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783460">
                    <a:moveTo>
                      <a:pt x="127000" y="2720244"/>
                    </a:moveTo>
                    <a:cubicBezTo>
                      <a:pt x="126843" y="2685285"/>
                      <a:pt x="98460" y="2657027"/>
                      <a:pt x="63500" y="2657027"/>
                    </a:cubicBezTo>
                    <a:cubicBezTo>
                      <a:pt x="28540" y="2657027"/>
                      <a:pt x="156" y="2685285"/>
                      <a:pt x="0" y="2720244"/>
                    </a:cubicBezTo>
                    <a:cubicBezTo>
                      <a:pt x="156" y="2755203"/>
                      <a:pt x="28540" y="2783460"/>
                      <a:pt x="63500" y="2783460"/>
                    </a:cubicBezTo>
                    <a:cubicBezTo>
                      <a:pt x="98460" y="2783460"/>
                      <a:pt x="126843" y="2755203"/>
                      <a:pt x="127000" y="2720244"/>
                    </a:cubicBezTo>
                    <a:close/>
                    <a:moveTo>
                      <a:pt x="34926" y="2720008"/>
                    </a:moveTo>
                    <a:cubicBezTo>
                      <a:pt x="34854" y="2735749"/>
                      <a:pt x="47525" y="2748583"/>
                      <a:pt x="63265" y="2748713"/>
                    </a:cubicBezTo>
                    <a:cubicBezTo>
                      <a:pt x="79005" y="2748843"/>
                      <a:pt x="91886" y="2736219"/>
                      <a:pt x="92073" y="2720479"/>
                    </a:cubicBezTo>
                    <a:lnTo>
                      <a:pt x="114270" y="28835"/>
                    </a:lnTo>
                    <a:cubicBezTo>
                      <a:pt x="114342" y="13095"/>
                      <a:pt x="101671" y="260"/>
                      <a:pt x="85931" y="130"/>
                    </a:cubicBezTo>
                    <a:cubicBezTo>
                      <a:pt x="70191" y="0"/>
                      <a:pt x="57310" y="12624"/>
                      <a:pt x="57123" y="2836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12" name="Freeform 512"/>
              <p:cNvSpPr/>
              <p:nvPr/>
            </p:nvSpPr>
            <p:spPr>
              <a:xfrm>
                <a:off x="10247025" y="5535403"/>
                <a:ext cx="127000" cy="348323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483238">
                    <a:moveTo>
                      <a:pt x="127000" y="63217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74" y="63030"/>
                    </a:moveTo>
                    <a:cubicBezTo>
                      <a:pt x="91901" y="47299"/>
                      <a:pt x="79045" y="34667"/>
                      <a:pt x="63313" y="34769"/>
                    </a:cubicBezTo>
                    <a:cubicBezTo>
                      <a:pt x="47582" y="34873"/>
                      <a:pt x="34892" y="47672"/>
                      <a:pt x="34925" y="63404"/>
                    </a:cubicBezTo>
                    <a:lnTo>
                      <a:pt x="57122" y="3454875"/>
                    </a:lnTo>
                    <a:cubicBezTo>
                      <a:pt x="57296" y="3470606"/>
                      <a:pt x="70151" y="3483238"/>
                      <a:pt x="85883" y="3483136"/>
                    </a:cubicBezTo>
                    <a:cubicBezTo>
                      <a:pt x="101615" y="3483033"/>
                      <a:pt x="114304" y="3470233"/>
                      <a:pt x="114271" y="345450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13" name="Freeform 513"/>
              <p:cNvSpPr/>
              <p:nvPr/>
            </p:nvSpPr>
            <p:spPr>
              <a:xfrm>
                <a:off x="10269221" y="8926874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38" y="61746"/>
                    </a:moveTo>
                    <a:cubicBezTo>
                      <a:pt x="91158" y="46039"/>
                      <a:pt x="77747" y="33998"/>
                      <a:pt x="62036" y="34807"/>
                    </a:cubicBezTo>
                    <a:cubicBezTo>
                      <a:pt x="46325" y="35617"/>
                      <a:pt x="34224" y="48973"/>
                      <a:pt x="34963" y="64688"/>
                    </a:cubicBezTo>
                    <a:lnTo>
                      <a:pt x="57160" y="495351"/>
                    </a:lnTo>
                    <a:cubicBezTo>
                      <a:pt x="58040" y="511058"/>
                      <a:pt x="71451" y="523100"/>
                      <a:pt x="87162" y="522290"/>
                    </a:cubicBezTo>
                    <a:cubicBezTo>
                      <a:pt x="102873" y="521480"/>
                      <a:pt x="114975" y="508124"/>
                      <a:pt x="114235" y="49240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14" name="Freeform 514"/>
              <p:cNvSpPr/>
              <p:nvPr/>
            </p:nvSpPr>
            <p:spPr>
              <a:xfrm>
                <a:off x="10291418" y="6862024"/>
                <a:ext cx="127000" cy="262194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621946">
                    <a:moveTo>
                      <a:pt x="127000" y="2558730"/>
                    </a:moveTo>
                    <a:cubicBezTo>
                      <a:pt x="126844" y="2523771"/>
                      <a:pt x="98460" y="2495513"/>
                      <a:pt x="63500" y="2495513"/>
                    </a:cubicBezTo>
                    <a:cubicBezTo>
                      <a:pt x="28540" y="2495513"/>
                      <a:pt x="157" y="2523771"/>
                      <a:pt x="0" y="2558730"/>
                    </a:cubicBezTo>
                    <a:cubicBezTo>
                      <a:pt x="157" y="2593689"/>
                      <a:pt x="28540" y="2621946"/>
                      <a:pt x="63500" y="2621946"/>
                    </a:cubicBezTo>
                    <a:cubicBezTo>
                      <a:pt x="98460" y="2621946"/>
                      <a:pt x="126844" y="2593689"/>
                      <a:pt x="127000" y="2558730"/>
                    </a:cubicBezTo>
                    <a:close/>
                    <a:moveTo>
                      <a:pt x="34927" y="2558479"/>
                    </a:moveTo>
                    <a:cubicBezTo>
                      <a:pt x="34859" y="2574211"/>
                      <a:pt x="47520" y="2587038"/>
                      <a:pt x="63251" y="2587177"/>
                    </a:cubicBezTo>
                    <a:cubicBezTo>
                      <a:pt x="78982" y="2587315"/>
                      <a:pt x="91866" y="2574711"/>
                      <a:pt x="92075" y="2558981"/>
                    </a:cubicBezTo>
                    <a:lnTo>
                      <a:pt x="114272" y="28835"/>
                    </a:lnTo>
                    <a:cubicBezTo>
                      <a:pt x="114339" y="13104"/>
                      <a:pt x="101679" y="277"/>
                      <a:pt x="85948" y="138"/>
                    </a:cubicBezTo>
                    <a:cubicBezTo>
                      <a:pt x="70216" y="0"/>
                      <a:pt x="57332" y="12604"/>
                      <a:pt x="57124" y="2833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15" name="Freeform 515"/>
              <p:cNvSpPr/>
              <p:nvPr/>
            </p:nvSpPr>
            <p:spPr>
              <a:xfrm>
                <a:off x="10313615" y="4278049"/>
                <a:ext cx="127000" cy="26757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675776">
                    <a:moveTo>
                      <a:pt x="127000" y="2612560"/>
                    </a:moveTo>
                    <a:cubicBezTo>
                      <a:pt x="126844" y="2577601"/>
                      <a:pt x="98460" y="2549344"/>
                      <a:pt x="63500" y="2549344"/>
                    </a:cubicBezTo>
                    <a:cubicBezTo>
                      <a:pt x="28541" y="2549344"/>
                      <a:pt x="157" y="2577601"/>
                      <a:pt x="0" y="2612560"/>
                    </a:cubicBezTo>
                    <a:cubicBezTo>
                      <a:pt x="157" y="2647519"/>
                      <a:pt x="28541" y="2675776"/>
                      <a:pt x="63500" y="2675776"/>
                    </a:cubicBezTo>
                    <a:cubicBezTo>
                      <a:pt x="98460" y="2675776"/>
                      <a:pt x="126844" y="2647519"/>
                      <a:pt x="127000" y="2612560"/>
                    </a:cubicBezTo>
                    <a:close/>
                    <a:moveTo>
                      <a:pt x="34927" y="2612314"/>
                    </a:moveTo>
                    <a:cubicBezTo>
                      <a:pt x="34863" y="2628046"/>
                      <a:pt x="47525" y="2640871"/>
                      <a:pt x="63256" y="2641006"/>
                    </a:cubicBezTo>
                    <a:cubicBezTo>
                      <a:pt x="78988" y="2641141"/>
                      <a:pt x="91869" y="2628535"/>
                      <a:pt x="92075" y="2612805"/>
                    </a:cubicBezTo>
                    <a:lnTo>
                      <a:pt x="114272" y="28827"/>
                    </a:lnTo>
                    <a:cubicBezTo>
                      <a:pt x="114337" y="13095"/>
                      <a:pt x="101673" y="270"/>
                      <a:pt x="85942" y="135"/>
                    </a:cubicBezTo>
                    <a:cubicBezTo>
                      <a:pt x="70211" y="0"/>
                      <a:pt x="57329" y="12605"/>
                      <a:pt x="57124" y="2833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16" name="Freeform 516"/>
              <p:cNvSpPr/>
              <p:nvPr/>
            </p:nvSpPr>
            <p:spPr>
              <a:xfrm>
                <a:off x="10335813" y="4243414"/>
                <a:ext cx="127000" cy="622866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228669">
                    <a:moveTo>
                      <a:pt x="127000" y="63217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75" y="63113"/>
                    </a:moveTo>
                    <a:cubicBezTo>
                      <a:pt x="91947" y="47382"/>
                      <a:pt x="79129" y="34712"/>
                      <a:pt x="63396" y="34769"/>
                    </a:cubicBezTo>
                    <a:cubicBezTo>
                      <a:pt x="47665" y="34826"/>
                      <a:pt x="34938" y="47588"/>
                      <a:pt x="34925" y="63320"/>
                    </a:cubicBezTo>
                    <a:lnTo>
                      <a:pt x="57122" y="6200268"/>
                    </a:lnTo>
                    <a:cubicBezTo>
                      <a:pt x="57249" y="6216000"/>
                      <a:pt x="70067" y="6228669"/>
                      <a:pt x="85799" y="6228613"/>
                    </a:cubicBezTo>
                    <a:cubicBezTo>
                      <a:pt x="101531" y="6228555"/>
                      <a:pt x="114258" y="6215793"/>
                      <a:pt x="114272" y="620006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17" name="Freeform 517"/>
              <p:cNvSpPr/>
              <p:nvPr/>
            </p:nvSpPr>
            <p:spPr>
              <a:xfrm>
                <a:off x="10358010" y="5247107"/>
                <a:ext cx="127000" cy="525968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59688">
                    <a:moveTo>
                      <a:pt x="127000" y="5196472"/>
                    </a:moveTo>
                    <a:cubicBezTo>
                      <a:pt x="126843" y="5161513"/>
                      <a:pt x="98460" y="5133256"/>
                      <a:pt x="63500" y="5133256"/>
                    </a:cubicBezTo>
                    <a:cubicBezTo>
                      <a:pt x="28540" y="5133256"/>
                      <a:pt x="156" y="5161513"/>
                      <a:pt x="0" y="5196472"/>
                    </a:cubicBezTo>
                    <a:cubicBezTo>
                      <a:pt x="156" y="5231431"/>
                      <a:pt x="28540" y="5259688"/>
                      <a:pt x="63500" y="5259688"/>
                    </a:cubicBezTo>
                    <a:cubicBezTo>
                      <a:pt x="98460" y="5259688"/>
                      <a:pt x="126843" y="5231431"/>
                      <a:pt x="127000" y="5196472"/>
                    </a:cubicBezTo>
                    <a:close/>
                    <a:moveTo>
                      <a:pt x="34925" y="5196349"/>
                    </a:moveTo>
                    <a:cubicBezTo>
                      <a:pt x="34928" y="5212081"/>
                      <a:pt x="47646" y="5224852"/>
                      <a:pt x="63378" y="5224920"/>
                    </a:cubicBezTo>
                    <a:cubicBezTo>
                      <a:pt x="79110" y="5224986"/>
                      <a:pt x="91937" y="5212326"/>
                      <a:pt x="92075" y="5196594"/>
                    </a:cubicBezTo>
                    <a:lnTo>
                      <a:pt x="114272" y="28638"/>
                    </a:lnTo>
                    <a:cubicBezTo>
                      <a:pt x="114269" y="12906"/>
                      <a:pt x="101551" y="136"/>
                      <a:pt x="85819" y="68"/>
                    </a:cubicBezTo>
                    <a:cubicBezTo>
                      <a:pt x="70087" y="0"/>
                      <a:pt x="57260" y="12661"/>
                      <a:pt x="57122" y="2839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18" name="Freeform 518"/>
              <p:cNvSpPr/>
              <p:nvPr/>
            </p:nvSpPr>
            <p:spPr>
              <a:xfrm>
                <a:off x="10380207" y="5212405"/>
                <a:ext cx="127000" cy="461370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13703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60" y="126434"/>
                      <a:pt x="126843" y="98176"/>
                      <a:pt x="127000" y="63217"/>
                    </a:cubicBezTo>
                    <a:close/>
                    <a:moveTo>
                      <a:pt x="92075" y="63077"/>
                    </a:moveTo>
                    <a:cubicBezTo>
                      <a:pt x="91927" y="47346"/>
                      <a:pt x="79092" y="34693"/>
                      <a:pt x="63360" y="34770"/>
                    </a:cubicBezTo>
                    <a:cubicBezTo>
                      <a:pt x="47629" y="34847"/>
                      <a:pt x="34919" y="47626"/>
                      <a:pt x="34925" y="63357"/>
                    </a:cubicBezTo>
                    <a:lnTo>
                      <a:pt x="57122" y="4585319"/>
                    </a:lnTo>
                    <a:cubicBezTo>
                      <a:pt x="57269" y="4601051"/>
                      <a:pt x="70105" y="4613704"/>
                      <a:pt x="85836" y="4613627"/>
                    </a:cubicBezTo>
                    <a:cubicBezTo>
                      <a:pt x="101568" y="4613549"/>
                      <a:pt x="114279" y="4600771"/>
                      <a:pt x="114272" y="458503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19" name="Freeform 519"/>
              <p:cNvSpPr/>
              <p:nvPr/>
            </p:nvSpPr>
            <p:spPr>
              <a:xfrm>
                <a:off x="10402404" y="9230184"/>
                <a:ext cx="127000" cy="63061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30617">
                    <a:moveTo>
                      <a:pt x="127000" y="567400"/>
                    </a:moveTo>
                    <a:cubicBezTo>
                      <a:pt x="126843" y="532441"/>
                      <a:pt x="98460" y="504184"/>
                      <a:pt x="63500" y="504184"/>
                    </a:cubicBezTo>
                    <a:cubicBezTo>
                      <a:pt x="28540" y="504184"/>
                      <a:pt x="156" y="532441"/>
                      <a:pt x="0" y="567400"/>
                    </a:cubicBezTo>
                    <a:cubicBezTo>
                      <a:pt x="156" y="602359"/>
                      <a:pt x="28540" y="630616"/>
                      <a:pt x="63500" y="630616"/>
                    </a:cubicBezTo>
                    <a:cubicBezTo>
                      <a:pt x="98460" y="630616"/>
                      <a:pt x="126843" y="602359"/>
                      <a:pt x="127000" y="567400"/>
                    </a:cubicBezTo>
                    <a:close/>
                    <a:moveTo>
                      <a:pt x="34949" y="566223"/>
                    </a:moveTo>
                    <a:cubicBezTo>
                      <a:pt x="34371" y="581944"/>
                      <a:pt x="46609" y="595175"/>
                      <a:pt x="62328" y="595824"/>
                    </a:cubicBezTo>
                    <a:cubicBezTo>
                      <a:pt x="78046" y="596472"/>
                      <a:pt x="91332" y="584293"/>
                      <a:pt x="92051" y="568578"/>
                    </a:cubicBezTo>
                    <a:lnTo>
                      <a:pt x="114248" y="30248"/>
                    </a:lnTo>
                    <a:cubicBezTo>
                      <a:pt x="114825" y="14527"/>
                      <a:pt x="102587" y="1296"/>
                      <a:pt x="86869" y="648"/>
                    </a:cubicBezTo>
                    <a:cubicBezTo>
                      <a:pt x="71151" y="0"/>
                      <a:pt x="57864" y="12179"/>
                      <a:pt x="57146" y="2789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20" name="Freeform 520"/>
              <p:cNvSpPr/>
              <p:nvPr/>
            </p:nvSpPr>
            <p:spPr>
              <a:xfrm>
                <a:off x="10424601" y="8100014"/>
                <a:ext cx="127000" cy="12224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22458">
                    <a:moveTo>
                      <a:pt x="127000" y="1159242"/>
                    </a:moveTo>
                    <a:cubicBezTo>
                      <a:pt x="126843" y="1124283"/>
                      <a:pt x="98460" y="1096025"/>
                      <a:pt x="63500" y="1096025"/>
                    </a:cubicBezTo>
                    <a:cubicBezTo>
                      <a:pt x="28540" y="1096025"/>
                      <a:pt x="156" y="1124283"/>
                      <a:pt x="0" y="1159242"/>
                    </a:cubicBezTo>
                    <a:cubicBezTo>
                      <a:pt x="156" y="1194201"/>
                      <a:pt x="28540" y="1222458"/>
                      <a:pt x="63500" y="1222458"/>
                    </a:cubicBezTo>
                    <a:cubicBezTo>
                      <a:pt x="98460" y="1222458"/>
                      <a:pt x="126843" y="1194201"/>
                      <a:pt x="127000" y="1159242"/>
                    </a:cubicBezTo>
                    <a:close/>
                    <a:moveTo>
                      <a:pt x="34930" y="1158681"/>
                    </a:moveTo>
                    <a:cubicBezTo>
                      <a:pt x="34692" y="1174411"/>
                      <a:pt x="47213" y="1187375"/>
                      <a:pt x="62942" y="1187683"/>
                    </a:cubicBezTo>
                    <a:cubicBezTo>
                      <a:pt x="78670" y="1187992"/>
                      <a:pt x="91690" y="1175529"/>
                      <a:pt x="92069" y="1159802"/>
                    </a:cubicBezTo>
                    <a:lnTo>
                      <a:pt x="114267" y="29312"/>
                    </a:lnTo>
                    <a:cubicBezTo>
                      <a:pt x="114505" y="13581"/>
                      <a:pt x="101984" y="617"/>
                      <a:pt x="86255" y="309"/>
                    </a:cubicBezTo>
                    <a:cubicBezTo>
                      <a:pt x="70527" y="0"/>
                      <a:pt x="57506" y="12463"/>
                      <a:pt x="57127" y="2819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21" name="Freeform 521"/>
              <p:cNvSpPr/>
              <p:nvPr/>
            </p:nvSpPr>
            <p:spPr>
              <a:xfrm>
                <a:off x="10446798" y="8065549"/>
                <a:ext cx="127000" cy="73820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204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58" y="62235"/>
                    </a:moveTo>
                    <a:cubicBezTo>
                      <a:pt x="91459" y="46506"/>
                      <a:pt x="78253" y="34223"/>
                      <a:pt x="62523" y="34764"/>
                    </a:cubicBezTo>
                    <a:cubicBezTo>
                      <a:pt x="46792" y="35305"/>
                      <a:pt x="34460" y="48465"/>
                      <a:pt x="34942" y="64197"/>
                    </a:cubicBezTo>
                    <a:lnTo>
                      <a:pt x="57139" y="710192"/>
                    </a:lnTo>
                    <a:cubicBezTo>
                      <a:pt x="57738" y="725921"/>
                      <a:pt x="70944" y="738204"/>
                      <a:pt x="86675" y="737662"/>
                    </a:cubicBezTo>
                    <a:cubicBezTo>
                      <a:pt x="102405" y="737122"/>
                      <a:pt x="114737" y="723962"/>
                      <a:pt x="114255" y="70822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22" name="Freeform 522"/>
              <p:cNvSpPr/>
              <p:nvPr/>
            </p:nvSpPr>
            <p:spPr>
              <a:xfrm>
                <a:off x="10468995" y="8582937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191823"/>
                    </a:moveTo>
                    <a:cubicBezTo>
                      <a:pt x="126844" y="156864"/>
                      <a:pt x="98460" y="128606"/>
                      <a:pt x="63500" y="128606"/>
                    </a:cubicBezTo>
                    <a:cubicBezTo>
                      <a:pt x="28540" y="128606"/>
                      <a:pt x="157" y="156864"/>
                      <a:pt x="0" y="191823"/>
                    </a:cubicBezTo>
                    <a:cubicBezTo>
                      <a:pt x="157" y="226782"/>
                      <a:pt x="28540" y="255039"/>
                      <a:pt x="63500" y="255039"/>
                    </a:cubicBezTo>
                    <a:cubicBezTo>
                      <a:pt x="98460" y="255039"/>
                      <a:pt x="126844" y="226782"/>
                      <a:pt x="127000" y="191823"/>
                    </a:cubicBezTo>
                    <a:close/>
                    <a:moveTo>
                      <a:pt x="35191" y="187932"/>
                    </a:moveTo>
                    <a:cubicBezTo>
                      <a:pt x="33118" y="203526"/>
                      <a:pt x="44041" y="217863"/>
                      <a:pt x="59626" y="220005"/>
                    </a:cubicBezTo>
                    <a:cubicBezTo>
                      <a:pt x="75212" y="222146"/>
                      <a:pt x="89597" y="211289"/>
                      <a:pt x="91808" y="195713"/>
                    </a:cubicBezTo>
                    <a:lnTo>
                      <a:pt x="114006" y="34215"/>
                    </a:lnTo>
                    <a:cubicBezTo>
                      <a:pt x="116078" y="18620"/>
                      <a:pt x="105156" y="4283"/>
                      <a:pt x="89571" y="2141"/>
                    </a:cubicBezTo>
                    <a:cubicBezTo>
                      <a:pt x="73985" y="0"/>
                      <a:pt x="59600" y="10857"/>
                      <a:pt x="57388" y="2643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23" name="Freeform 523"/>
              <p:cNvSpPr/>
              <p:nvPr/>
            </p:nvSpPr>
            <p:spPr>
              <a:xfrm>
                <a:off x="10491192" y="8550045"/>
                <a:ext cx="127000" cy="73818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181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58" y="62235"/>
                    </a:moveTo>
                    <a:cubicBezTo>
                      <a:pt x="91447" y="46515"/>
                      <a:pt x="78246" y="34245"/>
                      <a:pt x="62523" y="34785"/>
                    </a:cubicBezTo>
                    <a:cubicBezTo>
                      <a:pt x="46800" y="35326"/>
                      <a:pt x="34472" y="48473"/>
                      <a:pt x="34941" y="64197"/>
                    </a:cubicBezTo>
                    <a:lnTo>
                      <a:pt x="57139" y="710191"/>
                    </a:lnTo>
                    <a:cubicBezTo>
                      <a:pt x="57749" y="725911"/>
                      <a:pt x="70951" y="738181"/>
                      <a:pt x="86673" y="737642"/>
                    </a:cubicBezTo>
                    <a:cubicBezTo>
                      <a:pt x="102396" y="737101"/>
                      <a:pt x="114725" y="723954"/>
                      <a:pt x="114255" y="70822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24" name="Freeform 524"/>
              <p:cNvSpPr/>
              <p:nvPr/>
            </p:nvSpPr>
            <p:spPr>
              <a:xfrm>
                <a:off x="10513389" y="9067433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191823"/>
                    </a:moveTo>
                    <a:cubicBezTo>
                      <a:pt x="126844" y="156864"/>
                      <a:pt x="98460" y="128606"/>
                      <a:pt x="63500" y="128606"/>
                    </a:cubicBezTo>
                    <a:cubicBezTo>
                      <a:pt x="28540" y="128606"/>
                      <a:pt x="157" y="156864"/>
                      <a:pt x="0" y="191823"/>
                    </a:cubicBezTo>
                    <a:cubicBezTo>
                      <a:pt x="157" y="226782"/>
                      <a:pt x="28540" y="255039"/>
                      <a:pt x="63500" y="255039"/>
                    </a:cubicBezTo>
                    <a:cubicBezTo>
                      <a:pt x="98460" y="255039"/>
                      <a:pt x="126844" y="226782"/>
                      <a:pt x="127000" y="191823"/>
                    </a:cubicBezTo>
                    <a:close/>
                    <a:moveTo>
                      <a:pt x="35191" y="187932"/>
                    </a:moveTo>
                    <a:cubicBezTo>
                      <a:pt x="33118" y="203526"/>
                      <a:pt x="44041" y="217863"/>
                      <a:pt x="59626" y="220005"/>
                    </a:cubicBezTo>
                    <a:cubicBezTo>
                      <a:pt x="75212" y="222146"/>
                      <a:pt x="89597" y="211289"/>
                      <a:pt x="91809" y="195713"/>
                    </a:cubicBezTo>
                    <a:lnTo>
                      <a:pt x="114006" y="34215"/>
                    </a:lnTo>
                    <a:cubicBezTo>
                      <a:pt x="116078" y="18620"/>
                      <a:pt x="105156" y="4283"/>
                      <a:pt x="89571" y="2141"/>
                    </a:cubicBezTo>
                    <a:cubicBezTo>
                      <a:pt x="73985" y="0"/>
                      <a:pt x="59600" y="10857"/>
                      <a:pt x="57388" y="2643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25" name="Freeform 525"/>
              <p:cNvSpPr/>
              <p:nvPr/>
            </p:nvSpPr>
            <p:spPr>
              <a:xfrm>
                <a:off x="10535586" y="9034541"/>
                <a:ext cx="127000" cy="122245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22452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69" y="62655"/>
                    </a:moveTo>
                    <a:cubicBezTo>
                      <a:pt x="91687" y="46930"/>
                      <a:pt x="78668" y="34471"/>
                      <a:pt x="62941" y="34779"/>
                    </a:cubicBezTo>
                    <a:cubicBezTo>
                      <a:pt x="47215" y="35088"/>
                      <a:pt x="34695" y="48049"/>
                      <a:pt x="34931" y="63777"/>
                    </a:cubicBezTo>
                    <a:lnTo>
                      <a:pt x="57128" y="1194267"/>
                    </a:lnTo>
                    <a:cubicBezTo>
                      <a:pt x="57510" y="1209992"/>
                      <a:pt x="70529" y="1222452"/>
                      <a:pt x="86256" y="1222143"/>
                    </a:cubicBezTo>
                    <a:cubicBezTo>
                      <a:pt x="101982" y="1221835"/>
                      <a:pt x="114502" y="1208873"/>
                      <a:pt x="114266" y="119314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26" name="Freeform 526"/>
              <p:cNvSpPr/>
              <p:nvPr/>
            </p:nvSpPr>
            <p:spPr>
              <a:xfrm>
                <a:off x="10557783" y="8799899"/>
                <a:ext cx="127000" cy="149156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1564">
                    <a:moveTo>
                      <a:pt x="127000" y="1428348"/>
                    </a:moveTo>
                    <a:cubicBezTo>
                      <a:pt x="126844" y="1393389"/>
                      <a:pt x="98460" y="1365132"/>
                      <a:pt x="63500" y="1365132"/>
                    </a:cubicBezTo>
                    <a:cubicBezTo>
                      <a:pt x="28541" y="1365132"/>
                      <a:pt x="157" y="1393389"/>
                      <a:pt x="0" y="1428348"/>
                    </a:cubicBezTo>
                    <a:cubicBezTo>
                      <a:pt x="157" y="1463307"/>
                      <a:pt x="28541" y="1491564"/>
                      <a:pt x="63500" y="1491564"/>
                    </a:cubicBezTo>
                    <a:cubicBezTo>
                      <a:pt x="98460" y="1491564"/>
                      <a:pt x="126844" y="1463307"/>
                      <a:pt x="127000" y="1428348"/>
                    </a:cubicBezTo>
                    <a:close/>
                    <a:moveTo>
                      <a:pt x="34929" y="1427895"/>
                    </a:moveTo>
                    <a:cubicBezTo>
                      <a:pt x="34750" y="1443626"/>
                      <a:pt x="47319" y="1456543"/>
                      <a:pt x="63049" y="1456793"/>
                    </a:cubicBezTo>
                    <a:cubicBezTo>
                      <a:pt x="78779" y="1457042"/>
                      <a:pt x="91751" y="1444530"/>
                      <a:pt x="92072" y="1428801"/>
                    </a:cubicBezTo>
                    <a:lnTo>
                      <a:pt x="114269" y="29147"/>
                    </a:lnTo>
                    <a:cubicBezTo>
                      <a:pt x="114448" y="13416"/>
                      <a:pt x="101878" y="499"/>
                      <a:pt x="86148" y="249"/>
                    </a:cubicBezTo>
                    <a:cubicBezTo>
                      <a:pt x="70419" y="0"/>
                      <a:pt x="57446" y="12512"/>
                      <a:pt x="57126" y="2824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27" name="Freeform 527"/>
              <p:cNvSpPr/>
              <p:nvPr/>
            </p:nvSpPr>
            <p:spPr>
              <a:xfrm>
                <a:off x="10579980" y="8529783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298809"/>
                    </a:moveTo>
                    <a:cubicBezTo>
                      <a:pt x="126843" y="263850"/>
                      <a:pt x="98460" y="235593"/>
                      <a:pt x="63500" y="235593"/>
                    </a:cubicBezTo>
                    <a:cubicBezTo>
                      <a:pt x="28540" y="235593"/>
                      <a:pt x="156" y="263850"/>
                      <a:pt x="0" y="298809"/>
                    </a:cubicBezTo>
                    <a:cubicBezTo>
                      <a:pt x="156" y="333768"/>
                      <a:pt x="28540" y="362025"/>
                      <a:pt x="63500" y="362025"/>
                    </a:cubicBezTo>
                    <a:cubicBezTo>
                      <a:pt x="98460" y="362025"/>
                      <a:pt x="126843" y="333768"/>
                      <a:pt x="127000" y="298809"/>
                    </a:cubicBezTo>
                    <a:close/>
                    <a:moveTo>
                      <a:pt x="35022" y="296461"/>
                    </a:moveTo>
                    <a:cubicBezTo>
                      <a:pt x="33799" y="312146"/>
                      <a:pt x="45484" y="325868"/>
                      <a:pt x="61163" y="327161"/>
                    </a:cubicBezTo>
                    <a:cubicBezTo>
                      <a:pt x="76841" y="328454"/>
                      <a:pt x="90616" y="316831"/>
                      <a:pt x="91979" y="301158"/>
                    </a:cubicBezTo>
                    <a:lnTo>
                      <a:pt x="114176" y="31994"/>
                    </a:lnTo>
                    <a:cubicBezTo>
                      <a:pt x="115399" y="16309"/>
                      <a:pt x="103714" y="2587"/>
                      <a:pt x="88036" y="1293"/>
                    </a:cubicBezTo>
                    <a:cubicBezTo>
                      <a:pt x="72357" y="0"/>
                      <a:pt x="58582" y="11624"/>
                      <a:pt x="57219" y="2729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28" name="Freeform 528"/>
              <p:cNvSpPr/>
              <p:nvPr/>
            </p:nvSpPr>
            <p:spPr>
              <a:xfrm>
                <a:off x="10602177" y="8496212"/>
                <a:ext cx="127000" cy="46937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9370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26" y="61535"/>
                    </a:moveTo>
                    <a:cubicBezTo>
                      <a:pt x="91031" y="45835"/>
                      <a:pt x="77532" y="33892"/>
                      <a:pt x="61827" y="34818"/>
                    </a:cubicBezTo>
                    <a:cubicBezTo>
                      <a:pt x="46123" y="35742"/>
                      <a:pt x="34120" y="49188"/>
                      <a:pt x="34974" y="64896"/>
                    </a:cubicBezTo>
                    <a:lnTo>
                      <a:pt x="57172" y="441726"/>
                    </a:lnTo>
                    <a:cubicBezTo>
                      <a:pt x="58167" y="457427"/>
                      <a:pt x="71665" y="469369"/>
                      <a:pt x="87370" y="468445"/>
                    </a:cubicBezTo>
                    <a:cubicBezTo>
                      <a:pt x="103075" y="467519"/>
                      <a:pt x="115078" y="454074"/>
                      <a:pt x="114223" y="43836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29" name="Freeform 529"/>
              <p:cNvSpPr/>
              <p:nvPr/>
            </p:nvSpPr>
            <p:spPr>
              <a:xfrm>
                <a:off x="10624374" y="8873042"/>
                <a:ext cx="127000" cy="11686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68640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6"/>
                    </a:cubicBezTo>
                    <a:close/>
                    <a:moveTo>
                      <a:pt x="92069" y="62627"/>
                    </a:moveTo>
                    <a:cubicBezTo>
                      <a:pt x="91674" y="46900"/>
                      <a:pt x="78642" y="34451"/>
                      <a:pt x="62914" y="34775"/>
                    </a:cubicBezTo>
                    <a:cubicBezTo>
                      <a:pt x="47185" y="35099"/>
                      <a:pt x="34678" y="48075"/>
                      <a:pt x="34931" y="63805"/>
                    </a:cubicBezTo>
                    <a:lnTo>
                      <a:pt x="57128" y="1140463"/>
                    </a:lnTo>
                    <a:cubicBezTo>
                      <a:pt x="57523" y="1156190"/>
                      <a:pt x="70555" y="1168640"/>
                      <a:pt x="86284" y="1168316"/>
                    </a:cubicBezTo>
                    <a:cubicBezTo>
                      <a:pt x="102012" y="1167991"/>
                      <a:pt x="114520" y="1155015"/>
                      <a:pt x="114266" y="113928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30" name="Freeform 530"/>
              <p:cNvSpPr/>
              <p:nvPr/>
            </p:nvSpPr>
            <p:spPr>
              <a:xfrm>
                <a:off x="10646571" y="9949700"/>
                <a:ext cx="127000" cy="12643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6433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63500" y="34641"/>
                    </a:moveTo>
                    <a:cubicBezTo>
                      <a:pt x="47768" y="34711"/>
                      <a:pt x="35052" y="47484"/>
                      <a:pt x="35052" y="63216"/>
                    </a:cubicBezTo>
                    <a:cubicBezTo>
                      <a:pt x="35052" y="78948"/>
                      <a:pt x="47768" y="91720"/>
                      <a:pt x="63500" y="91791"/>
                    </a:cubicBezTo>
                    <a:lnTo>
                      <a:pt x="85697" y="91791"/>
                    </a:lnTo>
                    <a:cubicBezTo>
                      <a:pt x="101429" y="91720"/>
                      <a:pt x="114145" y="78948"/>
                      <a:pt x="114145" y="63216"/>
                    </a:cubicBezTo>
                    <a:cubicBezTo>
                      <a:pt x="114145" y="47484"/>
                      <a:pt x="101429" y="34711"/>
                      <a:pt x="85697" y="3464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31" name="Freeform 531"/>
              <p:cNvSpPr/>
              <p:nvPr/>
            </p:nvSpPr>
            <p:spPr>
              <a:xfrm>
                <a:off x="10668768" y="8261616"/>
                <a:ext cx="127000" cy="181451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814516">
                    <a:moveTo>
                      <a:pt x="127000" y="1751300"/>
                    </a:moveTo>
                    <a:cubicBezTo>
                      <a:pt x="126844" y="1716341"/>
                      <a:pt x="98460" y="1688084"/>
                      <a:pt x="63500" y="1688084"/>
                    </a:cubicBezTo>
                    <a:cubicBezTo>
                      <a:pt x="28540" y="1688084"/>
                      <a:pt x="157" y="1716341"/>
                      <a:pt x="0" y="1751300"/>
                    </a:cubicBezTo>
                    <a:cubicBezTo>
                      <a:pt x="157" y="1786259"/>
                      <a:pt x="28540" y="1814516"/>
                      <a:pt x="63500" y="1814516"/>
                    </a:cubicBezTo>
                    <a:cubicBezTo>
                      <a:pt x="98460" y="1814516"/>
                      <a:pt x="126844" y="1786259"/>
                      <a:pt x="127000" y="1751300"/>
                    </a:cubicBezTo>
                    <a:close/>
                    <a:moveTo>
                      <a:pt x="34927" y="1750932"/>
                    </a:moveTo>
                    <a:cubicBezTo>
                      <a:pt x="34795" y="1766663"/>
                      <a:pt x="47403" y="1779542"/>
                      <a:pt x="63134" y="1779746"/>
                    </a:cubicBezTo>
                    <a:cubicBezTo>
                      <a:pt x="78864" y="1779948"/>
                      <a:pt x="91800" y="1767397"/>
                      <a:pt x="92073" y="1751668"/>
                    </a:cubicBezTo>
                    <a:lnTo>
                      <a:pt x="114270" y="29016"/>
                    </a:lnTo>
                    <a:cubicBezTo>
                      <a:pt x="114402" y="13284"/>
                      <a:pt x="101795" y="405"/>
                      <a:pt x="86064" y="202"/>
                    </a:cubicBezTo>
                    <a:cubicBezTo>
                      <a:pt x="70333" y="0"/>
                      <a:pt x="57397" y="12550"/>
                      <a:pt x="57125" y="2828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32" name="Freeform 532"/>
              <p:cNvSpPr/>
              <p:nvPr/>
            </p:nvSpPr>
            <p:spPr>
              <a:xfrm>
                <a:off x="10690965" y="8204134"/>
                <a:ext cx="127000" cy="14934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6">
                    <a:moveTo>
                      <a:pt x="127000" y="86130"/>
                    </a:moveTo>
                    <a:cubicBezTo>
                      <a:pt x="126844" y="51171"/>
                      <a:pt x="98460" y="22913"/>
                      <a:pt x="63500" y="22913"/>
                    </a:cubicBezTo>
                    <a:cubicBezTo>
                      <a:pt x="28540" y="22913"/>
                      <a:pt x="157" y="51171"/>
                      <a:pt x="0" y="86130"/>
                    </a:cubicBezTo>
                    <a:cubicBezTo>
                      <a:pt x="157" y="121089"/>
                      <a:pt x="28540" y="149346"/>
                      <a:pt x="63500" y="149346"/>
                    </a:cubicBezTo>
                    <a:cubicBezTo>
                      <a:pt x="98460" y="149346"/>
                      <a:pt x="126844" y="121089"/>
                      <a:pt x="127000" y="86130"/>
                    </a:cubicBezTo>
                    <a:close/>
                    <a:moveTo>
                      <a:pt x="37083" y="75237"/>
                    </a:moveTo>
                    <a:cubicBezTo>
                      <a:pt x="31151" y="89807"/>
                      <a:pt x="38113" y="106432"/>
                      <a:pt x="52657" y="112429"/>
                    </a:cubicBezTo>
                    <a:cubicBezTo>
                      <a:pt x="67201" y="118425"/>
                      <a:pt x="83856" y="111539"/>
                      <a:pt x="89918" y="97022"/>
                    </a:cubicBezTo>
                    <a:lnTo>
                      <a:pt x="112115" y="43190"/>
                    </a:lnTo>
                    <a:cubicBezTo>
                      <a:pt x="118047" y="28619"/>
                      <a:pt x="111086" y="11994"/>
                      <a:pt x="96542" y="5997"/>
                    </a:cubicBezTo>
                    <a:cubicBezTo>
                      <a:pt x="81998" y="0"/>
                      <a:pt x="65341" y="6887"/>
                      <a:pt x="59280" y="2140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33" name="Freeform 533"/>
              <p:cNvSpPr/>
              <p:nvPr/>
            </p:nvSpPr>
            <p:spPr>
              <a:xfrm>
                <a:off x="10713162" y="8173214"/>
                <a:ext cx="127000" cy="202982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29826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4" y="62889"/>
                    </a:moveTo>
                    <a:cubicBezTo>
                      <a:pt x="91823" y="47159"/>
                      <a:pt x="78906" y="34590"/>
                      <a:pt x="63175" y="34770"/>
                    </a:cubicBezTo>
                    <a:cubicBezTo>
                      <a:pt x="47444" y="34951"/>
                      <a:pt x="34817" y="47812"/>
                      <a:pt x="34927" y="63544"/>
                    </a:cubicBezTo>
                    <a:lnTo>
                      <a:pt x="57124" y="2001528"/>
                    </a:lnTo>
                    <a:cubicBezTo>
                      <a:pt x="57374" y="2017258"/>
                      <a:pt x="70292" y="2029827"/>
                      <a:pt x="86024" y="2029646"/>
                    </a:cubicBezTo>
                    <a:cubicBezTo>
                      <a:pt x="101755" y="2029466"/>
                      <a:pt x="114381" y="2016604"/>
                      <a:pt x="114271" y="200087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34" name="Freeform 534"/>
              <p:cNvSpPr/>
              <p:nvPr/>
            </p:nvSpPr>
            <p:spPr>
              <a:xfrm>
                <a:off x="10735359" y="6915886"/>
                <a:ext cx="127000" cy="33217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321745">
                    <a:moveTo>
                      <a:pt x="127000" y="3258529"/>
                    </a:moveTo>
                    <a:cubicBezTo>
                      <a:pt x="126844" y="3223570"/>
                      <a:pt x="98460" y="3195312"/>
                      <a:pt x="63500" y="3195312"/>
                    </a:cubicBezTo>
                    <a:cubicBezTo>
                      <a:pt x="28541" y="3195312"/>
                      <a:pt x="157" y="3223570"/>
                      <a:pt x="0" y="3258529"/>
                    </a:cubicBezTo>
                    <a:cubicBezTo>
                      <a:pt x="157" y="3293488"/>
                      <a:pt x="28541" y="3321745"/>
                      <a:pt x="63500" y="3321745"/>
                    </a:cubicBezTo>
                    <a:cubicBezTo>
                      <a:pt x="98460" y="3321745"/>
                      <a:pt x="126844" y="3293488"/>
                      <a:pt x="127000" y="3258529"/>
                    </a:cubicBezTo>
                    <a:close/>
                    <a:moveTo>
                      <a:pt x="34926" y="3258332"/>
                    </a:moveTo>
                    <a:cubicBezTo>
                      <a:pt x="34888" y="3274063"/>
                      <a:pt x="47574" y="3286866"/>
                      <a:pt x="63305" y="3286975"/>
                    </a:cubicBezTo>
                    <a:cubicBezTo>
                      <a:pt x="79036" y="3287083"/>
                      <a:pt x="91896" y="3274456"/>
                      <a:pt x="92075" y="3258725"/>
                    </a:cubicBezTo>
                    <a:lnTo>
                      <a:pt x="114272" y="28752"/>
                    </a:lnTo>
                    <a:cubicBezTo>
                      <a:pt x="114310" y="13021"/>
                      <a:pt x="101624" y="217"/>
                      <a:pt x="85893" y="109"/>
                    </a:cubicBezTo>
                    <a:cubicBezTo>
                      <a:pt x="70162" y="0"/>
                      <a:pt x="57302" y="12628"/>
                      <a:pt x="57123" y="2835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35" name="Freeform 535"/>
              <p:cNvSpPr/>
              <p:nvPr/>
            </p:nvSpPr>
            <p:spPr>
              <a:xfrm>
                <a:off x="10757557" y="6881225"/>
                <a:ext cx="127000" cy="22451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245140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3" y="98175"/>
                      <a:pt x="127000" y="63216"/>
                    </a:cubicBezTo>
                    <a:close/>
                    <a:moveTo>
                      <a:pt x="92073" y="62922"/>
                    </a:moveTo>
                    <a:cubicBezTo>
                      <a:pt x="91840" y="47192"/>
                      <a:pt x="78937" y="34608"/>
                      <a:pt x="63207" y="34770"/>
                    </a:cubicBezTo>
                    <a:cubicBezTo>
                      <a:pt x="47476" y="34933"/>
                      <a:pt x="34835" y="47779"/>
                      <a:pt x="34926" y="63511"/>
                    </a:cubicBezTo>
                    <a:lnTo>
                      <a:pt x="57123" y="2216827"/>
                    </a:lnTo>
                    <a:cubicBezTo>
                      <a:pt x="57356" y="2232557"/>
                      <a:pt x="70259" y="2245140"/>
                      <a:pt x="85990" y="2244978"/>
                    </a:cubicBezTo>
                    <a:cubicBezTo>
                      <a:pt x="101720" y="2244816"/>
                      <a:pt x="114362" y="2231969"/>
                      <a:pt x="114270" y="221623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36" name="Freeform 536"/>
              <p:cNvSpPr/>
              <p:nvPr/>
            </p:nvSpPr>
            <p:spPr>
              <a:xfrm>
                <a:off x="10779754" y="6216045"/>
                <a:ext cx="127000" cy="294492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944928">
                    <a:moveTo>
                      <a:pt x="127000" y="2881712"/>
                    </a:moveTo>
                    <a:cubicBezTo>
                      <a:pt x="126843" y="2846753"/>
                      <a:pt x="98460" y="2818496"/>
                      <a:pt x="63500" y="2818496"/>
                    </a:cubicBezTo>
                    <a:cubicBezTo>
                      <a:pt x="28540" y="2818496"/>
                      <a:pt x="156" y="2846753"/>
                      <a:pt x="0" y="2881712"/>
                    </a:cubicBezTo>
                    <a:cubicBezTo>
                      <a:pt x="156" y="2916671"/>
                      <a:pt x="28540" y="2944928"/>
                      <a:pt x="63500" y="2944928"/>
                    </a:cubicBezTo>
                    <a:cubicBezTo>
                      <a:pt x="98460" y="2944928"/>
                      <a:pt x="126843" y="2916671"/>
                      <a:pt x="127000" y="2881712"/>
                    </a:cubicBezTo>
                    <a:close/>
                    <a:moveTo>
                      <a:pt x="34925" y="2881490"/>
                    </a:moveTo>
                    <a:cubicBezTo>
                      <a:pt x="34873" y="2897221"/>
                      <a:pt x="47547" y="2910036"/>
                      <a:pt x="63279" y="2910158"/>
                    </a:cubicBezTo>
                    <a:cubicBezTo>
                      <a:pt x="79010" y="2910281"/>
                      <a:pt x="91882" y="2897665"/>
                      <a:pt x="92074" y="2881934"/>
                    </a:cubicBezTo>
                    <a:lnTo>
                      <a:pt x="114271" y="28791"/>
                    </a:lnTo>
                    <a:cubicBezTo>
                      <a:pt x="114323" y="13060"/>
                      <a:pt x="101649" y="245"/>
                      <a:pt x="85918" y="122"/>
                    </a:cubicBezTo>
                    <a:cubicBezTo>
                      <a:pt x="70187" y="0"/>
                      <a:pt x="57316" y="12616"/>
                      <a:pt x="57123" y="2834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37" name="Freeform 537"/>
              <p:cNvSpPr/>
              <p:nvPr/>
            </p:nvSpPr>
            <p:spPr>
              <a:xfrm>
                <a:off x="10801951" y="6181398"/>
                <a:ext cx="127000" cy="364473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44732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60" y="126433"/>
                      <a:pt x="126843" y="98175"/>
                      <a:pt x="127000" y="63216"/>
                    </a:cubicBezTo>
                    <a:close/>
                    <a:moveTo>
                      <a:pt x="92074" y="63038"/>
                    </a:moveTo>
                    <a:cubicBezTo>
                      <a:pt x="91905" y="47307"/>
                      <a:pt x="79053" y="34671"/>
                      <a:pt x="63321" y="34769"/>
                    </a:cubicBezTo>
                    <a:cubicBezTo>
                      <a:pt x="47590" y="34867"/>
                      <a:pt x="34897" y="47662"/>
                      <a:pt x="34925" y="63394"/>
                    </a:cubicBezTo>
                    <a:lnTo>
                      <a:pt x="57122" y="3616364"/>
                    </a:lnTo>
                    <a:cubicBezTo>
                      <a:pt x="57290" y="3632095"/>
                      <a:pt x="70142" y="3644732"/>
                      <a:pt x="85874" y="3644633"/>
                    </a:cubicBezTo>
                    <a:cubicBezTo>
                      <a:pt x="101605" y="3644535"/>
                      <a:pt x="114299" y="3631739"/>
                      <a:pt x="114271" y="361600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38" name="Freeform 538"/>
              <p:cNvSpPr/>
              <p:nvPr/>
            </p:nvSpPr>
            <p:spPr>
              <a:xfrm>
                <a:off x="10824148" y="8153937"/>
                <a:ext cx="127000" cy="170686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06863">
                    <a:moveTo>
                      <a:pt x="127000" y="1643647"/>
                    </a:moveTo>
                    <a:cubicBezTo>
                      <a:pt x="126843" y="1608688"/>
                      <a:pt x="98460" y="1580431"/>
                      <a:pt x="63500" y="1580431"/>
                    </a:cubicBezTo>
                    <a:cubicBezTo>
                      <a:pt x="28540" y="1580431"/>
                      <a:pt x="156" y="1608688"/>
                      <a:pt x="0" y="1643647"/>
                    </a:cubicBezTo>
                    <a:cubicBezTo>
                      <a:pt x="156" y="1678606"/>
                      <a:pt x="28540" y="1706863"/>
                      <a:pt x="63500" y="1706863"/>
                    </a:cubicBezTo>
                    <a:cubicBezTo>
                      <a:pt x="98460" y="1706863"/>
                      <a:pt x="126843" y="1678606"/>
                      <a:pt x="127000" y="1643647"/>
                    </a:cubicBezTo>
                    <a:close/>
                    <a:moveTo>
                      <a:pt x="34927" y="1643254"/>
                    </a:moveTo>
                    <a:cubicBezTo>
                      <a:pt x="34781" y="1658985"/>
                      <a:pt x="47378" y="1671876"/>
                      <a:pt x="63108" y="1672092"/>
                    </a:cubicBezTo>
                    <a:cubicBezTo>
                      <a:pt x="78838" y="1672308"/>
                      <a:pt x="91785" y="1659769"/>
                      <a:pt x="92072" y="1644040"/>
                    </a:cubicBezTo>
                    <a:lnTo>
                      <a:pt x="114269" y="29053"/>
                    </a:lnTo>
                    <a:cubicBezTo>
                      <a:pt x="114415" y="13323"/>
                      <a:pt x="101818" y="432"/>
                      <a:pt x="86088" y="216"/>
                    </a:cubicBezTo>
                    <a:cubicBezTo>
                      <a:pt x="70357" y="0"/>
                      <a:pt x="57411" y="12539"/>
                      <a:pt x="57124" y="2826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39" name="Freeform 539"/>
              <p:cNvSpPr/>
              <p:nvPr/>
            </p:nvSpPr>
            <p:spPr>
              <a:xfrm>
                <a:off x="10846345" y="8119381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6"/>
                    </a:cubicBezTo>
                    <a:close/>
                    <a:moveTo>
                      <a:pt x="92037" y="61746"/>
                    </a:moveTo>
                    <a:cubicBezTo>
                      <a:pt x="91157" y="46038"/>
                      <a:pt x="77746" y="33997"/>
                      <a:pt x="62035" y="34807"/>
                    </a:cubicBezTo>
                    <a:cubicBezTo>
                      <a:pt x="46324" y="35617"/>
                      <a:pt x="34223" y="48973"/>
                      <a:pt x="34962" y="64688"/>
                    </a:cubicBezTo>
                    <a:lnTo>
                      <a:pt x="57159" y="495351"/>
                    </a:lnTo>
                    <a:cubicBezTo>
                      <a:pt x="58039" y="511058"/>
                      <a:pt x="71450" y="523099"/>
                      <a:pt x="87161" y="522290"/>
                    </a:cubicBezTo>
                    <a:cubicBezTo>
                      <a:pt x="102872" y="521480"/>
                      <a:pt x="114974" y="508123"/>
                      <a:pt x="114234" y="49240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40" name="Freeform 540"/>
              <p:cNvSpPr/>
              <p:nvPr/>
            </p:nvSpPr>
            <p:spPr>
              <a:xfrm>
                <a:off x="10868542" y="8550045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55" y="62146"/>
                    </a:moveTo>
                    <a:cubicBezTo>
                      <a:pt x="91395" y="46427"/>
                      <a:pt x="78155" y="34199"/>
                      <a:pt x="62434" y="34788"/>
                    </a:cubicBezTo>
                    <a:cubicBezTo>
                      <a:pt x="46713" y="35377"/>
                      <a:pt x="34425" y="48563"/>
                      <a:pt x="34944" y="64287"/>
                    </a:cubicBezTo>
                    <a:lnTo>
                      <a:pt x="57141" y="656448"/>
                    </a:lnTo>
                    <a:cubicBezTo>
                      <a:pt x="57801" y="672167"/>
                      <a:pt x="71041" y="684394"/>
                      <a:pt x="86762" y="683805"/>
                    </a:cubicBezTo>
                    <a:cubicBezTo>
                      <a:pt x="102484" y="683216"/>
                      <a:pt x="114771" y="670030"/>
                      <a:pt x="114252" y="65430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41" name="Freeform 541"/>
              <p:cNvSpPr/>
              <p:nvPr/>
            </p:nvSpPr>
            <p:spPr>
              <a:xfrm>
                <a:off x="10890738" y="9142206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1809" y="59325"/>
                    </a:moveTo>
                    <a:cubicBezTo>
                      <a:pt x="89598" y="43750"/>
                      <a:pt x="75213" y="32892"/>
                      <a:pt x="59627" y="35034"/>
                    </a:cubicBezTo>
                    <a:cubicBezTo>
                      <a:pt x="44042" y="37176"/>
                      <a:pt x="33119" y="51513"/>
                      <a:pt x="35192" y="67107"/>
                    </a:cubicBezTo>
                    <a:lnTo>
                      <a:pt x="57389" y="228606"/>
                    </a:lnTo>
                    <a:cubicBezTo>
                      <a:pt x="59601" y="244182"/>
                      <a:pt x="73986" y="255039"/>
                      <a:pt x="89572" y="252897"/>
                    </a:cubicBezTo>
                    <a:cubicBezTo>
                      <a:pt x="105157" y="250756"/>
                      <a:pt x="116079" y="236418"/>
                      <a:pt x="114007" y="22082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42" name="Freeform 542"/>
              <p:cNvSpPr/>
              <p:nvPr/>
            </p:nvSpPr>
            <p:spPr>
              <a:xfrm>
                <a:off x="10912935" y="9014464"/>
                <a:ext cx="127000" cy="41567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3">
                    <a:moveTo>
                      <a:pt x="127000" y="352457"/>
                    </a:moveTo>
                    <a:cubicBezTo>
                      <a:pt x="126844" y="317498"/>
                      <a:pt x="98460" y="289241"/>
                      <a:pt x="63500" y="289241"/>
                    </a:cubicBezTo>
                    <a:cubicBezTo>
                      <a:pt x="28541" y="289241"/>
                      <a:pt x="157" y="317498"/>
                      <a:pt x="0" y="352457"/>
                    </a:cubicBezTo>
                    <a:cubicBezTo>
                      <a:pt x="157" y="387416"/>
                      <a:pt x="28541" y="415674"/>
                      <a:pt x="63500" y="415674"/>
                    </a:cubicBezTo>
                    <a:cubicBezTo>
                      <a:pt x="98460" y="415674"/>
                      <a:pt x="126844" y="387416"/>
                      <a:pt x="127000" y="352457"/>
                    </a:cubicBezTo>
                    <a:close/>
                    <a:moveTo>
                      <a:pt x="34993" y="350498"/>
                    </a:moveTo>
                    <a:cubicBezTo>
                      <a:pt x="33984" y="366198"/>
                      <a:pt x="45856" y="379759"/>
                      <a:pt x="61550" y="380838"/>
                    </a:cubicBezTo>
                    <a:cubicBezTo>
                      <a:pt x="77245" y="381916"/>
                      <a:pt x="90860" y="370106"/>
                      <a:pt x="92009" y="354416"/>
                    </a:cubicBezTo>
                    <a:lnTo>
                      <a:pt x="114206" y="31419"/>
                    </a:lnTo>
                    <a:cubicBezTo>
                      <a:pt x="115214" y="15719"/>
                      <a:pt x="103343" y="2158"/>
                      <a:pt x="87649" y="1079"/>
                    </a:cubicBezTo>
                    <a:cubicBezTo>
                      <a:pt x="71953" y="0"/>
                      <a:pt x="58339" y="11811"/>
                      <a:pt x="57190" y="2750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43" name="Freeform 543"/>
              <p:cNvSpPr/>
              <p:nvPr/>
            </p:nvSpPr>
            <p:spPr>
              <a:xfrm>
                <a:off x="10935133" y="8422746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21178"/>
                    </a:moveTo>
                    <a:cubicBezTo>
                      <a:pt x="126843" y="586219"/>
                      <a:pt x="98459" y="557962"/>
                      <a:pt x="63500" y="557962"/>
                    </a:cubicBezTo>
                    <a:cubicBezTo>
                      <a:pt x="28540" y="557962"/>
                      <a:pt x="156" y="586219"/>
                      <a:pt x="0" y="621178"/>
                    </a:cubicBezTo>
                    <a:cubicBezTo>
                      <a:pt x="156" y="656137"/>
                      <a:pt x="28540" y="684394"/>
                      <a:pt x="63500" y="684394"/>
                    </a:cubicBezTo>
                    <a:cubicBezTo>
                      <a:pt x="98459" y="684394"/>
                      <a:pt x="126843" y="656137"/>
                      <a:pt x="127000" y="621178"/>
                    </a:cubicBezTo>
                    <a:close/>
                    <a:moveTo>
                      <a:pt x="34945" y="620107"/>
                    </a:moveTo>
                    <a:cubicBezTo>
                      <a:pt x="34425" y="635831"/>
                      <a:pt x="46713" y="649016"/>
                      <a:pt x="62434" y="649606"/>
                    </a:cubicBezTo>
                    <a:cubicBezTo>
                      <a:pt x="78154" y="650195"/>
                      <a:pt x="91395" y="637966"/>
                      <a:pt x="92054" y="622248"/>
                    </a:cubicBezTo>
                    <a:lnTo>
                      <a:pt x="114251" y="30087"/>
                    </a:lnTo>
                    <a:cubicBezTo>
                      <a:pt x="114771" y="14364"/>
                      <a:pt x="102483" y="1179"/>
                      <a:pt x="86762" y="589"/>
                    </a:cubicBezTo>
                    <a:cubicBezTo>
                      <a:pt x="71042" y="0"/>
                      <a:pt x="57801" y="12228"/>
                      <a:pt x="57142" y="2794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44" name="Freeform 544"/>
              <p:cNvSpPr/>
              <p:nvPr/>
            </p:nvSpPr>
            <p:spPr>
              <a:xfrm>
                <a:off x="10957330" y="5839202"/>
                <a:ext cx="127000" cy="26757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675776">
                    <a:moveTo>
                      <a:pt x="127000" y="2612560"/>
                    </a:moveTo>
                    <a:cubicBezTo>
                      <a:pt x="126843" y="2577601"/>
                      <a:pt x="98460" y="2549344"/>
                      <a:pt x="63500" y="2549344"/>
                    </a:cubicBezTo>
                    <a:cubicBezTo>
                      <a:pt x="28540" y="2549344"/>
                      <a:pt x="156" y="2577601"/>
                      <a:pt x="0" y="2612560"/>
                    </a:cubicBezTo>
                    <a:cubicBezTo>
                      <a:pt x="156" y="2647520"/>
                      <a:pt x="28540" y="2675777"/>
                      <a:pt x="63500" y="2675777"/>
                    </a:cubicBezTo>
                    <a:cubicBezTo>
                      <a:pt x="98460" y="2675777"/>
                      <a:pt x="126843" y="2647520"/>
                      <a:pt x="127000" y="2612560"/>
                    </a:cubicBezTo>
                    <a:close/>
                    <a:moveTo>
                      <a:pt x="34926" y="2612315"/>
                    </a:moveTo>
                    <a:cubicBezTo>
                      <a:pt x="34862" y="2628046"/>
                      <a:pt x="47525" y="2640871"/>
                      <a:pt x="63255" y="2641007"/>
                    </a:cubicBezTo>
                    <a:cubicBezTo>
                      <a:pt x="78987" y="2641142"/>
                      <a:pt x="91868" y="2628535"/>
                      <a:pt x="92074" y="2612805"/>
                    </a:cubicBezTo>
                    <a:lnTo>
                      <a:pt x="114271" y="28827"/>
                    </a:lnTo>
                    <a:cubicBezTo>
                      <a:pt x="114336" y="13096"/>
                      <a:pt x="101672" y="271"/>
                      <a:pt x="85942" y="135"/>
                    </a:cubicBezTo>
                    <a:cubicBezTo>
                      <a:pt x="70210" y="0"/>
                      <a:pt x="57329" y="12606"/>
                      <a:pt x="57123" y="2833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45" name="Freeform 545"/>
              <p:cNvSpPr/>
              <p:nvPr/>
            </p:nvSpPr>
            <p:spPr>
              <a:xfrm>
                <a:off x="10979527" y="5804567"/>
                <a:ext cx="127000" cy="326791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267914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60" y="126434"/>
                      <a:pt x="126843" y="98176"/>
                      <a:pt x="127000" y="63217"/>
                    </a:cubicBezTo>
                    <a:close/>
                    <a:moveTo>
                      <a:pt x="92074" y="63017"/>
                    </a:moveTo>
                    <a:cubicBezTo>
                      <a:pt x="91893" y="47286"/>
                      <a:pt x="79032" y="34660"/>
                      <a:pt x="63301" y="34770"/>
                    </a:cubicBezTo>
                    <a:cubicBezTo>
                      <a:pt x="47570" y="34880"/>
                      <a:pt x="34886" y="47685"/>
                      <a:pt x="34925" y="63417"/>
                    </a:cubicBezTo>
                    <a:lnTo>
                      <a:pt x="57123" y="3239557"/>
                    </a:lnTo>
                    <a:cubicBezTo>
                      <a:pt x="57303" y="3255288"/>
                      <a:pt x="70164" y="3267914"/>
                      <a:pt x="85896" y="3267804"/>
                    </a:cubicBezTo>
                    <a:cubicBezTo>
                      <a:pt x="101628" y="3267693"/>
                      <a:pt x="114311" y="3254889"/>
                      <a:pt x="114271" y="323915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46" name="Freeform 546"/>
              <p:cNvSpPr/>
              <p:nvPr/>
            </p:nvSpPr>
            <p:spPr>
              <a:xfrm>
                <a:off x="11001724" y="8046127"/>
                <a:ext cx="127000" cy="106101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61014">
                    <a:moveTo>
                      <a:pt x="127000" y="997797"/>
                    </a:moveTo>
                    <a:cubicBezTo>
                      <a:pt x="126843" y="962838"/>
                      <a:pt x="98460" y="934581"/>
                      <a:pt x="63500" y="934581"/>
                    </a:cubicBezTo>
                    <a:cubicBezTo>
                      <a:pt x="28540" y="934581"/>
                      <a:pt x="156" y="962838"/>
                      <a:pt x="0" y="997797"/>
                    </a:cubicBezTo>
                    <a:cubicBezTo>
                      <a:pt x="156" y="1032756"/>
                      <a:pt x="28540" y="1061013"/>
                      <a:pt x="63500" y="1061013"/>
                    </a:cubicBezTo>
                    <a:cubicBezTo>
                      <a:pt x="98460" y="1061013"/>
                      <a:pt x="126843" y="1032756"/>
                      <a:pt x="127000" y="997797"/>
                    </a:cubicBezTo>
                    <a:close/>
                    <a:moveTo>
                      <a:pt x="34933" y="997143"/>
                    </a:moveTo>
                    <a:cubicBezTo>
                      <a:pt x="34640" y="1012874"/>
                      <a:pt x="47119" y="1025882"/>
                      <a:pt x="62849" y="1026242"/>
                    </a:cubicBezTo>
                    <a:cubicBezTo>
                      <a:pt x="78578" y="1026602"/>
                      <a:pt x="91640" y="1014179"/>
                      <a:pt x="92067" y="998451"/>
                    </a:cubicBezTo>
                    <a:lnTo>
                      <a:pt x="114264" y="29459"/>
                    </a:lnTo>
                    <a:cubicBezTo>
                      <a:pt x="114557" y="13728"/>
                      <a:pt x="102078" y="720"/>
                      <a:pt x="86348" y="359"/>
                    </a:cubicBezTo>
                    <a:cubicBezTo>
                      <a:pt x="70619" y="0"/>
                      <a:pt x="57557" y="12423"/>
                      <a:pt x="57130" y="2815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47" name="Freeform 547"/>
              <p:cNvSpPr/>
              <p:nvPr/>
            </p:nvSpPr>
            <p:spPr>
              <a:xfrm>
                <a:off x="11023921" y="6808051"/>
                <a:ext cx="127000" cy="133009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30097">
                    <a:moveTo>
                      <a:pt x="127000" y="1266881"/>
                    </a:moveTo>
                    <a:cubicBezTo>
                      <a:pt x="126843" y="1231922"/>
                      <a:pt x="98460" y="1203665"/>
                      <a:pt x="63500" y="1203665"/>
                    </a:cubicBezTo>
                    <a:cubicBezTo>
                      <a:pt x="28540" y="1203665"/>
                      <a:pt x="156" y="1231922"/>
                      <a:pt x="0" y="1266881"/>
                    </a:cubicBezTo>
                    <a:cubicBezTo>
                      <a:pt x="156" y="1301840"/>
                      <a:pt x="28540" y="1330097"/>
                      <a:pt x="63500" y="1330097"/>
                    </a:cubicBezTo>
                    <a:cubicBezTo>
                      <a:pt x="98460" y="1330097"/>
                      <a:pt x="126843" y="1301840"/>
                      <a:pt x="127000" y="1266881"/>
                    </a:cubicBezTo>
                    <a:close/>
                    <a:moveTo>
                      <a:pt x="34930" y="1266369"/>
                    </a:moveTo>
                    <a:cubicBezTo>
                      <a:pt x="34718" y="1282099"/>
                      <a:pt x="47261" y="1295042"/>
                      <a:pt x="62990" y="1295324"/>
                    </a:cubicBezTo>
                    <a:cubicBezTo>
                      <a:pt x="78719" y="1295606"/>
                      <a:pt x="91718" y="1283121"/>
                      <a:pt x="92070" y="1267393"/>
                    </a:cubicBezTo>
                    <a:lnTo>
                      <a:pt x="114267" y="29237"/>
                    </a:lnTo>
                    <a:cubicBezTo>
                      <a:pt x="114479" y="13507"/>
                      <a:pt x="101936" y="564"/>
                      <a:pt x="86207" y="281"/>
                    </a:cubicBezTo>
                    <a:cubicBezTo>
                      <a:pt x="70478" y="0"/>
                      <a:pt x="57479" y="12485"/>
                      <a:pt x="57127" y="2821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48" name="Freeform 548"/>
              <p:cNvSpPr/>
              <p:nvPr/>
            </p:nvSpPr>
            <p:spPr>
              <a:xfrm>
                <a:off x="11046118" y="6773559"/>
                <a:ext cx="127000" cy="127627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7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70" y="62681"/>
                    </a:moveTo>
                    <a:cubicBezTo>
                      <a:pt x="91704" y="46953"/>
                      <a:pt x="78695" y="34480"/>
                      <a:pt x="62967" y="34774"/>
                    </a:cubicBezTo>
                    <a:cubicBezTo>
                      <a:pt x="47237" y="35069"/>
                      <a:pt x="34705" y="48022"/>
                      <a:pt x="34930" y="63752"/>
                    </a:cubicBezTo>
                    <a:lnTo>
                      <a:pt x="57127" y="1248075"/>
                    </a:lnTo>
                    <a:cubicBezTo>
                      <a:pt x="57492" y="1263803"/>
                      <a:pt x="70500" y="1276278"/>
                      <a:pt x="86230" y="1275983"/>
                    </a:cubicBezTo>
                    <a:cubicBezTo>
                      <a:pt x="101959" y="1275688"/>
                      <a:pt x="114491" y="1262735"/>
                      <a:pt x="114267" y="124700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49" name="Freeform 549"/>
              <p:cNvSpPr/>
              <p:nvPr/>
            </p:nvSpPr>
            <p:spPr>
              <a:xfrm>
                <a:off x="11068315" y="5731489"/>
                <a:ext cx="127000" cy="235282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352826">
                    <a:moveTo>
                      <a:pt x="127000" y="2289610"/>
                    </a:moveTo>
                    <a:cubicBezTo>
                      <a:pt x="126844" y="2254651"/>
                      <a:pt x="98460" y="2226393"/>
                      <a:pt x="63500" y="2226393"/>
                    </a:cubicBezTo>
                    <a:cubicBezTo>
                      <a:pt x="28540" y="2226393"/>
                      <a:pt x="157" y="2254651"/>
                      <a:pt x="0" y="2289610"/>
                    </a:cubicBezTo>
                    <a:cubicBezTo>
                      <a:pt x="157" y="2324569"/>
                      <a:pt x="28540" y="2352826"/>
                      <a:pt x="63500" y="2352826"/>
                    </a:cubicBezTo>
                    <a:cubicBezTo>
                      <a:pt x="98460" y="2352826"/>
                      <a:pt x="126844" y="2324569"/>
                      <a:pt x="127000" y="2289610"/>
                    </a:cubicBezTo>
                    <a:close/>
                    <a:moveTo>
                      <a:pt x="34927" y="2289330"/>
                    </a:moveTo>
                    <a:cubicBezTo>
                      <a:pt x="34827" y="2305072"/>
                      <a:pt x="47479" y="2317929"/>
                      <a:pt x="63221" y="2318083"/>
                    </a:cubicBezTo>
                    <a:cubicBezTo>
                      <a:pt x="78963" y="2318237"/>
                      <a:pt x="91864" y="2305631"/>
                      <a:pt x="92074" y="2289890"/>
                    </a:cubicBezTo>
                    <a:lnTo>
                      <a:pt x="114271" y="28910"/>
                    </a:lnTo>
                    <a:cubicBezTo>
                      <a:pt x="114371" y="13167"/>
                      <a:pt x="101719" y="310"/>
                      <a:pt x="85977" y="155"/>
                    </a:cubicBezTo>
                    <a:cubicBezTo>
                      <a:pt x="70235" y="0"/>
                      <a:pt x="57333" y="12607"/>
                      <a:pt x="57124" y="2834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50" name="Freeform 550"/>
              <p:cNvSpPr/>
              <p:nvPr/>
            </p:nvSpPr>
            <p:spPr>
              <a:xfrm>
                <a:off x="11090512" y="5696901"/>
                <a:ext cx="127000" cy="29987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998759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92074" y="62999"/>
                    </a:moveTo>
                    <a:cubicBezTo>
                      <a:pt x="91884" y="47268"/>
                      <a:pt x="79014" y="34650"/>
                      <a:pt x="63283" y="34770"/>
                    </a:cubicBezTo>
                    <a:cubicBezTo>
                      <a:pt x="47552" y="34891"/>
                      <a:pt x="34876" y="47704"/>
                      <a:pt x="34926" y="63435"/>
                    </a:cubicBezTo>
                    <a:lnTo>
                      <a:pt x="57123" y="2970411"/>
                    </a:lnTo>
                    <a:cubicBezTo>
                      <a:pt x="57314" y="2986142"/>
                      <a:pt x="70184" y="2998760"/>
                      <a:pt x="85914" y="2998640"/>
                    </a:cubicBezTo>
                    <a:cubicBezTo>
                      <a:pt x="101646" y="2998519"/>
                      <a:pt x="114321" y="2985706"/>
                      <a:pt x="114272" y="296997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51" name="Freeform 551"/>
              <p:cNvSpPr/>
              <p:nvPr/>
            </p:nvSpPr>
            <p:spPr>
              <a:xfrm>
                <a:off x="11112709" y="8603877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37" y="61746"/>
                    </a:moveTo>
                    <a:cubicBezTo>
                      <a:pt x="91158" y="46039"/>
                      <a:pt x="77747" y="33997"/>
                      <a:pt x="62036" y="34807"/>
                    </a:cubicBezTo>
                    <a:cubicBezTo>
                      <a:pt x="46325" y="35617"/>
                      <a:pt x="34224" y="48973"/>
                      <a:pt x="34963" y="64688"/>
                    </a:cubicBezTo>
                    <a:lnTo>
                      <a:pt x="57160" y="495351"/>
                    </a:lnTo>
                    <a:cubicBezTo>
                      <a:pt x="58040" y="511057"/>
                      <a:pt x="71451" y="523099"/>
                      <a:pt x="87162" y="522289"/>
                    </a:cubicBezTo>
                    <a:cubicBezTo>
                      <a:pt x="102872" y="521480"/>
                      <a:pt x="114974" y="508123"/>
                      <a:pt x="114234" y="49240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52" name="Freeform 552"/>
              <p:cNvSpPr/>
              <p:nvPr/>
            </p:nvSpPr>
            <p:spPr>
              <a:xfrm>
                <a:off x="11134906" y="9034541"/>
                <a:ext cx="127000" cy="89957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99578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65" y="62431"/>
                    </a:moveTo>
                    <a:cubicBezTo>
                      <a:pt x="91562" y="46707"/>
                      <a:pt x="78444" y="34347"/>
                      <a:pt x="62719" y="34779"/>
                    </a:cubicBezTo>
                    <a:cubicBezTo>
                      <a:pt x="46993" y="35212"/>
                      <a:pt x="34574" y="48274"/>
                      <a:pt x="34936" y="64001"/>
                    </a:cubicBezTo>
                    <a:lnTo>
                      <a:pt x="57133" y="871494"/>
                    </a:lnTo>
                    <a:cubicBezTo>
                      <a:pt x="57635" y="887218"/>
                      <a:pt x="70753" y="899578"/>
                      <a:pt x="86479" y="899146"/>
                    </a:cubicBezTo>
                    <a:cubicBezTo>
                      <a:pt x="102205" y="898713"/>
                      <a:pt x="114624" y="885651"/>
                      <a:pt x="114262" y="86992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53" name="Freeform 553"/>
              <p:cNvSpPr/>
              <p:nvPr/>
            </p:nvSpPr>
            <p:spPr>
              <a:xfrm>
                <a:off x="11157103" y="9842033"/>
                <a:ext cx="127000" cy="41567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3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08" y="61258"/>
                    </a:moveTo>
                    <a:cubicBezTo>
                      <a:pt x="90859" y="45568"/>
                      <a:pt x="77245" y="33758"/>
                      <a:pt x="61549" y="34836"/>
                    </a:cubicBezTo>
                    <a:cubicBezTo>
                      <a:pt x="45855" y="35915"/>
                      <a:pt x="33984" y="49476"/>
                      <a:pt x="34992" y="65176"/>
                    </a:cubicBezTo>
                    <a:lnTo>
                      <a:pt x="57189" y="388174"/>
                    </a:lnTo>
                    <a:cubicBezTo>
                      <a:pt x="58338" y="403863"/>
                      <a:pt x="71953" y="415673"/>
                      <a:pt x="87648" y="414595"/>
                    </a:cubicBezTo>
                    <a:cubicBezTo>
                      <a:pt x="103342" y="413516"/>
                      <a:pt x="115214" y="399955"/>
                      <a:pt x="114205" y="38425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54" name="Freeform 554"/>
              <p:cNvSpPr/>
              <p:nvPr/>
            </p:nvSpPr>
            <p:spPr>
              <a:xfrm>
                <a:off x="11179300" y="9122824"/>
                <a:ext cx="127000" cy="11686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68640">
                    <a:moveTo>
                      <a:pt x="127000" y="1105423"/>
                    </a:moveTo>
                    <a:cubicBezTo>
                      <a:pt x="126843" y="1070464"/>
                      <a:pt x="98460" y="1042207"/>
                      <a:pt x="63500" y="1042207"/>
                    </a:cubicBezTo>
                    <a:cubicBezTo>
                      <a:pt x="28540" y="1042207"/>
                      <a:pt x="156" y="1070464"/>
                      <a:pt x="0" y="1105423"/>
                    </a:cubicBezTo>
                    <a:cubicBezTo>
                      <a:pt x="156" y="1140382"/>
                      <a:pt x="28540" y="1168639"/>
                      <a:pt x="63500" y="1168639"/>
                    </a:cubicBezTo>
                    <a:cubicBezTo>
                      <a:pt x="98460" y="1168639"/>
                      <a:pt x="126843" y="1140382"/>
                      <a:pt x="127000" y="1105423"/>
                    </a:cubicBezTo>
                    <a:close/>
                    <a:moveTo>
                      <a:pt x="34931" y="1104834"/>
                    </a:moveTo>
                    <a:cubicBezTo>
                      <a:pt x="34677" y="1120564"/>
                      <a:pt x="47185" y="1133541"/>
                      <a:pt x="62914" y="1133865"/>
                    </a:cubicBezTo>
                    <a:cubicBezTo>
                      <a:pt x="78642" y="1134189"/>
                      <a:pt x="91675" y="1121739"/>
                      <a:pt x="92069" y="1106012"/>
                    </a:cubicBezTo>
                    <a:lnTo>
                      <a:pt x="114266" y="29355"/>
                    </a:lnTo>
                    <a:cubicBezTo>
                      <a:pt x="114521" y="13625"/>
                      <a:pt x="102012" y="648"/>
                      <a:pt x="86284" y="324"/>
                    </a:cubicBezTo>
                    <a:cubicBezTo>
                      <a:pt x="70555" y="0"/>
                      <a:pt x="57523" y="12449"/>
                      <a:pt x="57128" y="2817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55" name="Freeform 555"/>
              <p:cNvSpPr/>
              <p:nvPr/>
            </p:nvSpPr>
            <p:spPr>
              <a:xfrm>
                <a:off x="11201497" y="9088373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6"/>
                    </a:cubicBezTo>
                    <a:close/>
                    <a:moveTo>
                      <a:pt x="89918" y="52324"/>
                    </a:moveTo>
                    <a:cubicBezTo>
                      <a:pt x="83856" y="37807"/>
                      <a:pt x="67200" y="30921"/>
                      <a:pt x="52656" y="36917"/>
                    </a:cubicBezTo>
                    <a:cubicBezTo>
                      <a:pt x="38112" y="42915"/>
                      <a:pt x="31151" y="59539"/>
                      <a:pt x="37083" y="74110"/>
                    </a:cubicBezTo>
                    <a:lnTo>
                      <a:pt x="59280" y="127942"/>
                    </a:lnTo>
                    <a:cubicBezTo>
                      <a:pt x="65342" y="142459"/>
                      <a:pt x="81997" y="149345"/>
                      <a:pt x="96541" y="143349"/>
                    </a:cubicBezTo>
                    <a:cubicBezTo>
                      <a:pt x="111085" y="137351"/>
                      <a:pt x="118047" y="120727"/>
                      <a:pt x="112115" y="10615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56" name="Freeform 556"/>
              <p:cNvSpPr/>
              <p:nvPr/>
            </p:nvSpPr>
            <p:spPr>
              <a:xfrm>
                <a:off x="11223694" y="8906614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298809"/>
                    </a:moveTo>
                    <a:cubicBezTo>
                      <a:pt x="126843" y="263850"/>
                      <a:pt x="98460" y="235592"/>
                      <a:pt x="63500" y="235592"/>
                    </a:cubicBezTo>
                    <a:cubicBezTo>
                      <a:pt x="28540" y="235592"/>
                      <a:pt x="157" y="263850"/>
                      <a:pt x="0" y="298809"/>
                    </a:cubicBezTo>
                    <a:cubicBezTo>
                      <a:pt x="157" y="333768"/>
                      <a:pt x="28540" y="362025"/>
                      <a:pt x="63500" y="362025"/>
                    </a:cubicBezTo>
                    <a:cubicBezTo>
                      <a:pt x="98460" y="362025"/>
                      <a:pt x="126843" y="333768"/>
                      <a:pt x="127000" y="298809"/>
                    </a:cubicBezTo>
                    <a:close/>
                    <a:moveTo>
                      <a:pt x="35022" y="296460"/>
                    </a:moveTo>
                    <a:cubicBezTo>
                      <a:pt x="33799" y="312144"/>
                      <a:pt x="45483" y="325867"/>
                      <a:pt x="61162" y="327160"/>
                    </a:cubicBezTo>
                    <a:cubicBezTo>
                      <a:pt x="76841" y="328453"/>
                      <a:pt x="90615" y="316830"/>
                      <a:pt x="91979" y="301157"/>
                    </a:cubicBezTo>
                    <a:lnTo>
                      <a:pt x="114176" y="31992"/>
                    </a:lnTo>
                    <a:cubicBezTo>
                      <a:pt x="115398" y="16308"/>
                      <a:pt x="103714" y="2586"/>
                      <a:pt x="88035" y="1293"/>
                    </a:cubicBezTo>
                    <a:cubicBezTo>
                      <a:pt x="72357" y="0"/>
                      <a:pt x="58582" y="11623"/>
                      <a:pt x="57219" y="2729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57" name="Freeform 557"/>
              <p:cNvSpPr/>
              <p:nvPr/>
            </p:nvSpPr>
            <p:spPr>
              <a:xfrm>
                <a:off x="11245891" y="8873042"/>
                <a:ext cx="127000" cy="111482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23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69" y="62596"/>
                    </a:moveTo>
                    <a:cubicBezTo>
                      <a:pt x="91657" y="46870"/>
                      <a:pt x="78612" y="34434"/>
                      <a:pt x="62884" y="34775"/>
                    </a:cubicBezTo>
                    <a:cubicBezTo>
                      <a:pt x="47155" y="35117"/>
                      <a:pt x="34662" y="48106"/>
                      <a:pt x="34932" y="63836"/>
                    </a:cubicBezTo>
                    <a:lnTo>
                      <a:pt x="57129" y="1086661"/>
                    </a:lnTo>
                    <a:cubicBezTo>
                      <a:pt x="57541" y="1102387"/>
                      <a:pt x="70586" y="1114823"/>
                      <a:pt x="86315" y="1114482"/>
                    </a:cubicBezTo>
                    <a:cubicBezTo>
                      <a:pt x="102043" y="1114141"/>
                      <a:pt x="114537" y="1101150"/>
                      <a:pt x="114266" y="108542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58" name="Freeform 558"/>
              <p:cNvSpPr/>
              <p:nvPr/>
            </p:nvSpPr>
            <p:spPr>
              <a:xfrm>
                <a:off x="11268088" y="5193268"/>
                <a:ext cx="127000" cy="482903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829031">
                    <a:moveTo>
                      <a:pt x="127000" y="4765815"/>
                    </a:moveTo>
                    <a:cubicBezTo>
                      <a:pt x="126844" y="4730856"/>
                      <a:pt x="98460" y="4702599"/>
                      <a:pt x="63500" y="4702599"/>
                    </a:cubicBezTo>
                    <a:cubicBezTo>
                      <a:pt x="28540" y="4702599"/>
                      <a:pt x="157" y="4730856"/>
                      <a:pt x="0" y="4765815"/>
                    </a:cubicBezTo>
                    <a:cubicBezTo>
                      <a:pt x="157" y="4800774"/>
                      <a:pt x="28540" y="4829031"/>
                      <a:pt x="63500" y="4829031"/>
                    </a:cubicBezTo>
                    <a:cubicBezTo>
                      <a:pt x="98460" y="4829031"/>
                      <a:pt x="126844" y="4800774"/>
                      <a:pt x="127000" y="4765815"/>
                    </a:cubicBezTo>
                    <a:close/>
                    <a:moveTo>
                      <a:pt x="34926" y="4765681"/>
                    </a:moveTo>
                    <a:cubicBezTo>
                      <a:pt x="34923" y="4781412"/>
                      <a:pt x="47635" y="4794188"/>
                      <a:pt x="63367" y="4794262"/>
                    </a:cubicBezTo>
                    <a:cubicBezTo>
                      <a:pt x="79098" y="4794336"/>
                      <a:pt x="91931" y="4781680"/>
                      <a:pt x="92075" y="4765949"/>
                    </a:cubicBezTo>
                    <a:lnTo>
                      <a:pt x="114272" y="28655"/>
                    </a:lnTo>
                    <a:cubicBezTo>
                      <a:pt x="114275" y="12924"/>
                      <a:pt x="101562" y="148"/>
                      <a:pt x="85831" y="74"/>
                    </a:cubicBezTo>
                    <a:cubicBezTo>
                      <a:pt x="70099" y="0"/>
                      <a:pt x="57267" y="12656"/>
                      <a:pt x="57123" y="2838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59" name="Freeform 559"/>
              <p:cNvSpPr/>
              <p:nvPr/>
            </p:nvSpPr>
            <p:spPr>
              <a:xfrm>
                <a:off x="11290285" y="5158573"/>
                <a:ext cx="127000" cy="38600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860059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74" y="63048"/>
                    </a:moveTo>
                    <a:cubicBezTo>
                      <a:pt x="91912" y="47317"/>
                      <a:pt x="79064" y="34676"/>
                      <a:pt x="63333" y="34769"/>
                    </a:cubicBezTo>
                    <a:cubicBezTo>
                      <a:pt x="47601" y="34861"/>
                      <a:pt x="34903" y="47653"/>
                      <a:pt x="34926" y="63385"/>
                    </a:cubicBezTo>
                    <a:lnTo>
                      <a:pt x="57123" y="3831686"/>
                    </a:lnTo>
                    <a:cubicBezTo>
                      <a:pt x="57285" y="3847418"/>
                      <a:pt x="70133" y="3860059"/>
                      <a:pt x="85865" y="3859966"/>
                    </a:cubicBezTo>
                    <a:cubicBezTo>
                      <a:pt x="101596" y="3859873"/>
                      <a:pt x="114295" y="3847082"/>
                      <a:pt x="114272" y="383135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60" name="Freeform 560"/>
              <p:cNvSpPr/>
              <p:nvPr/>
            </p:nvSpPr>
            <p:spPr>
              <a:xfrm>
                <a:off x="11312482" y="8926874"/>
                <a:ext cx="127000" cy="13300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30098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1" y="62704"/>
                    </a:moveTo>
                    <a:cubicBezTo>
                      <a:pt x="91718" y="46977"/>
                      <a:pt x="78720" y="34492"/>
                      <a:pt x="62990" y="34774"/>
                    </a:cubicBezTo>
                    <a:cubicBezTo>
                      <a:pt x="47261" y="35056"/>
                      <a:pt x="34718" y="47999"/>
                      <a:pt x="34930" y="63729"/>
                    </a:cubicBezTo>
                    <a:lnTo>
                      <a:pt x="57127" y="1301885"/>
                    </a:lnTo>
                    <a:cubicBezTo>
                      <a:pt x="57479" y="1317613"/>
                      <a:pt x="70478" y="1330098"/>
                      <a:pt x="86208" y="1329816"/>
                    </a:cubicBezTo>
                    <a:cubicBezTo>
                      <a:pt x="101937" y="1329534"/>
                      <a:pt x="114479" y="1316591"/>
                      <a:pt x="114268" y="130086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61" name="Freeform 561"/>
              <p:cNvSpPr/>
              <p:nvPr/>
            </p:nvSpPr>
            <p:spPr>
              <a:xfrm>
                <a:off x="11334679" y="6485233"/>
                <a:ext cx="127000" cy="380623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806230">
                    <a:moveTo>
                      <a:pt x="127000" y="3743014"/>
                    </a:moveTo>
                    <a:cubicBezTo>
                      <a:pt x="126844" y="3708055"/>
                      <a:pt x="98460" y="3679798"/>
                      <a:pt x="63500" y="3679798"/>
                    </a:cubicBezTo>
                    <a:cubicBezTo>
                      <a:pt x="28541" y="3679798"/>
                      <a:pt x="157" y="3708055"/>
                      <a:pt x="0" y="3743014"/>
                    </a:cubicBezTo>
                    <a:cubicBezTo>
                      <a:pt x="157" y="3777973"/>
                      <a:pt x="28541" y="3806230"/>
                      <a:pt x="63500" y="3806230"/>
                    </a:cubicBezTo>
                    <a:cubicBezTo>
                      <a:pt x="98460" y="3806230"/>
                      <a:pt x="126844" y="3777973"/>
                      <a:pt x="127000" y="3743014"/>
                    </a:cubicBezTo>
                    <a:close/>
                    <a:moveTo>
                      <a:pt x="34926" y="3742843"/>
                    </a:moveTo>
                    <a:cubicBezTo>
                      <a:pt x="34900" y="3758577"/>
                      <a:pt x="47597" y="3771372"/>
                      <a:pt x="63330" y="3771466"/>
                    </a:cubicBezTo>
                    <a:cubicBezTo>
                      <a:pt x="79064" y="3771560"/>
                      <a:pt x="91913" y="3758918"/>
                      <a:pt x="92075" y="3743185"/>
                    </a:cubicBezTo>
                    <a:lnTo>
                      <a:pt x="114272" y="28716"/>
                    </a:lnTo>
                    <a:cubicBezTo>
                      <a:pt x="114298" y="12982"/>
                      <a:pt x="101600" y="188"/>
                      <a:pt x="85867" y="94"/>
                    </a:cubicBezTo>
                    <a:cubicBezTo>
                      <a:pt x="70134" y="0"/>
                      <a:pt x="57285" y="12642"/>
                      <a:pt x="57123" y="2837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62" name="Freeform 562"/>
              <p:cNvSpPr/>
              <p:nvPr/>
            </p:nvSpPr>
            <p:spPr>
              <a:xfrm>
                <a:off x="11356877" y="6450562"/>
                <a:ext cx="127000" cy="13839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20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3" y="98175"/>
                      <a:pt x="127000" y="63216"/>
                    </a:cubicBezTo>
                    <a:close/>
                    <a:moveTo>
                      <a:pt x="92070" y="62726"/>
                    </a:moveTo>
                    <a:cubicBezTo>
                      <a:pt x="91730" y="46998"/>
                      <a:pt x="78740" y="34503"/>
                      <a:pt x="63010" y="34773"/>
                    </a:cubicBezTo>
                    <a:cubicBezTo>
                      <a:pt x="47281" y="35043"/>
                      <a:pt x="34728" y="47977"/>
                      <a:pt x="34928" y="63707"/>
                    </a:cubicBezTo>
                    <a:lnTo>
                      <a:pt x="57126" y="1355696"/>
                    </a:lnTo>
                    <a:cubicBezTo>
                      <a:pt x="57466" y="1371424"/>
                      <a:pt x="70455" y="1383919"/>
                      <a:pt x="86185" y="1383649"/>
                    </a:cubicBezTo>
                    <a:cubicBezTo>
                      <a:pt x="101914" y="1383379"/>
                      <a:pt x="114467" y="1370446"/>
                      <a:pt x="114267" y="135471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63" name="Freeform 563"/>
              <p:cNvSpPr/>
              <p:nvPr/>
            </p:nvSpPr>
            <p:spPr>
              <a:xfrm>
                <a:off x="11379074" y="7742551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1809" y="59325"/>
                    </a:moveTo>
                    <a:cubicBezTo>
                      <a:pt x="89597" y="43750"/>
                      <a:pt x="75211" y="32891"/>
                      <a:pt x="59626" y="35033"/>
                    </a:cubicBezTo>
                    <a:cubicBezTo>
                      <a:pt x="44040" y="37176"/>
                      <a:pt x="33118" y="51512"/>
                      <a:pt x="35191" y="67107"/>
                    </a:cubicBezTo>
                    <a:lnTo>
                      <a:pt x="57388" y="228606"/>
                    </a:lnTo>
                    <a:cubicBezTo>
                      <a:pt x="59599" y="244182"/>
                      <a:pt x="73984" y="255039"/>
                      <a:pt x="89570" y="252897"/>
                    </a:cubicBezTo>
                    <a:cubicBezTo>
                      <a:pt x="105155" y="250756"/>
                      <a:pt x="116078" y="236419"/>
                      <a:pt x="114005" y="22082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64" name="Freeform 564"/>
              <p:cNvSpPr/>
              <p:nvPr/>
            </p:nvSpPr>
            <p:spPr>
              <a:xfrm>
                <a:off x="11401271" y="7904050"/>
                <a:ext cx="127000" cy="46937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9370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6"/>
                    </a:cubicBezTo>
                    <a:close/>
                    <a:moveTo>
                      <a:pt x="92025" y="61536"/>
                    </a:moveTo>
                    <a:cubicBezTo>
                      <a:pt x="91048" y="45821"/>
                      <a:pt x="77543" y="33857"/>
                      <a:pt x="61825" y="34783"/>
                    </a:cubicBezTo>
                    <a:cubicBezTo>
                      <a:pt x="46106" y="35710"/>
                      <a:pt x="34099" y="49176"/>
                      <a:pt x="34974" y="64897"/>
                    </a:cubicBezTo>
                    <a:lnTo>
                      <a:pt x="57171" y="441727"/>
                    </a:lnTo>
                    <a:cubicBezTo>
                      <a:pt x="58166" y="457427"/>
                      <a:pt x="71664" y="469370"/>
                      <a:pt x="87369" y="468445"/>
                    </a:cubicBezTo>
                    <a:cubicBezTo>
                      <a:pt x="103074" y="467520"/>
                      <a:pt x="115077" y="454075"/>
                      <a:pt x="114222" y="43836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65" name="Freeform 565"/>
              <p:cNvSpPr/>
              <p:nvPr/>
            </p:nvSpPr>
            <p:spPr>
              <a:xfrm>
                <a:off x="11423468" y="5731537"/>
                <a:ext cx="127000" cy="26757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675776">
                    <a:moveTo>
                      <a:pt x="127000" y="2612559"/>
                    </a:moveTo>
                    <a:cubicBezTo>
                      <a:pt x="126843" y="2577600"/>
                      <a:pt x="98460" y="2549343"/>
                      <a:pt x="63500" y="2549343"/>
                    </a:cubicBezTo>
                    <a:cubicBezTo>
                      <a:pt x="28540" y="2549343"/>
                      <a:pt x="156" y="2577600"/>
                      <a:pt x="0" y="2612559"/>
                    </a:cubicBezTo>
                    <a:cubicBezTo>
                      <a:pt x="156" y="2647518"/>
                      <a:pt x="28540" y="2675775"/>
                      <a:pt x="63500" y="2675775"/>
                    </a:cubicBezTo>
                    <a:cubicBezTo>
                      <a:pt x="98460" y="2675775"/>
                      <a:pt x="126843" y="2647518"/>
                      <a:pt x="127000" y="2612559"/>
                    </a:cubicBezTo>
                    <a:close/>
                    <a:moveTo>
                      <a:pt x="34926" y="2612314"/>
                    </a:moveTo>
                    <a:cubicBezTo>
                      <a:pt x="34861" y="2628046"/>
                      <a:pt x="47524" y="2640871"/>
                      <a:pt x="63255" y="2641006"/>
                    </a:cubicBezTo>
                    <a:cubicBezTo>
                      <a:pt x="78986" y="2641141"/>
                      <a:pt x="91868" y="2628535"/>
                      <a:pt x="92073" y="2612805"/>
                    </a:cubicBezTo>
                    <a:lnTo>
                      <a:pt x="114270" y="28827"/>
                    </a:lnTo>
                    <a:cubicBezTo>
                      <a:pt x="114335" y="13095"/>
                      <a:pt x="101672" y="270"/>
                      <a:pt x="85941" y="135"/>
                    </a:cubicBezTo>
                    <a:cubicBezTo>
                      <a:pt x="70210" y="0"/>
                      <a:pt x="57328" y="12605"/>
                      <a:pt x="57123" y="2833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66" name="Freeform 566"/>
              <p:cNvSpPr/>
              <p:nvPr/>
            </p:nvSpPr>
            <p:spPr>
              <a:xfrm>
                <a:off x="11445665" y="5696901"/>
                <a:ext cx="127000" cy="348323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483238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4"/>
                      <a:pt x="63500" y="126434"/>
                    </a:cubicBezTo>
                    <a:cubicBezTo>
                      <a:pt x="98460" y="126434"/>
                      <a:pt x="126843" y="98176"/>
                      <a:pt x="127000" y="63217"/>
                    </a:cubicBezTo>
                    <a:close/>
                    <a:moveTo>
                      <a:pt x="92074" y="63030"/>
                    </a:moveTo>
                    <a:cubicBezTo>
                      <a:pt x="91901" y="47299"/>
                      <a:pt x="79045" y="34667"/>
                      <a:pt x="63313" y="34770"/>
                    </a:cubicBezTo>
                    <a:cubicBezTo>
                      <a:pt x="47582" y="34873"/>
                      <a:pt x="34892" y="47672"/>
                      <a:pt x="34925" y="63404"/>
                    </a:cubicBezTo>
                    <a:lnTo>
                      <a:pt x="57122" y="3454875"/>
                    </a:lnTo>
                    <a:cubicBezTo>
                      <a:pt x="57295" y="3470606"/>
                      <a:pt x="70151" y="3483239"/>
                      <a:pt x="85882" y="3483136"/>
                    </a:cubicBezTo>
                    <a:cubicBezTo>
                      <a:pt x="101614" y="3483032"/>
                      <a:pt x="114304" y="3470233"/>
                      <a:pt x="114271" y="345450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67" name="Freeform 567"/>
              <p:cNvSpPr/>
              <p:nvPr/>
            </p:nvSpPr>
            <p:spPr>
              <a:xfrm>
                <a:off x="11467862" y="9088373"/>
                <a:ext cx="127000" cy="3084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96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6"/>
                    </a:cubicBezTo>
                    <a:close/>
                    <a:moveTo>
                      <a:pt x="91924" y="60286"/>
                    </a:moveTo>
                    <a:cubicBezTo>
                      <a:pt x="90260" y="44628"/>
                      <a:pt x="76242" y="33269"/>
                      <a:pt x="60579" y="34883"/>
                    </a:cubicBezTo>
                    <a:cubicBezTo>
                      <a:pt x="44916" y="36497"/>
                      <a:pt x="33511" y="50478"/>
                      <a:pt x="35075" y="66147"/>
                    </a:cubicBezTo>
                    <a:lnTo>
                      <a:pt x="57273" y="281478"/>
                    </a:lnTo>
                    <a:cubicBezTo>
                      <a:pt x="58937" y="297136"/>
                      <a:pt x="72954" y="308496"/>
                      <a:pt x="88617" y="306882"/>
                    </a:cubicBezTo>
                    <a:cubicBezTo>
                      <a:pt x="104280" y="305268"/>
                      <a:pt x="115685" y="291286"/>
                      <a:pt x="114121" y="27561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68" name="Freeform 568"/>
              <p:cNvSpPr/>
              <p:nvPr/>
            </p:nvSpPr>
            <p:spPr>
              <a:xfrm>
                <a:off x="11490058" y="7023510"/>
                <a:ext cx="127000" cy="240662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406628">
                    <a:moveTo>
                      <a:pt x="127000" y="2343411"/>
                    </a:moveTo>
                    <a:cubicBezTo>
                      <a:pt x="126844" y="2308452"/>
                      <a:pt x="98460" y="2280195"/>
                      <a:pt x="63500" y="2280195"/>
                    </a:cubicBezTo>
                    <a:cubicBezTo>
                      <a:pt x="28540" y="2280195"/>
                      <a:pt x="157" y="2308452"/>
                      <a:pt x="0" y="2343411"/>
                    </a:cubicBezTo>
                    <a:cubicBezTo>
                      <a:pt x="157" y="2378370"/>
                      <a:pt x="28540" y="2406628"/>
                      <a:pt x="63500" y="2406628"/>
                    </a:cubicBezTo>
                    <a:cubicBezTo>
                      <a:pt x="98460" y="2406628"/>
                      <a:pt x="126844" y="2378370"/>
                      <a:pt x="127000" y="2343411"/>
                    </a:cubicBezTo>
                    <a:close/>
                    <a:moveTo>
                      <a:pt x="34927" y="2343137"/>
                    </a:moveTo>
                    <a:cubicBezTo>
                      <a:pt x="34846" y="2358868"/>
                      <a:pt x="47497" y="2371706"/>
                      <a:pt x="63228" y="2371858"/>
                    </a:cubicBezTo>
                    <a:cubicBezTo>
                      <a:pt x="78959" y="2372008"/>
                      <a:pt x="91854" y="2359415"/>
                      <a:pt x="92075" y="2343685"/>
                    </a:cubicBezTo>
                    <a:lnTo>
                      <a:pt x="114272" y="28871"/>
                    </a:lnTo>
                    <a:cubicBezTo>
                      <a:pt x="114352" y="13140"/>
                      <a:pt x="101702" y="302"/>
                      <a:pt x="85970" y="150"/>
                    </a:cubicBezTo>
                    <a:cubicBezTo>
                      <a:pt x="70239" y="0"/>
                      <a:pt x="57345" y="12593"/>
                      <a:pt x="57124" y="2832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69" name="Freeform 569"/>
              <p:cNvSpPr/>
              <p:nvPr/>
            </p:nvSpPr>
            <p:spPr>
              <a:xfrm>
                <a:off x="11512255" y="4331864"/>
                <a:ext cx="127000" cy="278346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783460">
                    <a:moveTo>
                      <a:pt x="127000" y="2720244"/>
                    </a:moveTo>
                    <a:cubicBezTo>
                      <a:pt x="126844" y="2685284"/>
                      <a:pt x="98460" y="2657027"/>
                      <a:pt x="63500" y="2657027"/>
                    </a:cubicBezTo>
                    <a:cubicBezTo>
                      <a:pt x="28541" y="2657027"/>
                      <a:pt x="157" y="2685284"/>
                      <a:pt x="0" y="2720244"/>
                    </a:cubicBezTo>
                    <a:cubicBezTo>
                      <a:pt x="157" y="2755203"/>
                      <a:pt x="28541" y="2783460"/>
                      <a:pt x="63500" y="2783460"/>
                    </a:cubicBezTo>
                    <a:cubicBezTo>
                      <a:pt x="98460" y="2783460"/>
                      <a:pt x="126844" y="2755203"/>
                      <a:pt x="127000" y="2720244"/>
                    </a:cubicBezTo>
                    <a:close/>
                    <a:moveTo>
                      <a:pt x="34927" y="2720008"/>
                    </a:moveTo>
                    <a:cubicBezTo>
                      <a:pt x="34855" y="2735749"/>
                      <a:pt x="47526" y="2748583"/>
                      <a:pt x="63266" y="2748713"/>
                    </a:cubicBezTo>
                    <a:cubicBezTo>
                      <a:pt x="79006" y="2748843"/>
                      <a:pt x="91887" y="2736219"/>
                      <a:pt x="92075" y="2720479"/>
                    </a:cubicBezTo>
                    <a:lnTo>
                      <a:pt x="114272" y="28835"/>
                    </a:lnTo>
                    <a:cubicBezTo>
                      <a:pt x="114344" y="13094"/>
                      <a:pt x="101673" y="260"/>
                      <a:pt x="85932" y="130"/>
                    </a:cubicBezTo>
                    <a:cubicBezTo>
                      <a:pt x="70192" y="0"/>
                      <a:pt x="57312" y="12624"/>
                      <a:pt x="57124" y="2836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70" name="Freeform 570"/>
              <p:cNvSpPr/>
              <p:nvPr/>
            </p:nvSpPr>
            <p:spPr>
              <a:xfrm>
                <a:off x="11534453" y="4297247"/>
                <a:ext cx="127000" cy="606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067196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3" y="98175"/>
                      <a:pt x="127000" y="63216"/>
                    </a:cubicBezTo>
                    <a:close/>
                    <a:moveTo>
                      <a:pt x="92075" y="63110"/>
                    </a:moveTo>
                    <a:cubicBezTo>
                      <a:pt x="91958" y="47370"/>
                      <a:pt x="79135" y="34687"/>
                      <a:pt x="63394" y="34746"/>
                    </a:cubicBezTo>
                    <a:cubicBezTo>
                      <a:pt x="47653" y="34804"/>
                      <a:pt x="34925" y="47582"/>
                      <a:pt x="34925" y="63322"/>
                    </a:cubicBezTo>
                    <a:lnTo>
                      <a:pt x="57122" y="6038772"/>
                    </a:lnTo>
                    <a:cubicBezTo>
                      <a:pt x="57239" y="6054513"/>
                      <a:pt x="70062" y="6067196"/>
                      <a:pt x="85803" y="6067137"/>
                    </a:cubicBezTo>
                    <a:cubicBezTo>
                      <a:pt x="101544" y="6067079"/>
                      <a:pt x="114272" y="6054301"/>
                      <a:pt x="114272" y="603856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71" name="Freeform 571"/>
              <p:cNvSpPr/>
              <p:nvPr/>
            </p:nvSpPr>
            <p:spPr>
              <a:xfrm>
                <a:off x="11556650" y="5193274"/>
                <a:ext cx="127000" cy="520585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05855">
                    <a:moveTo>
                      <a:pt x="127000" y="5142639"/>
                    </a:moveTo>
                    <a:cubicBezTo>
                      <a:pt x="126843" y="5107680"/>
                      <a:pt x="98460" y="5079423"/>
                      <a:pt x="63500" y="5079423"/>
                    </a:cubicBezTo>
                    <a:cubicBezTo>
                      <a:pt x="28540" y="5079423"/>
                      <a:pt x="156" y="5107680"/>
                      <a:pt x="0" y="5142639"/>
                    </a:cubicBezTo>
                    <a:cubicBezTo>
                      <a:pt x="156" y="5177598"/>
                      <a:pt x="28540" y="5205856"/>
                      <a:pt x="63500" y="5205856"/>
                    </a:cubicBezTo>
                    <a:cubicBezTo>
                      <a:pt x="98460" y="5205856"/>
                      <a:pt x="126843" y="5177598"/>
                      <a:pt x="127000" y="5142639"/>
                    </a:cubicBezTo>
                    <a:close/>
                    <a:moveTo>
                      <a:pt x="34925" y="5142515"/>
                    </a:moveTo>
                    <a:cubicBezTo>
                      <a:pt x="34928" y="5158247"/>
                      <a:pt x="47645" y="5171018"/>
                      <a:pt x="63376" y="5171086"/>
                    </a:cubicBezTo>
                    <a:cubicBezTo>
                      <a:pt x="79108" y="5171155"/>
                      <a:pt x="91936" y="5158494"/>
                      <a:pt x="92075" y="5142763"/>
                    </a:cubicBezTo>
                    <a:lnTo>
                      <a:pt x="114272" y="28639"/>
                    </a:lnTo>
                    <a:cubicBezTo>
                      <a:pt x="114269" y="12908"/>
                      <a:pt x="101552" y="137"/>
                      <a:pt x="85821" y="68"/>
                    </a:cubicBezTo>
                    <a:cubicBezTo>
                      <a:pt x="70089" y="0"/>
                      <a:pt x="57261" y="12660"/>
                      <a:pt x="57123" y="2839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72" name="Freeform 572"/>
              <p:cNvSpPr/>
              <p:nvPr/>
            </p:nvSpPr>
            <p:spPr>
              <a:xfrm>
                <a:off x="11578847" y="5158573"/>
                <a:ext cx="127000" cy="466753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67535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6"/>
                    </a:cubicBezTo>
                    <a:close/>
                    <a:moveTo>
                      <a:pt x="92075" y="63078"/>
                    </a:moveTo>
                    <a:cubicBezTo>
                      <a:pt x="91928" y="47346"/>
                      <a:pt x="79093" y="34693"/>
                      <a:pt x="63362" y="34769"/>
                    </a:cubicBezTo>
                    <a:cubicBezTo>
                      <a:pt x="47630" y="34846"/>
                      <a:pt x="34919" y="47624"/>
                      <a:pt x="34926" y="63355"/>
                    </a:cubicBezTo>
                    <a:lnTo>
                      <a:pt x="57123" y="4639150"/>
                    </a:lnTo>
                    <a:cubicBezTo>
                      <a:pt x="57269" y="4654881"/>
                      <a:pt x="70104" y="4667535"/>
                      <a:pt x="85836" y="4667458"/>
                    </a:cubicBezTo>
                    <a:cubicBezTo>
                      <a:pt x="101567" y="4667381"/>
                      <a:pt x="114278" y="4654604"/>
                      <a:pt x="114272" y="463887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73" name="Freeform 573"/>
              <p:cNvSpPr/>
              <p:nvPr/>
            </p:nvSpPr>
            <p:spPr>
              <a:xfrm>
                <a:off x="11601044" y="9230184"/>
                <a:ext cx="127000" cy="63061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30617">
                    <a:moveTo>
                      <a:pt x="127000" y="567400"/>
                    </a:moveTo>
                    <a:cubicBezTo>
                      <a:pt x="126843" y="532441"/>
                      <a:pt x="98460" y="504184"/>
                      <a:pt x="63500" y="504184"/>
                    </a:cubicBezTo>
                    <a:cubicBezTo>
                      <a:pt x="28540" y="504184"/>
                      <a:pt x="156" y="532441"/>
                      <a:pt x="0" y="567400"/>
                    </a:cubicBezTo>
                    <a:cubicBezTo>
                      <a:pt x="156" y="602359"/>
                      <a:pt x="28540" y="630616"/>
                      <a:pt x="63500" y="630616"/>
                    </a:cubicBezTo>
                    <a:cubicBezTo>
                      <a:pt x="98460" y="630616"/>
                      <a:pt x="126843" y="602359"/>
                      <a:pt x="127000" y="567400"/>
                    </a:cubicBezTo>
                    <a:close/>
                    <a:moveTo>
                      <a:pt x="34949" y="566223"/>
                    </a:moveTo>
                    <a:cubicBezTo>
                      <a:pt x="34371" y="581944"/>
                      <a:pt x="46609" y="595175"/>
                      <a:pt x="62328" y="595824"/>
                    </a:cubicBezTo>
                    <a:cubicBezTo>
                      <a:pt x="78046" y="596472"/>
                      <a:pt x="91332" y="584293"/>
                      <a:pt x="92051" y="568578"/>
                    </a:cubicBezTo>
                    <a:lnTo>
                      <a:pt x="114248" y="30248"/>
                    </a:lnTo>
                    <a:cubicBezTo>
                      <a:pt x="114825" y="14527"/>
                      <a:pt x="102587" y="1296"/>
                      <a:pt x="86869" y="648"/>
                    </a:cubicBezTo>
                    <a:cubicBezTo>
                      <a:pt x="71151" y="0"/>
                      <a:pt x="57865" y="12179"/>
                      <a:pt x="57146" y="2789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74" name="Freeform 574"/>
              <p:cNvSpPr/>
              <p:nvPr/>
            </p:nvSpPr>
            <p:spPr>
              <a:xfrm>
                <a:off x="11623241" y="8046194"/>
                <a:ext cx="127000" cy="127627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8">
                    <a:moveTo>
                      <a:pt x="127000" y="1213062"/>
                    </a:moveTo>
                    <a:cubicBezTo>
                      <a:pt x="126843" y="1178103"/>
                      <a:pt x="98460" y="1149845"/>
                      <a:pt x="63500" y="1149845"/>
                    </a:cubicBezTo>
                    <a:cubicBezTo>
                      <a:pt x="28540" y="1149845"/>
                      <a:pt x="156" y="1178103"/>
                      <a:pt x="0" y="1213062"/>
                    </a:cubicBezTo>
                    <a:cubicBezTo>
                      <a:pt x="156" y="1248021"/>
                      <a:pt x="28540" y="1276278"/>
                      <a:pt x="63500" y="1276278"/>
                    </a:cubicBezTo>
                    <a:cubicBezTo>
                      <a:pt x="98460" y="1276278"/>
                      <a:pt x="126843" y="1248021"/>
                      <a:pt x="127000" y="1213062"/>
                    </a:cubicBezTo>
                    <a:close/>
                    <a:moveTo>
                      <a:pt x="34930" y="1212526"/>
                    </a:moveTo>
                    <a:cubicBezTo>
                      <a:pt x="34706" y="1228256"/>
                      <a:pt x="47238" y="1241209"/>
                      <a:pt x="62967" y="1241504"/>
                    </a:cubicBezTo>
                    <a:cubicBezTo>
                      <a:pt x="78697" y="1241799"/>
                      <a:pt x="91705" y="1229324"/>
                      <a:pt x="92070" y="1213597"/>
                    </a:cubicBezTo>
                    <a:lnTo>
                      <a:pt x="114267" y="29274"/>
                    </a:lnTo>
                    <a:cubicBezTo>
                      <a:pt x="114492" y="13544"/>
                      <a:pt x="101960" y="590"/>
                      <a:pt x="86230" y="295"/>
                    </a:cubicBezTo>
                    <a:cubicBezTo>
                      <a:pt x="70501" y="0"/>
                      <a:pt x="57492" y="12475"/>
                      <a:pt x="57127" y="2820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75" name="Freeform 575"/>
              <p:cNvSpPr/>
              <p:nvPr/>
            </p:nvSpPr>
            <p:spPr>
              <a:xfrm>
                <a:off x="11645438" y="8011716"/>
                <a:ext cx="127000" cy="8457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45776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63" y="62375"/>
                    </a:moveTo>
                    <a:cubicBezTo>
                      <a:pt x="91529" y="46652"/>
                      <a:pt x="78387" y="34318"/>
                      <a:pt x="62663" y="34780"/>
                    </a:cubicBezTo>
                    <a:cubicBezTo>
                      <a:pt x="46937" y="35244"/>
                      <a:pt x="34544" y="48330"/>
                      <a:pt x="34937" y="64057"/>
                    </a:cubicBezTo>
                    <a:lnTo>
                      <a:pt x="57135" y="817718"/>
                    </a:lnTo>
                    <a:cubicBezTo>
                      <a:pt x="57668" y="833441"/>
                      <a:pt x="70810" y="845775"/>
                      <a:pt x="86535" y="845312"/>
                    </a:cubicBezTo>
                    <a:cubicBezTo>
                      <a:pt x="102260" y="844848"/>
                      <a:pt x="114653" y="831762"/>
                      <a:pt x="114260" y="81603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76" name="Freeform 576"/>
              <p:cNvSpPr/>
              <p:nvPr/>
            </p:nvSpPr>
            <p:spPr>
              <a:xfrm>
                <a:off x="11667635" y="8636769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191823"/>
                    </a:moveTo>
                    <a:cubicBezTo>
                      <a:pt x="126844" y="156864"/>
                      <a:pt x="98460" y="128607"/>
                      <a:pt x="63500" y="128607"/>
                    </a:cubicBezTo>
                    <a:cubicBezTo>
                      <a:pt x="28540" y="128607"/>
                      <a:pt x="157" y="156864"/>
                      <a:pt x="0" y="191823"/>
                    </a:cubicBezTo>
                    <a:cubicBezTo>
                      <a:pt x="157" y="226782"/>
                      <a:pt x="28540" y="255039"/>
                      <a:pt x="63500" y="255039"/>
                    </a:cubicBezTo>
                    <a:cubicBezTo>
                      <a:pt x="98460" y="255039"/>
                      <a:pt x="126844" y="226782"/>
                      <a:pt x="127000" y="191823"/>
                    </a:cubicBezTo>
                    <a:close/>
                    <a:moveTo>
                      <a:pt x="35191" y="187933"/>
                    </a:moveTo>
                    <a:cubicBezTo>
                      <a:pt x="33118" y="203528"/>
                      <a:pt x="44041" y="217864"/>
                      <a:pt x="59627" y="220007"/>
                    </a:cubicBezTo>
                    <a:cubicBezTo>
                      <a:pt x="75212" y="222148"/>
                      <a:pt x="89598" y="211290"/>
                      <a:pt x="91809" y="195714"/>
                    </a:cubicBezTo>
                    <a:lnTo>
                      <a:pt x="114006" y="34216"/>
                    </a:lnTo>
                    <a:cubicBezTo>
                      <a:pt x="116079" y="18621"/>
                      <a:pt x="105156" y="4284"/>
                      <a:pt x="89571" y="2142"/>
                    </a:cubicBezTo>
                    <a:cubicBezTo>
                      <a:pt x="73986" y="0"/>
                      <a:pt x="59600" y="10858"/>
                      <a:pt x="57388" y="2643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77" name="Freeform 577"/>
              <p:cNvSpPr/>
              <p:nvPr/>
            </p:nvSpPr>
            <p:spPr>
              <a:xfrm>
                <a:off x="11689832" y="8603877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37" y="61746"/>
                    </a:moveTo>
                    <a:cubicBezTo>
                      <a:pt x="91157" y="46039"/>
                      <a:pt x="77747" y="33997"/>
                      <a:pt x="62036" y="34807"/>
                    </a:cubicBezTo>
                    <a:cubicBezTo>
                      <a:pt x="46325" y="35617"/>
                      <a:pt x="34224" y="48973"/>
                      <a:pt x="34963" y="64688"/>
                    </a:cubicBezTo>
                    <a:lnTo>
                      <a:pt x="57160" y="495351"/>
                    </a:lnTo>
                    <a:cubicBezTo>
                      <a:pt x="58040" y="511057"/>
                      <a:pt x="71451" y="523099"/>
                      <a:pt x="87162" y="522289"/>
                    </a:cubicBezTo>
                    <a:cubicBezTo>
                      <a:pt x="102872" y="521480"/>
                      <a:pt x="114974" y="508123"/>
                      <a:pt x="114234" y="49240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78" name="Freeform 578"/>
              <p:cNvSpPr/>
              <p:nvPr/>
            </p:nvSpPr>
            <p:spPr>
              <a:xfrm>
                <a:off x="11712029" y="8637874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459883"/>
                    </a:moveTo>
                    <a:cubicBezTo>
                      <a:pt x="126844" y="424924"/>
                      <a:pt x="98460" y="396667"/>
                      <a:pt x="63500" y="396667"/>
                    </a:cubicBezTo>
                    <a:cubicBezTo>
                      <a:pt x="28540" y="396667"/>
                      <a:pt x="157" y="424924"/>
                      <a:pt x="0" y="459883"/>
                    </a:cubicBezTo>
                    <a:cubicBezTo>
                      <a:pt x="157" y="494842"/>
                      <a:pt x="28540" y="523099"/>
                      <a:pt x="63500" y="523099"/>
                    </a:cubicBezTo>
                    <a:cubicBezTo>
                      <a:pt x="98460" y="523099"/>
                      <a:pt x="126844" y="494842"/>
                      <a:pt x="127000" y="459883"/>
                    </a:cubicBezTo>
                    <a:close/>
                    <a:moveTo>
                      <a:pt x="34963" y="458412"/>
                    </a:moveTo>
                    <a:cubicBezTo>
                      <a:pt x="34224" y="474126"/>
                      <a:pt x="46325" y="487483"/>
                      <a:pt x="62036" y="488292"/>
                    </a:cubicBezTo>
                    <a:cubicBezTo>
                      <a:pt x="77747" y="489102"/>
                      <a:pt x="91158" y="477060"/>
                      <a:pt x="92037" y="461354"/>
                    </a:cubicBezTo>
                    <a:lnTo>
                      <a:pt x="114234" y="30691"/>
                    </a:lnTo>
                    <a:cubicBezTo>
                      <a:pt x="114974" y="14976"/>
                      <a:pt x="102872" y="1620"/>
                      <a:pt x="87162" y="810"/>
                    </a:cubicBezTo>
                    <a:cubicBezTo>
                      <a:pt x="71451" y="0"/>
                      <a:pt x="58040" y="12042"/>
                      <a:pt x="57160" y="2774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79" name="Freeform 579"/>
              <p:cNvSpPr/>
              <p:nvPr/>
            </p:nvSpPr>
            <p:spPr>
              <a:xfrm>
                <a:off x="11734226" y="8603877"/>
                <a:ext cx="127000" cy="154542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545422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72" y="62780"/>
                    </a:moveTo>
                    <a:cubicBezTo>
                      <a:pt x="91779" y="47038"/>
                      <a:pt x="78808" y="34499"/>
                      <a:pt x="63065" y="34739"/>
                    </a:cubicBezTo>
                    <a:cubicBezTo>
                      <a:pt x="47322" y="34979"/>
                      <a:pt x="34740" y="47910"/>
                      <a:pt x="34928" y="63653"/>
                    </a:cubicBezTo>
                    <a:lnTo>
                      <a:pt x="57126" y="1517141"/>
                    </a:lnTo>
                    <a:cubicBezTo>
                      <a:pt x="57418" y="1532883"/>
                      <a:pt x="70389" y="1545422"/>
                      <a:pt x="86132" y="1545182"/>
                    </a:cubicBezTo>
                    <a:cubicBezTo>
                      <a:pt x="101875" y="1544942"/>
                      <a:pt x="114457" y="1532011"/>
                      <a:pt x="114269" y="151626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80" name="Freeform 580"/>
              <p:cNvSpPr/>
              <p:nvPr/>
            </p:nvSpPr>
            <p:spPr>
              <a:xfrm>
                <a:off x="11756423" y="8584585"/>
                <a:ext cx="127000" cy="159921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599213">
                    <a:moveTo>
                      <a:pt x="127000" y="1535996"/>
                    </a:moveTo>
                    <a:cubicBezTo>
                      <a:pt x="126844" y="1501037"/>
                      <a:pt x="98460" y="1472780"/>
                      <a:pt x="63500" y="1472780"/>
                    </a:cubicBezTo>
                    <a:cubicBezTo>
                      <a:pt x="28541" y="1472780"/>
                      <a:pt x="157" y="1501037"/>
                      <a:pt x="0" y="1535996"/>
                    </a:cubicBezTo>
                    <a:cubicBezTo>
                      <a:pt x="157" y="1570956"/>
                      <a:pt x="28541" y="1599213"/>
                      <a:pt x="63500" y="1599213"/>
                    </a:cubicBezTo>
                    <a:cubicBezTo>
                      <a:pt x="98460" y="1599213"/>
                      <a:pt x="126844" y="1570956"/>
                      <a:pt x="127000" y="1535996"/>
                    </a:cubicBezTo>
                    <a:close/>
                    <a:moveTo>
                      <a:pt x="34929" y="1535576"/>
                    </a:moveTo>
                    <a:cubicBezTo>
                      <a:pt x="34767" y="1551306"/>
                      <a:pt x="47351" y="1564209"/>
                      <a:pt x="63081" y="1564441"/>
                    </a:cubicBezTo>
                    <a:cubicBezTo>
                      <a:pt x="78811" y="1564672"/>
                      <a:pt x="91770" y="1552147"/>
                      <a:pt x="92072" y="1536417"/>
                    </a:cubicBezTo>
                    <a:lnTo>
                      <a:pt x="114269" y="29096"/>
                    </a:lnTo>
                    <a:cubicBezTo>
                      <a:pt x="114431" y="13365"/>
                      <a:pt x="101846" y="463"/>
                      <a:pt x="86116" y="231"/>
                    </a:cubicBezTo>
                    <a:cubicBezTo>
                      <a:pt x="70386" y="0"/>
                      <a:pt x="57427" y="12526"/>
                      <a:pt x="57126" y="2825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81" name="Freeform 581"/>
              <p:cNvSpPr/>
              <p:nvPr/>
            </p:nvSpPr>
            <p:spPr>
              <a:xfrm>
                <a:off x="11778621" y="8550045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89917" y="52323"/>
                    </a:moveTo>
                    <a:cubicBezTo>
                      <a:pt x="83855" y="37806"/>
                      <a:pt x="67199" y="30920"/>
                      <a:pt x="52655" y="36916"/>
                    </a:cubicBezTo>
                    <a:cubicBezTo>
                      <a:pt x="38111" y="42913"/>
                      <a:pt x="31150" y="59538"/>
                      <a:pt x="37082" y="74108"/>
                    </a:cubicBezTo>
                    <a:lnTo>
                      <a:pt x="59279" y="127942"/>
                    </a:lnTo>
                    <a:cubicBezTo>
                      <a:pt x="65341" y="142459"/>
                      <a:pt x="81996" y="149345"/>
                      <a:pt x="96540" y="143348"/>
                    </a:cubicBezTo>
                    <a:cubicBezTo>
                      <a:pt x="111084" y="137351"/>
                      <a:pt x="118046" y="120727"/>
                      <a:pt x="112114" y="10615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82" name="Freeform 582"/>
              <p:cNvSpPr/>
              <p:nvPr/>
            </p:nvSpPr>
            <p:spPr>
              <a:xfrm>
                <a:off x="11800817" y="8528390"/>
                <a:ext cx="127000" cy="2019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20">
                    <a:moveTo>
                      <a:pt x="127000" y="138703"/>
                    </a:moveTo>
                    <a:cubicBezTo>
                      <a:pt x="126843" y="103744"/>
                      <a:pt x="98460" y="75487"/>
                      <a:pt x="63500" y="75487"/>
                    </a:cubicBezTo>
                    <a:cubicBezTo>
                      <a:pt x="28540" y="75487"/>
                      <a:pt x="156" y="103744"/>
                      <a:pt x="0" y="138703"/>
                    </a:cubicBezTo>
                    <a:cubicBezTo>
                      <a:pt x="156" y="173663"/>
                      <a:pt x="28540" y="201920"/>
                      <a:pt x="63500" y="201920"/>
                    </a:cubicBezTo>
                    <a:cubicBezTo>
                      <a:pt x="98460" y="201920"/>
                      <a:pt x="126843" y="173663"/>
                      <a:pt x="127000" y="138703"/>
                    </a:cubicBezTo>
                    <a:close/>
                    <a:moveTo>
                      <a:pt x="35514" y="132934"/>
                    </a:moveTo>
                    <a:cubicBezTo>
                      <a:pt x="32384" y="148366"/>
                      <a:pt x="42328" y="163421"/>
                      <a:pt x="57749" y="166601"/>
                    </a:cubicBezTo>
                    <a:cubicBezTo>
                      <a:pt x="73171" y="169780"/>
                      <a:pt x="88258" y="159885"/>
                      <a:pt x="91487" y="144474"/>
                    </a:cubicBezTo>
                    <a:lnTo>
                      <a:pt x="113684" y="36808"/>
                    </a:lnTo>
                    <a:cubicBezTo>
                      <a:pt x="116791" y="21387"/>
                      <a:pt x="106849" y="6353"/>
                      <a:pt x="91442" y="3177"/>
                    </a:cubicBezTo>
                    <a:cubicBezTo>
                      <a:pt x="76034" y="0"/>
                      <a:pt x="60957" y="9874"/>
                      <a:pt x="57711" y="2526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83" name="Freeform 583"/>
              <p:cNvSpPr/>
              <p:nvPr/>
            </p:nvSpPr>
            <p:spPr>
              <a:xfrm>
                <a:off x="11823014" y="8496212"/>
                <a:ext cx="127000" cy="154542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545422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72" y="62780"/>
                    </a:moveTo>
                    <a:cubicBezTo>
                      <a:pt x="91780" y="47038"/>
                      <a:pt x="78808" y="34498"/>
                      <a:pt x="63065" y="34739"/>
                    </a:cubicBezTo>
                    <a:cubicBezTo>
                      <a:pt x="47323" y="34979"/>
                      <a:pt x="34741" y="47909"/>
                      <a:pt x="34929" y="63652"/>
                    </a:cubicBezTo>
                    <a:lnTo>
                      <a:pt x="57126" y="1517140"/>
                    </a:lnTo>
                    <a:cubicBezTo>
                      <a:pt x="57418" y="1532882"/>
                      <a:pt x="70389" y="1545422"/>
                      <a:pt x="86133" y="1545181"/>
                    </a:cubicBezTo>
                    <a:cubicBezTo>
                      <a:pt x="101875" y="1544941"/>
                      <a:pt x="114457" y="1532011"/>
                      <a:pt x="114269" y="151626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84" name="Freeform 584"/>
              <p:cNvSpPr/>
              <p:nvPr/>
            </p:nvSpPr>
            <p:spPr>
              <a:xfrm>
                <a:off x="11845211" y="9949700"/>
                <a:ext cx="127000" cy="12643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6433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63500" y="34641"/>
                    </a:moveTo>
                    <a:cubicBezTo>
                      <a:pt x="47768" y="34711"/>
                      <a:pt x="35052" y="47484"/>
                      <a:pt x="35052" y="63216"/>
                    </a:cubicBezTo>
                    <a:cubicBezTo>
                      <a:pt x="35052" y="78948"/>
                      <a:pt x="47768" y="91720"/>
                      <a:pt x="63500" y="91791"/>
                    </a:cubicBezTo>
                    <a:lnTo>
                      <a:pt x="85697" y="91791"/>
                    </a:lnTo>
                    <a:cubicBezTo>
                      <a:pt x="101429" y="91720"/>
                      <a:pt x="114145" y="78948"/>
                      <a:pt x="114145" y="63216"/>
                    </a:cubicBezTo>
                    <a:cubicBezTo>
                      <a:pt x="114145" y="47484"/>
                      <a:pt x="101429" y="34711"/>
                      <a:pt x="85697" y="3464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85" name="Freeform 585"/>
              <p:cNvSpPr/>
              <p:nvPr/>
            </p:nvSpPr>
            <p:spPr>
              <a:xfrm>
                <a:off x="11867408" y="8261616"/>
                <a:ext cx="127000" cy="181451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814516">
                    <a:moveTo>
                      <a:pt x="127000" y="1751300"/>
                    </a:moveTo>
                    <a:cubicBezTo>
                      <a:pt x="126844" y="1716341"/>
                      <a:pt x="98460" y="1688084"/>
                      <a:pt x="63500" y="1688084"/>
                    </a:cubicBezTo>
                    <a:cubicBezTo>
                      <a:pt x="28540" y="1688084"/>
                      <a:pt x="157" y="1716341"/>
                      <a:pt x="0" y="1751300"/>
                    </a:cubicBezTo>
                    <a:cubicBezTo>
                      <a:pt x="157" y="1786259"/>
                      <a:pt x="28540" y="1814516"/>
                      <a:pt x="63500" y="1814516"/>
                    </a:cubicBezTo>
                    <a:cubicBezTo>
                      <a:pt x="98460" y="1814516"/>
                      <a:pt x="126844" y="1786259"/>
                      <a:pt x="127000" y="1751300"/>
                    </a:cubicBezTo>
                    <a:close/>
                    <a:moveTo>
                      <a:pt x="34928" y="1750932"/>
                    </a:moveTo>
                    <a:cubicBezTo>
                      <a:pt x="34795" y="1766663"/>
                      <a:pt x="47403" y="1779542"/>
                      <a:pt x="63134" y="1779746"/>
                    </a:cubicBezTo>
                    <a:cubicBezTo>
                      <a:pt x="78864" y="1779948"/>
                      <a:pt x="91800" y="1767397"/>
                      <a:pt x="92073" y="1751668"/>
                    </a:cubicBezTo>
                    <a:lnTo>
                      <a:pt x="114270" y="29016"/>
                    </a:lnTo>
                    <a:cubicBezTo>
                      <a:pt x="114403" y="13284"/>
                      <a:pt x="101795" y="405"/>
                      <a:pt x="86064" y="202"/>
                    </a:cubicBezTo>
                    <a:cubicBezTo>
                      <a:pt x="70333" y="0"/>
                      <a:pt x="57397" y="12550"/>
                      <a:pt x="57125" y="2828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86" name="Freeform 586"/>
              <p:cNvSpPr/>
              <p:nvPr/>
            </p:nvSpPr>
            <p:spPr>
              <a:xfrm>
                <a:off x="11889605" y="8227047"/>
                <a:ext cx="127000" cy="3620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45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1978" y="60868"/>
                    </a:moveTo>
                    <a:cubicBezTo>
                      <a:pt x="90621" y="45191"/>
                      <a:pt x="76844" y="33560"/>
                      <a:pt x="61162" y="34854"/>
                    </a:cubicBezTo>
                    <a:cubicBezTo>
                      <a:pt x="45479" y="36147"/>
                      <a:pt x="33793" y="49876"/>
                      <a:pt x="35022" y="65565"/>
                    </a:cubicBezTo>
                    <a:lnTo>
                      <a:pt x="57219" y="334730"/>
                    </a:lnTo>
                    <a:cubicBezTo>
                      <a:pt x="58573" y="350411"/>
                      <a:pt x="72351" y="362045"/>
                      <a:pt x="88038" y="360751"/>
                    </a:cubicBezTo>
                    <a:cubicBezTo>
                      <a:pt x="103723" y="359458"/>
                      <a:pt x="115410" y="345723"/>
                      <a:pt x="114175" y="33003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87" name="Freeform 587"/>
              <p:cNvSpPr/>
              <p:nvPr/>
            </p:nvSpPr>
            <p:spPr>
              <a:xfrm>
                <a:off x="11911802" y="8496212"/>
                <a:ext cx="127000" cy="170686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06863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3" y="62823"/>
                    </a:moveTo>
                    <a:cubicBezTo>
                      <a:pt x="91786" y="47094"/>
                      <a:pt x="78840" y="34555"/>
                      <a:pt x="63110" y="34771"/>
                    </a:cubicBezTo>
                    <a:cubicBezTo>
                      <a:pt x="47379" y="34987"/>
                      <a:pt x="34783" y="47878"/>
                      <a:pt x="34928" y="63609"/>
                    </a:cubicBezTo>
                    <a:lnTo>
                      <a:pt x="57126" y="1678595"/>
                    </a:lnTo>
                    <a:cubicBezTo>
                      <a:pt x="57412" y="1694324"/>
                      <a:pt x="70358" y="1706863"/>
                      <a:pt x="86089" y="1706647"/>
                    </a:cubicBezTo>
                    <a:cubicBezTo>
                      <a:pt x="101819" y="1706431"/>
                      <a:pt x="114416" y="1693540"/>
                      <a:pt x="114270" y="167781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88" name="Freeform 588"/>
              <p:cNvSpPr/>
              <p:nvPr/>
            </p:nvSpPr>
            <p:spPr>
              <a:xfrm>
                <a:off x="11933999" y="6754361"/>
                <a:ext cx="127000" cy="348327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483270">
                    <a:moveTo>
                      <a:pt x="127000" y="3420054"/>
                    </a:moveTo>
                    <a:cubicBezTo>
                      <a:pt x="126844" y="3385095"/>
                      <a:pt x="98460" y="3356837"/>
                      <a:pt x="63500" y="3356837"/>
                    </a:cubicBezTo>
                    <a:cubicBezTo>
                      <a:pt x="28541" y="3356837"/>
                      <a:pt x="157" y="3385095"/>
                      <a:pt x="0" y="3420054"/>
                    </a:cubicBezTo>
                    <a:cubicBezTo>
                      <a:pt x="157" y="3455013"/>
                      <a:pt x="28541" y="3483270"/>
                      <a:pt x="63500" y="3483270"/>
                    </a:cubicBezTo>
                    <a:cubicBezTo>
                      <a:pt x="98460" y="3483270"/>
                      <a:pt x="126844" y="3455013"/>
                      <a:pt x="127000" y="3420054"/>
                    </a:cubicBezTo>
                    <a:close/>
                    <a:moveTo>
                      <a:pt x="34926" y="3419866"/>
                    </a:moveTo>
                    <a:cubicBezTo>
                      <a:pt x="34876" y="3435610"/>
                      <a:pt x="47570" y="3448429"/>
                      <a:pt x="63314" y="3448532"/>
                    </a:cubicBezTo>
                    <a:cubicBezTo>
                      <a:pt x="79058" y="3448635"/>
                      <a:pt x="91919" y="3435984"/>
                      <a:pt x="92075" y="3420240"/>
                    </a:cubicBezTo>
                    <a:lnTo>
                      <a:pt x="114272" y="28769"/>
                    </a:lnTo>
                    <a:cubicBezTo>
                      <a:pt x="114322" y="13025"/>
                      <a:pt x="101628" y="207"/>
                      <a:pt x="85884" y="103"/>
                    </a:cubicBezTo>
                    <a:cubicBezTo>
                      <a:pt x="70140" y="0"/>
                      <a:pt x="57279" y="12652"/>
                      <a:pt x="57123" y="2839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89" name="Freeform 589"/>
              <p:cNvSpPr/>
              <p:nvPr/>
            </p:nvSpPr>
            <p:spPr>
              <a:xfrm>
                <a:off x="11956197" y="6719726"/>
                <a:ext cx="127000" cy="251428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14287">
                    <a:moveTo>
                      <a:pt x="127000" y="63217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73" y="62955"/>
                    </a:moveTo>
                    <a:cubicBezTo>
                      <a:pt x="91851" y="47231"/>
                      <a:pt x="78965" y="34641"/>
                      <a:pt x="63239" y="34785"/>
                    </a:cubicBezTo>
                    <a:cubicBezTo>
                      <a:pt x="47514" y="34929"/>
                      <a:pt x="34860" y="47752"/>
                      <a:pt x="34926" y="63479"/>
                    </a:cubicBezTo>
                    <a:lnTo>
                      <a:pt x="57122" y="2485959"/>
                    </a:lnTo>
                    <a:cubicBezTo>
                      <a:pt x="57337" y="2501689"/>
                      <a:pt x="70226" y="2514287"/>
                      <a:pt x="85957" y="2514143"/>
                    </a:cubicBezTo>
                    <a:cubicBezTo>
                      <a:pt x="101688" y="2513999"/>
                      <a:pt x="114344" y="2501166"/>
                      <a:pt x="114270" y="248543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90" name="Freeform 590"/>
              <p:cNvSpPr/>
              <p:nvPr/>
            </p:nvSpPr>
            <p:spPr>
              <a:xfrm>
                <a:off x="11978394" y="6054557"/>
                <a:ext cx="127000" cy="32140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214082">
                    <a:moveTo>
                      <a:pt x="127000" y="3150866"/>
                    </a:moveTo>
                    <a:cubicBezTo>
                      <a:pt x="126843" y="3115907"/>
                      <a:pt x="98460" y="3087649"/>
                      <a:pt x="63500" y="3087649"/>
                    </a:cubicBezTo>
                    <a:cubicBezTo>
                      <a:pt x="28540" y="3087649"/>
                      <a:pt x="156" y="3115907"/>
                      <a:pt x="0" y="3150866"/>
                    </a:cubicBezTo>
                    <a:cubicBezTo>
                      <a:pt x="156" y="3185825"/>
                      <a:pt x="28540" y="3214082"/>
                      <a:pt x="63500" y="3214082"/>
                    </a:cubicBezTo>
                    <a:cubicBezTo>
                      <a:pt x="98460" y="3214082"/>
                      <a:pt x="126843" y="3185825"/>
                      <a:pt x="127000" y="3150866"/>
                    </a:cubicBezTo>
                    <a:close/>
                    <a:moveTo>
                      <a:pt x="34925" y="3150663"/>
                    </a:moveTo>
                    <a:cubicBezTo>
                      <a:pt x="34884" y="3166394"/>
                      <a:pt x="47566" y="3179200"/>
                      <a:pt x="63297" y="3179313"/>
                    </a:cubicBezTo>
                    <a:cubicBezTo>
                      <a:pt x="79029" y="3179424"/>
                      <a:pt x="91892" y="3166800"/>
                      <a:pt x="92074" y="3151069"/>
                    </a:cubicBezTo>
                    <a:lnTo>
                      <a:pt x="114271" y="28762"/>
                    </a:lnTo>
                    <a:cubicBezTo>
                      <a:pt x="114312" y="13030"/>
                      <a:pt x="101631" y="223"/>
                      <a:pt x="85899" y="112"/>
                    </a:cubicBezTo>
                    <a:cubicBezTo>
                      <a:pt x="70167" y="0"/>
                      <a:pt x="57305" y="12625"/>
                      <a:pt x="57123" y="2835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91" name="Freeform 591"/>
              <p:cNvSpPr/>
              <p:nvPr/>
            </p:nvSpPr>
            <p:spPr>
              <a:xfrm>
                <a:off x="12000591" y="6019899"/>
                <a:ext cx="127000" cy="380622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806226">
                    <a:moveTo>
                      <a:pt x="127000" y="63217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74" y="63046"/>
                    </a:moveTo>
                    <a:cubicBezTo>
                      <a:pt x="91910" y="47314"/>
                      <a:pt x="79061" y="34675"/>
                      <a:pt x="63329" y="34769"/>
                    </a:cubicBezTo>
                    <a:cubicBezTo>
                      <a:pt x="47598" y="34863"/>
                      <a:pt x="34901" y="47655"/>
                      <a:pt x="34925" y="63387"/>
                    </a:cubicBezTo>
                    <a:lnTo>
                      <a:pt x="57122" y="3777856"/>
                    </a:lnTo>
                    <a:cubicBezTo>
                      <a:pt x="57286" y="3793586"/>
                      <a:pt x="70135" y="3806226"/>
                      <a:pt x="85867" y="3806132"/>
                    </a:cubicBezTo>
                    <a:cubicBezTo>
                      <a:pt x="101598" y="3806038"/>
                      <a:pt x="114294" y="3793246"/>
                      <a:pt x="114271" y="377751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92" name="Freeform 592"/>
              <p:cNvSpPr/>
              <p:nvPr/>
            </p:nvSpPr>
            <p:spPr>
              <a:xfrm>
                <a:off x="12022788" y="8261588"/>
                <a:ext cx="127000" cy="159921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599212">
                    <a:moveTo>
                      <a:pt x="127000" y="1535996"/>
                    </a:moveTo>
                    <a:cubicBezTo>
                      <a:pt x="126843" y="1501037"/>
                      <a:pt x="98460" y="1472780"/>
                      <a:pt x="63500" y="1472780"/>
                    </a:cubicBezTo>
                    <a:cubicBezTo>
                      <a:pt x="28540" y="1472780"/>
                      <a:pt x="156" y="1501037"/>
                      <a:pt x="0" y="1535996"/>
                    </a:cubicBezTo>
                    <a:cubicBezTo>
                      <a:pt x="156" y="1570955"/>
                      <a:pt x="28540" y="1599212"/>
                      <a:pt x="63500" y="1599212"/>
                    </a:cubicBezTo>
                    <a:cubicBezTo>
                      <a:pt x="98460" y="1599212"/>
                      <a:pt x="126843" y="1570955"/>
                      <a:pt x="127000" y="1535996"/>
                    </a:cubicBezTo>
                    <a:close/>
                    <a:moveTo>
                      <a:pt x="34928" y="1535575"/>
                    </a:moveTo>
                    <a:cubicBezTo>
                      <a:pt x="34767" y="1551306"/>
                      <a:pt x="47350" y="1564209"/>
                      <a:pt x="63080" y="1564441"/>
                    </a:cubicBezTo>
                    <a:cubicBezTo>
                      <a:pt x="78811" y="1564672"/>
                      <a:pt x="91769" y="1552146"/>
                      <a:pt x="92072" y="1536417"/>
                    </a:cubicBezTo>
                    <a:lnTo>
                      <a:pt x="114269" y="29097"/>
                    </a:lnTo>
                    <a:cubicBezTo>
                      <a:pt x="114430" y="13366"/>
                      <a:pt x="101846" y="463"/>
                      <a:pt x="86116" y="231"/>
                    </a:cubicBezTo>
                    <a:cubicBezTo>
                      <a:pt x="70386" y="0"/>
                      <a:pt x="57427" y="12526"/>
                      <a:pt x="57125" y="2825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93" name="Freeform 593"/>
              <p:cNvSpPr/>
              <p:nvPr/>
            </p:nvSpPr>
            <p:spPr>
              <a:xfrm>
                <a:off x="12044985" y="8227047"/>
                <a:ext cx="127000" cy="63064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30648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50" y="62039"/>
                    </a:moveTo>
                    <a:cubicBezTo>
                      <a:pt x="91349" y="46312"/>
                      <a:pt x="78057" y="34114"/>
                      <a:pt x="62326" y="34763"/>
                    </a:cubicBezTo>
                    <a:cubicBezTo>
                      <a:pt x="46596" y="35411"/>
                      <a:pt x="34354" y="48661"/>
                      <a:pt x="34949" y="64393"/>
                    </a:cubicBezTo>
                    <a:lnTo>
                      <a:pt x="57146" y="602723"/>
                    </a:lnTo>
                    <a:cubicBezTo>
                      <a:pt x="57848" y="618450"/>
                      <a:pt x="71139" y="630648"/>
                      <a:pt x="86870" y="629999"/>
                    </a:cubicBezTo>
                    <a:cubicBezTo>
                      <a:pt x="102600" y="629351"/>
                      <a:pt x="114843" y="616101"/>
                      <a:pt x="114247" y="60036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94" name="Freeform 594"/>
              <p:cNvSpPr/>
              <p:nvPr/>
            </p:nvSpPr>
            <p:spPr>
              <a:xfrm>
                <a:off x="12067182" y="8765376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1978" y="60868"/>
                    </a:moveTo>
                    <a:cubicBezTo>
                      <a:pt x="90615" y="45196"/>
                      <a:pt x="76840" y="33572"/>
                      <a:pt x="61162" y="34865"/>
                    </a:cubicBezTo>
                    <a:cubicBezTo>
                      <a:pt x="45483" y="36158"/>
                      <a:pt x="33799" y="49881"/>
                      <a:pt x="35021" y="65565"/>
                    </a:cubicBezTo>
                    <a:lnTo>
                      <a:pt x="57218" y="334729"/>
                    </a:lnTo>
                    <a:cubicBezTo>
                      <a:pt x="58581" y="350402"/>
                      <a:pt x="72356" y="362025"/>
                      <a:pt x="88034" y="360732"/>
                    </a:cubicBezTo>
                    <a:cubicBezTo>
                      <a:pt x="103713" y="359439"/>
                      <a:pt x="115398" y="345717"/>
                      <a:pt x="114175" y="33003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95" name="Freeform 595"/>
              <p:cNvSpPr/>
              <p:nvPr/>
            </p:nvSpPr>
            <p:spPr>
              <a:xfrm>
                <a:off x="12089379" y="9034541"/>
                <a:ext cx="127000" cy="3084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95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1924" y="60286"/>
                    </a:moveTo>
                    <a:cubicBezTo>
                      <a:pt x="90260" y="44628"/>
                      <a:pt x="76242" y="33268"/>
                      <a:pt x="60579" y="34882"/>
                    </a:cubicBezTo>
                    <a:cubicBezTo>
                      <a:pt x="44916" y="36497"/>
                      <a:pt x="33511" y="50478"/>
                      <a:pt x="35076" y="66146"/>
                    </a:cubicBezTo>
                    <a:lnTo>
                      <a:pt x="57273" y="281477"/>
                    </a:lnTo>
                    <a:cubicBezTo>
                      <a:pt x="58937" y="297135"/>
                      <a:pt x="72955" y="308495"/>
                      <a:pt x="88617" y="306881"/>
                    </a:cubicBezTo>
                    <a:cubicBezTo>
                      <a:pt x="104281" y="305266"/>
                      <a:pt x="115685" y="291285"/>
                      <a:pt x="114121" y="27561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96" name="Freeform 596"/>
              <p:cNvSpPr/>
              <p:nvPr/>
            </p:nvSpPr>
            <p:spPr>
              <a:xfrm>
                <a:off x="12111575" y="9067809"/>
                <a:ext cx="127000" cy="3084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95">
                    <a:moveTo>
                      <a:pt x="127000" y="245279"/>
                    </a:moveTo>
                    <a:cubicBezTo>
                      <a:pt x="126844" y="210320"/>
                      <a:pt x="98460" y="182063"/>
                      <a:pt x="63500" y="182063"/>
                    </a:cubicBezTo>
                    <a:cubicBezTo>
                      <a:pt x="28541" y="182063"/>
                      <a:pt x="157" y="210320"/>
                      <a:pt x="0" y="245279"/>
                    </a:cubicBezTo>
                    <a:cubicBezTo>
                      <a:pt x="157" y="280238"/>
                      <a:pt x="28541" y="308495"/>
                      <a:pt x="63500" y="308495"/>
                    </a:cubicBezTo>
                    <a:cubicBezTo>
                      <a:pt x="98460" y="308495"/>
                      <a:pt x="126844" y="280238"/>
                      <a:pt x="127000" y="245279"/>
                    </a:cubicBezTo>
                    <a:close/>
                    <a:moveTo>
                      <a:pt x="35077" y="242349"/>
                    </a:moveTo>
                    <a:cubicBezTo>
                      <a:pt x="33512" y="258017"/>
                      <a:pt x="44917" y="271998"/>
                      <a:pt x="60580" y="273613"/>
                    </a:cubicBezTo>
                    <a:cubicBezTo>
                      <a:pt x="76243" y="275227"/>
                      <a:pt x="90261" y="263867"/>
                      <a:pt x="91925" y="248209"/>
                    </a:cubicBezTo>
                    <a:lnTo>
                      <a:pt x="114122" y="32878"/>
                    </a:lnTo>
                    <a:cubicBezTo>
                      <a:pt x="115686" y="17210"/>
                      <a:pt x="104282" y="3229"/>
                      <a:pt x="88618" y="1614"/>
                    </a:cubicBezTo>
                    <a:cubicBezTo>
                      <a:pt x="72956" y="0"/>
                      <a:pt x="58938" y="11360"/>
                      <a:pt x="57274" y="2701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97" name="Freeform 597"/>
              <p:cNvSpPr/>
              <p:nvPr/>
            </p:nvSpPr>
            <p:spPr>
              <a:xfrm>
                <a:off x="12133773" y="8422791"/>
                <a:ext cx="127000" cy="7381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182">
                    <a:moveTo>
                      <a:pt x="127000" y="674966"/>
                    </a:moveTo>
                    <a:cubicBezTo>
                      <a:pt x="126843" y="640007"/>
                      <a:pt x="98459" y="611750"/>
                      <a:pt x="63500" y="611750"/>
                    </a:cubicBezTo>
                    <a:cubicBezTo>
                      <a:pt x="28540" y="611750"/>
                      <a:pt x="156" y="640007"/>
                      <a:pt x="0" y="674966"/>
                    </a:cubicBezTo>
                    <a:cubicBezTo>
                      <a:pt x="156" y="709925"/>
                      <a:pt x="28540" y="738182"/>
                      <a:pt x="63500" y="738182"/>
                    </a:cubicBezTo>
                    <a:cubicBezTo>
                      <a:pt x="98459" y="738182"/>
                      <a:pt x="126843" y="709925"/>
                      <a:pt x="127000" y="674966"/>
                    </a:cubicBezTo>
                    <a:close/>
                    <a:moveTo>
                      <a:pt x="34942" y="673985"/>
                    </a:moveTo>
                    <a:cubicBezTo>
                      <a:pt x="34472" y="689709"/>
                      <a:pt x="46801" y="702857"/>
                      <a:pt x="62524" y="703397"/>
                    </a:cubicBezTo>
                    <a:cubicBezTo>
                      <a:pt x="78246" y="703936"/>
                      <a:pt x="91448" y="691667"/>
                      <a:pt x="92058" y="675947"/>
                    </a:cubicBezTo>
                    <a:lnTo>
                      <a:pt x="114255" y="29953"/>
                    </a:lnTo>
                    <a:cubicBezTo>
                      <a:pt x="114725" y="14228"/>
                      <a:pt x="102396" y="1081"/>
                      <a:pt x="86674" y="541"/>
                    </a:cubicBezTo>
                    <a:cubicBezTo>
                      <a:pt x="70951" y="0"/>
                      <a:pt x="57750" y="12270"/>
                      <a:pt x="57139" y="2799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98" name="Freeform 598"/>
              <p:cNvSpPr/>
              <p:nvPr/>
            </p:nvSpPr>
            <p:spPr>
              <a:xfrm>
                <a:off x="12155970" y="5785338"/>
                <a:ext cx="127000" cy="272964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729641">
                    <a:moveTo>
                      <a:pt x="127000" y="2666424"/>
                    </a:moveTo>
                    <a:cubicBezTo>
                      <a:pt x="126843" y="2631465"/>
                      <a:pt x="98460" y="2603208"/>
                      <a:pt x="63500" y="2603208"/>
                    </a:cubicBezTo>
                    <a:cubicBezTo>
                      <a:pt x="28540" y="2603208"/>
                      <a:pt x="156" y="2631465"/>
                      <a:pt x="0" y="2666424"/>
                    </a:cubicBezTo>
                    <a:cubicBezTo>
                      <a:pt x="156" y="2701384"/>
                      <a:pt x="28540" y="2729641"/>
                      <a:pt x="63500" y="2729641"/>
                    </a:cubicBezTo>
                    <a:cubicBezTo>
                      <a:pt x="98460" y="2729641"/>
                      <a:pt x="126843" y="2701384"/>
                      <a:pt x="127000" y="2666424"/>
                    </a:cubicBezTo>
                    <a:close/>
                    <a:moveTo>
                      <a:pt x="34926" y="2666183"/>
                    </a:moveTo>
                    <a:cubicBezTo>
                      <a:pt x="34845" y="2681929"/>
                      <a:pt x="47515" y="2694773"/>
                      <a:pt x="63260" y="2694906"/>
                    </a:cubicBezTo>
                    <a:cubicBezTo>
                      <a:pt x="79005" y="2695038"/>
                      <a:pt x="91890" y="2682409"/>
                      <a:pt x="92074" y="2666665"/>
                    </a:cubicBezTo>
                    <a:lnTo>
                      <a:pt x="114271" y="28854"/>
                    </a:lnTo>
                    <a:cubicBezTo>
                      <a:pt x="114352" y="13108"/>
                      <a:pt x="101682" y="264"/>
                      <a:pt x="85937" y="132"/>
                    </a:cubicBezTo>
                    <a:cubicBezTo>
                      <a:pt x="70192" y="0"/>
                      <a:pt x="57307" y="12628"/>
                      <a:pt x="57123" y="2837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599" name="Freeform 599"/>
              <p:cNvSpPr/>
              <p:nvPr/>
            </p:nvSpPr>
            <p:spPr>
              <a:xfrm>
                <a:off x="12178167" y="5750734"/>
                <a:ext cx="127000" cy="326791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267914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60" y="126434"/>
                      <a:pt x="126843" y="98176"/>
                      <a:pt x="127000" y="63217"/>
                    </a:cubicBezTo>
                    <a:close/>
                    <a:moveTo>
                      <a:pt x="92074" y="63017"/>
                    </a:moveTo>
                    <a:cubicBezTo>
                      <a:pt x="91893" y="47287"/>
                      <a:pt x="79032" y="34661"/>
                      <a:pt x="63301" y="34770"/>
                    </a:cubicBezTo>
                    <a:cubicBezTo>
                      <a:pt x="47570" y="34880"/>
                      <a:pt x="34886" y="47685"/>
                      <a:pt x="34926" y="63417"/>
                    </a:cubicBezTo>
                    <a:lnTo>
                      <a:pt x="57123" y="3239557"/>
                    </a:lnTo>
                    <a:cubicBezTo>
                      <a:pt x="57303" y="3255288"/>
                      <a:pt x="70164" y="3267914"/>
                      <a:pt x="85895" y="3267804"/>
                    </a:cubicBezTo>
                    <a:cubicBezTo>
                      <a:pt x="101627" y="3267694"/>
                      <a:pt x="114311" y="3254889"/>
                      <a:pt x="114271" y="323915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00" name="Freeform 600"/>
              <p:cNvSpPr/>
              <p:nvPr/>
            </p:nvSpPr>
            <p:spPr>
              <a:xfrm>
                <a:off x="12200364" y="8099921"/>
                <a:ext cx="127000" cy="95338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953386">
                    <a:moveTo>
                      <a:pt x="127000" y="890170"/>
                    </a:moveTo>
                    <a:cubicBezTo>
                      <a:pt x="126843" y="855211"/>
                      <a:pt x="98460" y="826953"/>
                      <a:pt x="63500" y="826953"/>
                    </a:cubicBezTo>
                    <a:cubicBezTo>
                      <a:pt x="28540" y="826953"/>
                      <a:pt x="156" y="855211"/>
                      <a:pt x="0" y="890170"/>
                    </a:cubicBezTo>
                    <a:cubicBezTo>
                      <a:pt x="156" y="925129"/>
                      <a:pt x="28540" y="953386"/>
                      <a:pt x="63500" y="953386"/>
                    </a:cubicBezTo>
                    <a:cubicBezTo>
                      <a:pt x="98460" y="953386"/>
                      <a:pt x="126843" y="925129"/>
                      <a:pt x="127000" y="890170"/>
                    </a:cubicBezTo>
                    <a:close/>
                    <a:moveTo>
                      <a:pt x="34934" y="889434"/>
                    </a:moveTo>
                    <a:cubicBezTo>
                      <a:pt x="34599" y="905163"/>
                      <a:pt x="47040" y="918203"/>
                      <a:pt x="62767" y="918608"/>
                    </a:cubicBezTo>
                    <a:cubicBezTo>
                      <a:pt x="78493" y="919014"/>
                      <a:pt x="91590" y="906631"/>
                      <a:pt x="92066" y="890906"/>
                    </a:cubicBezTo>
                    <a:lnTo>
                      <a:pt x="114263" y="29580"/>
                    </a:lnTo>
                    <a:cubicBezTo>
                      <a:pt x="114597" y="13851"/>
                      <a:pt x="102156" y="811"/>
                      <a:pt x="86429" y="405"/>
                    </a:cubicBezTo>
                    <a:cubicBezTo>
                      <a:pt x="70703" y="0"/>
                      <a:pt x="57606" y="12383"/>
                      <a:pt x="57131" y="2810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01" name="Freeform 601"/>
              <p:cNvSpPr/>
              <p:nvPr/>
            </p:nvSpPr>
            <p:spPr>
              <a:xfrm>
                <a:off x="12222561" y="7668882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459883"/>
                    </a:moveTo>
                    <a:cubicBezTo>
                      <a:pt x="126843" y="424924"/>
                      <a:pt x="98460" y="396667"/>
                      <a:pt x="63500" y="396667"/>
                    </a:cubicBezTo>
                    <a:cubicBezTo>
                      <a:pt x="28540" y="396667"/>
                      <a:pt x="157" y="424924"/>
                      <a:pt x="0" y="459883"/>
                    </a:cubicBezTo>
                    <a:cubicBezTo>
                      <a:pt x="157" y="494842"/>
                      <a:pt x="28540" y="523099"/>
                      <a:pt x="63500" y="523099"/>
                    </a:cubicBezTo>
                    <a:cubicBezTo>
                      <a:pt x="98460" y="523099"/>
                      <a:pt x="126843" y="494842"/>
                      <a:pt x="127000" y="459883"/>
                    </a:cubicBezTo>
                    <a:close/>
                    <a:moveTo>
                      <a:pt x="34963" y="458412"/>
                    </a:moveTo>
                    <a:cubicBezTo>
                      <a:pt x="34223" y="474126"/>
                      <a:pt x="46325" y="487483"/>
                      <a:pt x="62036" y="488292"/>
                    </a:cubicBezTo>
                    <a:cubicBezTo>
                      <a:pt x="77746" y="489102"/>
                      <a:pt x="91157" y="477060"/>
                      <a:pt x="92037" y="461354"/>
                    </a:cubicBezTo>
                    <a:lnTo>
                      <a:pt x="114234" y="30691"/>
                    </a:lnTo>
                    <a:cubicBezTo>
                      <a:pt x="114974" y="14976"/>
                      <a:pt x="102872" y="1620"/>
                      <a:pt x="87161" y="810"/>
                    </a:cubicBezTo>
                    <a:cubicBezTo>
                      <a:pt x="71451" y="0"/>
                      <a:pt x="58040" y="12042"/>
                      <a:pt x="57160" y="2774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02" name="Freeform 602"/>
              <p:cNvSpPr/>
              <p:nvPr/>
            </p:nvSpPr>
            <p:spPr>
              <a:xfrm>
                <a:off x="12244758" y="7634886"/>
                <a:ext cx="127000" cy="106101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61016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3"/>
                      <a:pt x="63500" y="126433"/>
                    </a:cubicBezTo>
                    <a:cubicBezTo>
                      <a:pt x="98460" y="126433"/>
                      <a:pt x="126843" y="98175"/>
                      <a:pt x="127000" y="63216"/>
                    </a:cubicBezTo>
                    <a:close/>
                    <a:moveTo>
                      <a:pt x="92067" y="62561"/>
                    </a:moveTo>
                    <a:cubicBezTo>
                      <a:pt x="91641" y="46833"/>
                      <a:pt x="78579" y="34408"/>
                      <a:pt x="62848" y="34768"/>
                    </a:cubicBezTo>
                    <a:cubicBezTo>
                      <a:pt x="47117" y="35129"/>
                      <a:pt x="34638" y="48139"/>
                      <a:pt x="34933" y="63870"/>
                    </a:cubicBezTo>
                    <a:lnTo>
                      <a:pt x="57130" y="1032862"/>
                    </a:lnTo>
                    <a:cubicBezTo>
                      <a:pt x="57556" y="1048591"/>
                      <a:pt x="70618" y="1061016"/>
                      <a:pt x="86349" y="1060655"/>
                    </a:cubicBezTo>
                    <a:cubicBezTo>
                      <a:pt x="102080" y="1060295"/>
                      <a:pt x="114559" y="1047285"/>
                      <a:pt x="114264" y="103155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03" name="Freeform 603"/>
              <p:cNvSpPr/>
              <p:nvPr/>
            </p:nvSpPr>
            <p:spPr>
              <a:xfrm>
                <a:off x="12266955" y="6915793"/>
                <a:ext cx="127000" cy="181451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814516">
                    <a:moveTo>
                      <a:pt x="127000" y="1751300"/>
                    </a:moveTo>
                    <a:cubicBezTo>
                      <a:pt x="126844" y="1716341"/>
                      <a:pt x="98460" y="1688084"/>
                      <a:pt x="63500" y="1688084"/>
                    </a:cubicBezTo>
                    <a:cubicBezTo>
                      <a:pt x="28540" y="1688084"/>
                      <a:pt x="157" y="1716341"/>
                      <a:pt x="0" y="1751300"/>
                    </a:cubicBezTo>
                    <a:cubicBezTo>
                      <a:pt x="157" y="1786260"/>
                      <a:pt x="28540" y="1814517"/>
                      <a:pt x="63500" y="1814517"/>
                    </a:cubicBezTo>
                    <a:cubicBezTo>
                      <a:pt x="98460" y="1814517"/>
                      <a:pt x="126844" y="1786260"/>
                      <a:pt x="127000" y="1751300"/>
                    </a:cubicBezTo>
                    <a:close/>
                    <a:moveTo>
                      <a:pt x="34927" y="1750932"/>
                    </a:moveTo>
                    <a:cubicBezTo>
                      <a:pt x="34795" y="1766664"/>
                      <a:pt x="47403" y="1779543"/>
                      <a:pt x="63133" y="1779746"/>
                    </a:cubicBezTo>
                    <a:cubicBezTo>
                      <a:pt x="78864" y="1779948"/>
                      <a:pt x="91800" y="1767398"/>
                      <a:pt x="92073" y="1751669"/>
                    </a:cubicBezTo>
                    <a:lnTo>
                      <a:pt x="114270" y="29016"/>
                    </a:lnTo>
                    <a:cubicBezTo>
                      <a:pt x="114402" y="13285"/>
                      <a:pt x="101795" y="406"/>
                      <a:pt x="86064" y="203"/>
                    </a:cubicBezTo>
                    <a:cubicBezTo>
                      <a:pt x="70333" y="0"/>
                      <a:pt x="57397" y="12551"/>
                      <a:pt x="57125" y="2828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04" name="Freeform 604"/>
              <p:cNvSpPr/>
              <p:nvPr/>
            </p:nvSpPr>
            <p:spPr>
              <a:xfrm>
                <a:off x="12289152" y="6881225"/>
                <a:ext cx="127000" cy="186834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868343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73" y="62860"/>
                    </a:moveTo>
                    <a:cubicBezTo>
                      <a:pt x="91806" y="47130"/>
                      <a:pt x="78875" y="34575"/>
                      <a:pt x="63145" y="34771"/>
                    </a:cubicBezTo>
                    <a:cubicBezTo>
                      <a:pt x="47414" y="34968"/>
                      <a:pt x="34801" y="47842"/>
                      <a:pt x="34928" y="63574"/>
                    </a:cubicBezTo>
                    <a:lnTo>
                      <a:pt x="57125" y="1840059"/>
                    </a:lnTo>
                    <a:cubicBezTo>
                      <a:pt x="57392" y="1855788"/>
                      <a:pt x="70322" y="1868343"/>
                      <a:pt x="86053" y="1868147"/>
                    </a:cubicBezTo>
                    <a:cubicBezTo>
                      <a:pt x="101784" y="1867950"/>
                      <a:pt x="114396" y="1855076"/>
                      <a:pt x="114270" y="183934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05" name="Freeform 605"/>
              <p:cNvSpPr/>
              <p:nvPr/>
            </p:nvSpPr>
            <p:spPr>
              <a:xfrm>
                <a:off x="12311349" y="8657710"/>
                <a:ext cx="127000" cy="5768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50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45" y="61909"/>
                    </a:moveTo>
                    <a:cubicBezTo>
                      <a:pt x="91255" y="46197"/>
                      <a:pt x="77913" y="34079"/>
                      <a:pt x="62198" y="34799"/>
                    </a:cubicBezTo>
                    <a:cubicBezTo>
                      <a:pt x="46483" y="35519"/>
                      <a:pt x="34305" y="48806"/>
                      <a:pt x="34955" y="64524"/>
                    </a:cubicBezTo>
                    <a:lnTo>
                      <a:pt x="57152" y="549020"/>
                    </a:lnTo>
                    <a:cubicBezTo>
                      <a:pt x="57942" y="564732"/>
                      <a:pt x="71284" y="576850"/>
                      <a:pt x="86999" y="576130"/>
                    </a:cubicBezTo>
                    <a:cubicBezTo>
                      <a:pt x="102714" y="575410"/>
                      <a:pt x="114892" y="562123"/>
                      <a:pt x="114242" y="54640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06" name="Freeform 606"/>
              <p:cNvSpPr/>
              <p:nvPr/>
            </p:nvSpPr>
            <p:spPr>
              <a:xfrm>
                <a:off x="12333546" y="9142206"/>
                <a:ext cx="127000" cy="7381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182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58" y="62235"/>
                    </a:moveTo>
                    <a:cubicBezTo>
                      <a:pt x="91448" y="46515"/>
                      <a:pt x="78246" y="34246"/>
                      <a:pt x="62523" y="34786"/>
                    </a:cubicBezTo>
                    <a:cubicBezTo>
                      <a:pt x="46801" y="35326"/>
                      <a:pt x="34472" y="48473"/>
                      <a:pt x="34942" y="64198"/>
                    </a:cubicBezTo>
                    <a:lnTo>
                      <a:pt x="57139" y="710193"/>
                    </a:lnTo>
                    <a:cubicBezTo>
                      <a:pt x="57750" y="725913"/>
                      <a:pt x="70951" y="738182"/>
                      <a:pt x="86674" y="737642"/>
                    </a:cubicBezTo>
                    <a:cubicBezTo>
                      <a:pt x="102396" y="737102"/>
                      <a:pt x="114725" y="723955"/>
                      <a:pt x="114255" y="70823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07" name="Freeform 607"/>
              <p:cNvSpPr/>
              <p:nvPr/>
            </p:nvSpPr>
            <p:spPr>
              <a:xfrm>
                <a:off x="12355743" y="9788201"/>
                <a:ext cx="127000" cy="3084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95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1924" y="60286"/>
                    </a:moveTo>
                    <a:cubicBezTo>
                      <a:pt x="90260" y="44628"/>
                      <a:pt x="76242" y="33269"/>
                      <a:pt x="60580" y="34882"/>
                    </a:cubicBezTo>
                    <a:cubicBezTo>
                      <a:pt x="44916" y="36497"/>
                      <a:pt x="33512" y="50478"/>
                      <a:pt x="35076" y="66146"/>
                    </a:cubicBezTo>
                    <a:lnTo>
                      <a:pt x="57273" y="281477"/>
                    </a:lnTo>
                    <a:cubicBezTo>
                      <a:pt x="58937" y="297135"/>
                      <a:pt x="72955" y="308495"/>
                      <a:pt x="88618" y="306881"/>
                    </a:cubicBezTo>
                    <a:cubicBezTo>
                      <a:pt x="104281" y="305267"/>
                      <a:pt x="115686" y="291285"/>
                      <a:pt x="114121" y="27561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08" name="Freeform 608"/>
              <p:cNvSpPr/>
              <p:nvPr/>
            </p:nvSpPr>
            <p:spPr>
              <a:xfrm>
                <a:off x="12377941" y="9068957"/>
                <a:ext cx="127000" cy="106100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61008">
                    <a:moveTo>
                      <a:pt x="127000" y="997791"/>
                    </a:moveTo>
                    <a:cubicBezTo>
                      <a:pt x="126843" y="962832"/>
                      <a:pt x="98459" y="934575"/>
                      <a:pt x="63500" y="934575"/>
                    </a:cubicBezTo>
                    <a:cubicBezTo>
                      <a:pt x="28540" y="934575"/>
                      <a:pt x="156" y="962832"/>
                      <a:pt x="0" y="997791"/>
                    </a:cubicBezTo>
                    <a:cubicBezTo>
                      <a:pt x="156" y="1032750"/>
                      <a:pt x="28540" y="1061008"/>
                      <a:pt x="63500" y="1061008"/>
                    </a:cubicBezTo>
                    <a:cubicBezTo>
                      <a:pt x="98459" y="1061008"/>
                      <a:pt x="126843" y="1032750"/>
                      <a:pt x="127000" y="997791"/>
                    </a:cubicBezTo>
                    <a:close/>
                    <a:moveTo>
                      <a:pt x="34932" y="997137"/>
                    </a:moveTo>
                    <a:cubicBezTo>
                      <a:pt x="34642" y="1012866"/>
                      <a:pt x="47120" y="1025872"/>
                      <a:pt x="62848" y="1026232"/>
                    </a:cubicBezTo>
                    <a:cubicBezTo>
                      <a:pt x="78575" y="1026592"/>
                      <a:pt x="91636" y="1014172"/>
                      <a:pt x="92067" y="998446"/>
                    </a:cubicBezTo>
                    <a:lnTo>
                      <a:pt x="114264" y="29454"/>
                    </a:lnTo>
                    <a:cubicBezTo>
                      <a:pt x="114554" y="13725"/>
                      <a:pt x="102076" y="720"/>
                      <a:pt x="86348" y="359"/>
                    </a:cubicBezTo>
                    <a:cubicBezTo>
                      <a:pt x="70620" y="0"/>
                      <a:pt x="57560" y="12419"/>
                      <a:pt x="57129" y="2814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09" name="Freeform 609"/>
              <p:cNvSpPr/>
              <p:nvPr/>
            </p:nvSpPr>
            <p:spPr>
              <a:xfrm>
                <a:off x="12400138" y="9034541"/>
                <a:ext cx="127000" cy="3084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95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1924" y="60286"/>
                    </a:moveTo>
                    <a:cubicBezTo>
                      <a:pt x="90259" y="44628"/>
                      <a:pt x="76242" y="33268"/>
                      <a:pt x="60579" y="34882"/>
                    </a:cubicBezTo>
                    <a:cubicBezTo>
                      <a:pt x="44916" y="36497"/>
                      <a:pt x="33511" y="50478"/>
                      <a:pt x="35075" y="66146"/>
                    </a:cubicBezTo>
                    <a:lnTo>
                      <a:pt x="57272" y="281477"/>
                    </a:lnTo>
                    <a:cubicBezTo>
                      <a:pt x="58936" y="297135"/>
                      <a:pt x="72954" y="308495"/>
                      <a:pt x="88617" y="306881"/>
                    </a:cubicBezTo>
                    <a:cubicBezTo>
                      <a:pt x="104280" y="305266"/>
                      <a:pt x="115685" y="291285"/>
                      <a:pt x="114121" y="27561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10" name="Freeform 610"/>
              <p:cNvSpPr/>
              <p:nvPr/>
            </p:nvSpPr>
            <p:spPr>
              <a:xfrm>
                <a:off x="12422334" y="8906935"/>
                <a:ext cx="127000" cy="46937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9370">
                    <a:moveTo>
                      <a:pt x="127000" y="406153"/>
                    </a:moveTo>
                    <a:cubicBezTo>
                      <a:pt x="126843" y="371194"/>
                      <a:pt x="98460" y="342937"/>
                      <a:pt x="63500" y="342937"/>
                    </a:cubicBezTo>
                    <a:cubicBezTo>
                      <a:pt x="28540" y="342937"/>
                      <a:pt x="157" y="371194"/>
                      <a:pt x="0" y="406153"/>
                    </a:cubicBezTo>
                    <a:cubicBezTo>
                      <a:pt x="157" y="441112"/>
                      <a:pt x="28540" y="469369"/>
                      <a:pt x="63500" y="469369"/>
                    </a:cubicBezTo>
                    <a:cubicBezTo>
                      <a:pt x="98460" y="469369"/>
                      <a:pt x="126843" y="441112"/>
                      <a:pt x="127000" y="406153"/>
                    </a:cubicBezTo>
                    <a:close/>
                    <a:moveTo>
                      <a:pt x="34975" y="404473"/>
                    </a:moveTo>
                    <a:cubicBezTo>
                      <a:pt x="34120" y="420181"/>
                      <a:pt x="46123" y="433627"/>
                      <a:pt x="61827" y="434551"/>
                    </a:cubicBezTo>
                    <a:cubicBezTo>
                      <a:pt x="77532" y="435477"/>
                      <a:pt x="91031" y="423534"/>
                      <a:pt x="92026" y="407834"/>
                    </a:cubicBezTo>
                    <a:lnTo>
                      <a:pt x="114223" y="31003"/>
                    </a:lnTo>
                    <a:cubicBezTo>
                      <a:pt x="115078" y="15295"/>
                      <a:pt x="103075" y="1850"/>
                      <a:pt x="87370" y="924"/>
                    </a:cubicBezTo>
                    <a:cubicBezTo>
                      <a:pt x="71665" y="0"/>
                      <a:pt x="58167" y="11942"/>
                      <a:pt x="57172" y="2764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11" name="Freeform 611"/>
              <p:cNvSpPr/>
              <p:nvPr/>
            </p:nvSpPr>
            <p:spPr>
              <a:xfrm>
                <a:off x="12444531" y="8873042"/>
                <a:ext cx="127000" cy="111482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23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69" y="62596"/>
                    </a:moveTo>
                    <a:cubicBezTo>
                      <a:pt x="91657" y="46870"/>
                      <a:pt x="78612" y="34434"/>
                      <a:pt x="62884" y="34775"/>
                    </a:cubicBezTo>
                    <a:cubicBezTo>
                      <a:pt x="47155" y="35117"/>
                      <a:pt x="34662" y="48106"/>
                      <a:pt x="34932" y="63836"/>
                    </a:cubicBezTo>
                    <a:lnTo>
                      <a:pt x="57129" y="1086661"/>
                    </a:lnTo>
                    <a:cubicBezTo>
                      <a:pt x="57541" y="1102387"/>
                      <a:pt x="70586" y="1114823"/>
                      <a:pt x="86315" y="1114482"/>
                    </a:cubicBezTo>
                    <a:cubicBezTo>
                      <a:pt x="102043" y="1114141"/>
                      <a:pt x="114537" y="1101150"/>
                      <a:pt x="114266" y="108542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12" name="Freeform 612"/>
              <p:cNvSpPr/>
              <p:nvPr/>
            </p:nvSpPr>
            <p:spPr>
              <a:xfrm>
                <a:off x="12466728" y="4708780"/>
                <a:ext cx="127000" cy="53135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313519">
                    <a:moveTo>
                      <a:pt x="127000" y="5250303"/>
                    </a:moveTo>
                    <a:cubicBezTo>
                      <a:pt x="126844" y="5215344"/>
                      <a:pt x="98460" y="5187087"/>
                      <a:pt x="63500" y="5187087"/>
                    </a:cubicBezTo>
                    <a:cubicBezTo>
                      <a:pt x="28540" y="5187087"/>
                      <a:pt x="157" y="5215344"/>
                      <a:pt x="0" y="5250303"/>
                    </a:cubicBezTo>
                    <a:cubicBezTo>
                      <a:pt x="157" y="5285262"/>
                      <a:pt x="28540" y="5313519"/>
                      <a:pt x="63500" y="5313519"/>
                    </a:cubicBezTo>
                    <a:cubicBezTo>
                      <a:pt x="98460" y="5313519"/>
                      <a:pt x="126844" y="5285262"/>
                      <a:pt x="127000" y="5250303"/>
                    </a:cubicBezTo>
                    <a:close/>
                    <a:moveTo>
                      <a:pt x="34926" y="5250181"/>
                    </a:moveTo>
                    <a:cubicBezTo>
                      <a:pt x="34929" y="5265913"/>
                      <a:pt x="47648" y="5278683"/>
                      <a:pt x="63379" y="5278750"/>
                    </a:cubicBezTo>
                    <a:cubicBezTo>
                      <a:pt x="79111" y="5278817"/>
                      <a:pt x="91938" y="5266155"/>
                      <a:pt x="92075" y="5250425"/>
                    </a:cubicBezTo>
                    <a:lnTo>
                      <a:pt x="114272" y="28635"/>
                    </a:lnTo>
                    <a:cubicBezTo>
                      <a:pt x="114269" y="12903"/>
                      <a:pt x="101551" y="133"/>
                      <a:pt x="85819" y="66"/>
                    </a:cubicBezTo>
                    <a:cubicBezTo>
                      <a:pt x="70087" y="0"/>
                      <a:pt x="57260" y="12661"/>
                      <a:pt x="57123" y="2839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13" name="Freeform 613"/>
              <p:cNvSpPr/>
              <p:nvPr/>
            </p:nvSpPr>
            <p:spPr>
              <a:xfrm>
                <a:off x="12488925" y="4674077"/>
                <a:ext cx="127000" cy="43983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39837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75" y="63069"/>
                    </a:moveTo>
                    <a:cubicBezTo>
                      <a:pt x="91924" y="47338"/>
                      <a:pt x="79085" y="34688"/>
                      <a:pt x="63354" y="34769"/>
                    </a:cubicBezTo>
                    <a:cubicBezTo>
                      <a:pt x="47622" y="34850"/>
                      <a:pt x="34915" y="47632"/>
                      <a:pt x="34926" y="63364"/>
                    </a:cubicBezTo>
                    <a:lnTo>
                      <a:pt x="57123" y="4369994"/>
                    </a:lnTo>
                    <a:cubicBezTo>
                      <a:pt x="57274" y="4385725"/>
                      <a:pt x="70113" y="4398375"/>
                      <a:pt x="85845" y="4398294"/>
                    </a:cubicBezTo>
                    <a:cubicBezTo>
                      <a:pt x="101576" y="4398213"/>
                      <a:pt x="114283" y="4385431"/>
                      <a:pt x="114272" y="436970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14" name="Freeform 614"/>
              <p:cNvSpPr/>
              <p:nvPr/>
            </p:nvSpPr>
            <p:spPr>
              <a:xfrm>
                <a:off x="12511122" y="8980708"/>
                <a:ext cx="127000" cy="12762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1" y="62680"/>
                    </a:moveTo>
                    <a:cubicBezTo>
                      <a:pt x="91706" y="46953"/>
                      <a:pt x="78696" y="34479"/>
                      <a:pt x="62968" y="34773"/>
                    </a:cubicBezTo>
                    <a:cubicBezTo>
                      <a:pt x="47239" y="35068"/>
                      <a:pt x="34706" y="48022"/>
                      <a:pt x="34931" y="63752"/>
                    </a:cubicBezTo>
                    <a:lnTo>
                      <a:pt x="57128" y="1248075"/>
                    </a:lnTo>
                    <a:cubicBezTo>
                      <a:pt x="57493" y="1263802"/>
                      <a:pt x="70502" y="1276276"/>
                      <a:pt x="86231" y="1275981"/>
                    </a:cubicBezTo>
                    <a:cubicBezTo>
                      <a:pt x="101960" y="1275687"/>
                      <a:pt x="114493" y="1262733"/>
                      <a:pt x="114268" y="124700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15" name="Freeform 615"/>
              <p:cNvSpPr/>
              <p:nvPr/>
            </p:nvSpPr>
            <p:spPr>
              <a:xfrm>
                <a:off x="12533319" y="8207809"/>
                <a:ext cx="127000" cy="208365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83654">
                    <a:moveTo>
                      <a:pt x="127000" y="2020438"/>
                    </a:moveTo>
                    <a:cubicBezTo>
                      <a:pt x="126844" y="1985479"/>
                      <a:pt x="98460" y="1957222"/>
                      <a:pt x="63500" y="1957222"/>
                    </a:cubicBezTo>
                    <a:cubicBezTo>
                      <a:pt x="28541" y="1957222"/>
                      <a:pt x="157" y="1985479"/>
                      <a:pt x="0" y="2020438"/>
                    </a:cubicBezTo>
                    <a:cubicBezTo>
                      <a:pt x="157" y="2055397"/>
                      <a:pt x="28541" y="2083654"/>
                      <a:pt x="63500" y="2083654"/>
                    </a:cubicBezTo>
                    <a:cubicBezTo>
                      <a:pt x="98460" y="2083654"/>
                      <a:pt x="126844" y="2055397"/>
                      <a:pt x="127000" y="2020438"/>
                    </a:cubicBezTo>
                    <a:close/>
                    <a:moveTo>
                      <a:pt x="34927" y="2020119"/>
                    </a:moveTo>
                    <a:cubicBezTo>
                      <a:pt x="34822" y="2035851"/>
                      <a:pt x="47453" y="2048708"/>
                      <a:pt x="63183" y="2048884"/>
                    </a:cubicBezTo>
                    <a:cubicBezTo>
                      <a:pt x="78914" y="2049060"/>
                      <a:pt x="91828" y="2036487"/>
                      <a:pt x="92074" y="2020757"/>
                    </a:cubicBezTo>
                    <a:lnTo>
                      <a:pt x="114271" y="28940"/>
                    </a:lnTo>
                    <a:cubicBezTo>
                      <a:pt x="114376" y="13209"/>
                      <a:pt x="101745" y="351"/>
                      <a:pt x="86015" y="175"/>
                    </a:cubicBezTo>
                    <a:cubicBezTo>
                      <a:pt x="70284" y="0"/>
                      <a:pt x="57370" y="12573"/>
                      <a:pt x="57124" y="2830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16" name="Freeform 616"/>
              <p:cNvSpPr/>
              <p:nvPr/>
            </p:nvSpPr>
            <p:spPr>
              <a:xfrm>
                <a:off x="12555517" y="7991188"/>
                <a:ext cx="127000" cy="3084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9">
                    <a:moveTo>
                      <a:pt x="127000" y="245243"/>
                    </a:moveTo>
                    <a:cubicBezTo>
                      <a:pt x="126843" y="210283"/>
                      <a:pt x="98459" y="182026"/>
                      <a:pt x="63500" y="182026"/>
                    </a:cubicBezTo>
                    <a:cubicBezTo>
                      <a:pt x="28540" y="182026"/>
                      <a:pt x="156" y="210283"/>
                      <a:pt x="0" y="245243"/>
                    </a:cubicBezTo>
                    <a:cubicBezTo>
                      <a:pt x="156" y="280202"/>
                      <a:pt x="28540" y="308459"/>
                      <a:pt x="63500" y="308459"/>
                    </a:cubicBezTo>
                    <a:cubicBezTo>
                      <a:pt x="98459" y="308459"/>
                      <a:pt x="126843" y="280202"/>
                      <a:pt x="127000" y="245243"/>
                    </a:cubicBezTo>
                    <a:close/>
                    <a:moveTo>
                      <a:pt x="35075" y="242313"/>
                    </a:moveTo>
                    <a:cubicBezTo>
                      <a:pt x="33532" y="257969"/>
                      <a:pt x="44933" y="271927"/>
                      <a:pt x="60583" y="273540"/>
                    </a:cubicBezTo>
                    <a:cubicBezTo>
                      <a:pt x="76231" y="275153"/>
                      <a:pt x="90241" y="263814"/>
                      <a:pt x="91924" y="248173"/>
                    </a:cubicBezTo>
                    <a:lnTo>
                      <a:pt x="114121" y="32841"/>
                    </a:lnTo>
                    <a:cubicBezTo>
                      <a:pt x="115665" y="17184"/>
                      <a:pt x="104263" y="3226"/>
                      <a:pt x="88614" y="1613"/>
                    </a:cubicBezTo>
                    <a:cubicBezTo>
                      <a:pt x="72965" y="0"/>
                      <a:pt x="58955" y="11339"/>
                      <a:pt x="57272" y="2698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17" name="Freeform 617"/>
              <p:cNvSpPr/>
              <p:nvPr/>
            </p:nvSpPr>
            <p:spPr>
              <a:xfrm>
                <a:off x="12577714" y="7957882"/>
                <a:ext cx="127000" cy="2019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20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1486" y="57447"/>
                    </a:moveTo>
                    <a:cubicBezTo>
                      <a:pt x="88241" y="42054"/>
                      <a:pt x="73163" y="32179"/>
                      <a:pt x="57756" y="35356"/>
                    </a:cubicBezTo>
                    <a:cubicBezTo>
                      <a:pt x="42347" y="38532"/>
                      <a:pt x="32405" y="53565"/>
                      <a:pt x="35513" y="68987"/>
                    </a:cubicBezTo>
                    <a:lnTo>
                      <a:pt x="57710" y="176652"/>
                    </a:lnTo>
                    <a:cubicBezTo>
                      <a:pt x="60956" y="192046"/>
                      <a:pt x="76033" y="201921"/>
                      <a:pt x="91441" y="198744"/>
                    </a:cubicBezTo>
                    <a:cubicBezTo>
                      <a:pt x="106849" y="195568"/>
                      <a:pt x="116791" y="180535"/>
                      <a:pt x="113683" y="16511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18" name="Freeform 618"/>
              <p:cNvSpPr/>
              <p:nvPr/>
            </p:nvSpPr>
            <p:spPr>
              <a:xfrm>
                <a:off x="12599911" y="8065549"/>
                <a:ext cx="127000" cy="3620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45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1978" y="60867"/>
                    </a:moveTo>
                    <a:cubicBezTo>
                      <a:pt x="90624" y="45186"/>
                      <a:pt x="76846" y="33552"/>
                      <a:pt x="61160" y="34846"/>
                    </a:cubicBezTo>
                    <a:cubicBezTo>
                      <a:pt x="45474" y="36139"/>
                      <a:pt x="33788" y="49874"/>
                      <a:pt x="35022" y="65565"/>
                    </a:cubicBezTo>
                    <a:lnTo>
                      <a:pt x="57219" y="334729"/>
                    </a:lnTo>
                    <a:cubicBezTo>
                      <a:pt x="58572" y="350410"/>
                      <a:pt x="72350" y="362044"/>
                      <a:pt x="88037" y="360751"/>
                    </a:cubicBezTo>
                    <a:cubicBezTo>
                      <a:pt x="103723" y="359457"/>
                      <a:pt x="115409" y="345722"/>
                      <a:pt x="114175" y="33003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19" name="Freeform 619"/>
              <p:cNvSpPr/>
              <p:nvPr/>
            </p:nvSpPr>
            <p:spPr>
              <a:xfrm>
                <a:off x="12622108" y="5516218"/>
                <a:ext cx="127000" cy="294492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944928">
                    <a:moveTo>
                      <a:pt x="127000" y="2881711"/>
                    </a:moveTo>
                    <a:cubicBezTo>
                      <a:pt x="126843" y="2846752"/>
                      <a:pt x="98460" y="2818495"/>
                      <a:pt x="63500" y="2818495"/>
                    </a:cubicBezTo>
                    <a:cubicBezTo>
                      <a:pt x="28540" y="2818495"/>
                      <a:pt x="156" y="2846752"/>
                      <a:pt x="0" y="2881711"/>
                    </a:cubicBezTo>
                    <a:cubicBezTo>
                      <a:pt x="156" y="2916670"/>
                      <a:pt x="28540" y="2944928"/>
                      <a:pt x="63500" y="2944928"/>
                    </a:cubicBezTo>
                    <a:cubicBezTo>
                      <a:pt x="98460" y="2944928"/>
                      <a:pt x="126843" y="2916670"/>
                      <a:pt x="127000" y="2881711"/>
                    </a:cubicBezTo>
                    <a:close/>
                    <a:moveTo>
                      <a:pt x="34926" y="2881489"/>
                    </a:moveTo>
                    <a:cubicBezTo>
                      <a:pt x="34874" y="2897220"/>
                      <a:pt x="47547" y="2910036"/>
                      <a:pt x="63278" y="2910158"/>
                    </a:cubicBezTo>
                    <a:cubicBezTo>
                      <a:pt x="79010" y="2910281"/>
                      <a:pt x="91881" y="2897665"/>
                      <a:pt x="92074" y="2881934"/>
                    </a:cubicBezTo>
                    <a:lnTo>
                      <a:pt x="114271" y="28791"/>
                    </a:lnTo>
                    <a:cubicBezTo>
                      <a:pt x="114323" y="13059"/>
                      <a:pt x="101649" y="244"/>
                      <a:pt x="85918" y="122"/>
                    </a:cubicBezTo>
                    <a:cubicBezTo>
                      <a:pt x="70187" y="0"/>
                      <a:pt x="57316" y="12615"/>
                      <a:pt x="57123" y="2834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20" name="Freeform 620"/>
              <p:cNvSpPr/>
              <p:nvPr/>
            </p:nvSpPr>
            <p:spPr>
              <a:xfrm>
                <a:off x="12644305" y="5481570"/>
                <a:ext cx="127000" cy="3752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752395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74" y="63044"/>
                    </a:moveTo>
                    <a:cubicBezTo>
                      <a:pt x="91908" y="47313"/>
                      <a:pt x="79059" y="34674"/>
                      <a:pt x="63327" y="34770"/>
                    </a:cubicBezTo>
                    <a:cubicBezTo>
                      <a:pt x="47595" y="34865"/>
                      <a:pt x="34900" y="47658"/>
                      <a:pt x="34925" y="63390"/>
                    </a:cubicBezTo>
                    <a:lnTo>
                      <a:pt x="57122" y="3724025"/>
                    </a:lnTo>
                    <a:cubicBezTo>
                      <a:pt x="57288" y="3739756"/>
                      <a:pt x="70138" y="3752395"/>
                      <a:pt x="85869" y="3752300"/>
                    </a:cubicBezTo>
                    <a:cubicBezTo>
                      <a:pt x="101601" y="3752204"/>
                      <a:pt x="114296" y="3739411"/>
                      <a:pt x="114271" y="372367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21" name="Freeform 621"/>
              <p:cNvSpPr/>
              <p:nvPr/>
            </p:nvSpPr>
            <p:spPr>
              <a:xfrm>
                <a:off x="12666502" y="9013599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191824"/>
                    </a:moveTo>
                    <a:cubicBezTo>
                      <a:pt x="126843" y="156865"/>
                      <a:pt x="98460" y="128607"/>
                      <a:pt x="63500" y="128607"/>
                    </a:cubicBezTo>
                    <a:cubicBezTo>
                      <a:pt x="28540" y="128607"/>
                      <a:pt x="157" y="156865"/>
                      <a:pt x="0" y="191824"/>
                    </a:cubicBezTo>
                    <a:cubicBezTo>
                      <a:pt x="157" y="226783"/>
                      <a:pt x="28540" y="255040"/>
                      <a:pt x="63500" y="255040"/>
                    </a:cubicBezTo>
                    <a:cubicBezTo>
                      <a:pt x="98460" y="255040"/>
                      <a:pt x="126843" y="226783"/>
                      <a:pt x="127000" y="191824"/>
                    </a:cubicBezTo>
                    <a:close/>
                    <a:moveTo>
                      <a:pt x="35191" y="187932"/>
                    </a:moveTo>
                    <a:cubicBezTo>
                      <a:pt x="33118" y="203527"/>
                      <a:pt x="44041" y="217864"/>
                      <a:pt x="59626" y="220006"/>
                    </a:cubicBezTo>
                    <a:cubicBezTo>
                      <a:pt x="75212" y="222147"/>
                      <a:pt x="89597" y="211290"/>
                      <a:pt x="91808" y="195714"/>
                    </a:cubicBezTo>
                    <a:lnTo>
                      <a:pt x="114005" y="34215"/>
                    </a:lnTo>
                    <a:cubicBezTo>
                      <a:pt x="116078" y="18621"/>
                      <a:pt x="105156" y="4284"/>
                      <a:pt x="89571" y="2142"/>
                    </a:cubicBezTo>
                    <a:cubicBezTo>
                      <a:pt x="73985" y="0"/>
                      <a:pt x="59600" y="10858"/>
                      <a:pt x="57388" y="26434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22" name="Freeform 622"/>
              <p:cNvSpPr/>
              <p:nvPr/>
            </p:nvSpPr>
            <p:spPr>
              <a:xfrm>
                <a:off x="12688699" y="7077315"/>
                <a:ext cx="127000" cy="202982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29826">
                    <a:moveTo>
                      <a:pt x="127000" y="1966609"/>
                    </a:moveTo>
                    <a:cubicBezTo>
                      <a:pt x="126844" y="1931650"/>
                      <a:pt x="98460" y="1903393"/>
                      <a:pt x="63500" y="1903393"/>
                    </a:cubicBezTo>
                    <a:cubicBezTo>
                      <a:pt x="28540" y="1903393"/>
                      <a:pt x="157" y="1931650"/>
                      <a:pt x="0" y="1966609"/>
                    </a:cubicBezTo>
                    <a:cubicBezTo>
                      <a:pt x="157" y="2001568"/>
                      <a:pt x="28540" y="2029825"/>
                      <a:pt x="63500" y="2029825"/>
                    </a:cubicBezTo>
                    <a:cubicBezTo>
                      <a:pt x="98460" y="2029825"/>
                      <a:pt x="126844" y="2001568"/>
                      <a:pt x="127000" y="1966609"/>
                    </a:cubicBezTo>
                    <a:close/>
                    <a:moveTo>
                      <a:pt x="34927" y="1966282"/>
                    </a:moveTo>
                    <a:cubicBezTo>
                      <a:pt x="34817" y="1982013"/>
                      <a:pt x="47443" y="1994875"/>
                      <a:pt x="63174" y="1995054"/>
                    </a:cubicBezTo>
                    <a:cubicBezTo>
                      <a:pt x="78905" y="1995234"/>
                      <a:pt x="91822" y="1982666"/>
                      <a:pt x="92073" y="1966936"/>
                    </a:cubicBezTo>
                    <a:lnTo>
                      <a:pt x="114270" y="28953"/>
                    </a:lnTo>
                    <a:cubicBezTo>
                      <a:pt x="114380" y="13221"/>
                      <a:pt x="101754" y="360"/>
                      <a:pt x="86023" y="179"/>
                    </a:cubicBezTo>
                    <a:cubicBezTo>
                      <a:pt x="70292" y="0"/>
                      <a:pt x="57374" y="12568"/>
                      <a:pt x="57124" y="2829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23" name="Freeform 623"/>
              <p:cNvSpPr/>
              <p:nvPr/>
            </p:nvSpPr>
            <p:spPr>
              <a:xfrm>
                <a:off x="12710896" y="4601040"/>
                <a:ext cx="127000" cy="256811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68116">
                    <a:moveTo>
                      <a:pt x="127000" y="2504900"/>
                    </a:moveTo>
                    <a:cubicBezTo>
                      <a:pt x="126844" y="2469941"/>
                      <a:pt x="98460" y="2441684"/>
                      <a:pt x="63500" y="2441684"/>
                    </a:cubicBezTo>
                    <a:cubicBezTo>
                      <a:pt x="28540" y="2441684"/>
                      <a:pt x="157" y="2469941"/>
                      <a:pt x="0" y="2504900"/>
                    </a:cubicBezTo>
                    <a:cubicBezTo>
                      <a:pt x="157" y="2539859"/>
                      <a:pt x="28540" y="2568116"/>
                      <a:pt x="63500" y="2568116"/>
                    </a:cubicBezTo>
                    <a:cubicBezTo>
                      <a:pt x="98460" y="2568116"/>
                      <a:pt x="126844" y="2539859"/>
                      <a:pt x="127000" y="2504900"/>
                    </a:cubicBezTo>
                    <a:close/>
                    <a:moveTo>
                      <a:pt x="34926" y="2504644"/>
                    </a:moveTo>
                    <a:cubicBezTo>
                      <a:pt x="34855" y="2520376"/>
                      <a:pt x="47514" y="2533206"/>
                      <a:pt x="63244" y="2533347"/>
                    </a:cubicBezTo>
                    <a:cubicBezTo>
                      <a:pt x="78976" y="2533487"/>
                      <a:pt x="91862" y="2520887"/>
                      <a:pt x="92074" y="2505156"/>
                    </a:cubicBezTo>
                    <a:lnTo>
                      <a:pt x="114271" y="28844"/>
                    </a:lnTo>
                    <a:cubicBezTo>
                      <a:pt x="114341" y="13112"/>
                      <a:pt x="101683" y="282"/>
                      <a:pt x="85952" y="141"/>
                    </a:cubicBezTo>
                    <a:cubicBezTo>
                      <a:pt x="70221" y="0"/>
                      <a:pt x="57335" y="12601"/>
                      <a:pt x="57123" y="2833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24" name="Freeform 624"/>
              <p:cNvSpPr/>
              <p:nvPr/>
            </p:nvSpPr>
            <p:spPr>
              <a:xfrm>
                <a:off x="12733093" y="4566411"/>
                <a:ext cx="127000" cy="5798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98039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59" y="126434"/>
                      <a:pt x="126843" y="98176"/>
                      <a:pt x="127000" y="63217"/>
                    </a:cubicBezTo>
                    <a:close/>
                    <a:moveTo>
                      <a:pt x="92075" y="63106"/>
                    </a:moveTo>
                    <a:cubicBezTo>
                      <a:pt x="91959" y="47363"/>
                      <a:pt x="79132" y="34680"/>
                      <a:pt x="63389" y="34741"/>
                    </a:cubicBezTo>
                    <a:cubicBezTo>
                      <a:pt x="47646" y="34802"/>
                      <a:pt x="34919" y="47585"/>
                      <a:pt x="34925" y="63328"/>
                    </a:cubicBezTo>
                    <a:lnTo>
                      <a:pt x="57122" y="5769613"/>
                    </a:lnTo>
                    <a:cubicBezTo>
                      <a:pt x="57238" y="5785356"/>
                      <a:pt x="70065" y="5798039"/>
                      <a:pt x="85808" y="5797978"/>
                    </a:cubicBezTo>
                    <a:cubicBezTo>
                      <a:pt x="101551" y="5797917"/>
                      <a:pt x="114279" y="5785134"/>
                      <a:pt x="114272" y="576939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25" name="Freeform 625"/>
              <p:cNvSpPr/>
              <p:nvPr/>
            </p:nvSpPr>
            <p:spPr>
              <a:xfrm>
                <a:off x="12755290" y="5408602"/>
                <a:ext cx="127000" cy="499052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990527">
                    <a:moveTo>
                      <a:pt x="127000" y="4927311"/>
                    </a:moveTo>
                    <a:cubicBezTo>
                      <a:pt x="126843" y="4892352"/>
                      <a:pt x="98460" y="4864095"/>
                      <a:pt x="63500" y="4864095"/>
                    </a:cubicBezTo>
                    <a:cubicBezTo>
                      <a:pt x="28540" y="4864095"/>
                      <a:pt x="156" y="4892352"/>
                      <a:pt x="0" y="4927311"/>
                    </a:cubicBezTo>
                    <a:cubicBezTo>
                      <a:pt x="156" y="4962270"/>
                      <a:pt x="28540" y="4990528"/>
                      <a:pt x="63500" y="4990528"/>
                    </a:cubicBezTo>
                    <a:cubicBezTo>
                      <a:pt x="98460" y="4990528"/>
                      <a:pt x="126843" y="4962270"/>
                      <a:pt x="127000" y="4927311"/>
                    </a:cubicBezTo>
                    <a:close/>
                    <a:moveTo>
                      <a:pt x="34925" y="4927182"/>
                    </a:moveTo>
                    <a:cubicBezTo>
                      <a:pt x="34925" y="4942913"/>
                      <a:pt x="47639" y="4955687"/>
                      <a:pt x="63371" y="4955758"/>
                    </a:cubicBezTo>
                    <a:cubicBezTo>
                      <a:pt x="79103" y="4955830"/>
                      <a:pt x="91933" y="4943172"/>
                      <a:pt x="92075" y="4927441"/>
                    </a:cubicBezTo>
                    <a:lnTo>
                      <a:pt x="114272" y="28648"/>
                    </a:lnTo>
                    <a:cubicBezTo>
                      <a:pt x="114273" y="12917"/>
                      <a:pt x="101558" y="143"/>
                      <a:pt x="85826" y="72"/>
                    </a:cubicBezTo>
                    <a:cubicBezTo>
                      <a:pt x="70095" y="0"/>
                      <a:pt x="57264" y="12658"/>
                      <a:pt x="57123" y="28389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26" name="Freeform 626"/>
              <p:cNvSpPr/>
              <p:nvPr/>
            </p:nvSpPr>
            <p:spPr>
              <a:xfrm>
                <a:off x="12777487" y="5373904"/>
                <a:ext cx="127000" cy="434454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344543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60" y="126434"/>
                      <a:pt x="126843" y="98176"/>
                      <a:pt x="127000" y="63217"/>
                    </a:cubicBezTo>
                    <a:close/>
                    <a:moveTo>
                      <a:pt x="92075" y="63068"/>
                    </a:moveTo>
                    <a:cubicBezTo>
                      <a:pt x="91922" y="47336"/>
                      <a:pt x="79083" y="34688"/>
                      <a:pt x="63352" y="34770"/>
                    </a:cubicBezTo>
                    <a:cubicBezTo>
                      <a:pt x="47620" y="34852"/>
                      <a:pt x="34914" y="47634"/>
                      <a:pt x="34926" y="63366"/>
                    </a:cubicBezTo>
                    <a:lnTo>
                      <a:pt x="57123" y="4316163"/>
                    </a:lnTo>
                    <a:cubicBezTo>
                      <a:pt x="57275" y="4331894"/>
                      <a:pt x="70114" y="4344543"/>
                      <a:pt x="85846" y="4344462"/>
                    </a:cubicBezTo>
                    <a:cubicBezTo>
                      <a:pt x="101577" y="4344380"/>
                      <a:pt x="114283" y="4331597"/>
                      <a:pt x="114272" y="431586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27" name="Freeform 627"/>
              <p:cNvSpPr/>
              <p:nvPr/>
            </p:nvSpPr>
            <p:spPr>
              <a:xfrm>
                <a:off x="12799684" y="8476858"/>
                <a:ext cx="127000" cy="127627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7">
                    <a:moveTo>
                      <a:pt x="127000" y="1213061"/>
                    </a:moveTo>
                    <a:cubicBezTo>
                      <a:pt x="126843" y="1178102"/>
                      <a:pt x="98460" y="1149844"/>
                      <a:pt x="63500" y="1149844"/>
                    </a:cubicBezTo>
                    <a:cubicBezTo>
                      <a:pt x="28540" y="1149844"/>
                      <a:pt x="156" y="1178102"/>
                      <a:pt x="0" y="1213061"/>
                    </a:cubicBezTo>
                    <a:cubicBezTo>
                      <a:pt x="156" y="1248020"/>
                      <a:pt x="28540" y="1276277"/>
                      <a:pt x="63500" y="1276277"/>
                    </a:cubicBezTo>
                    <a:cubicBezTo>
                      <a:pt x="98460" y="1276277"/>
                      <a:pt x="126843" y="1248020"/>
                      <a:pt x="127000" y="1213061"/>
                    </a:cubicBezTo>
                    <a:close/>
                    <a:moveTo>
                      <a:pt x="34930" y="1212525"/>
                    </a:moveTo>
                    <a:cubicBezTo>
                      <a:pt x="34705" y="1228255"/>
                      <a:pt x="47238" y="1241209"/>
                      <a:pt x="62967" y="1241503"/>
                    </a:cubicBezTo>
                    <a:cubicBezTo>
                      <a:pt x="78696" y="1241798"/>
                      <a:pt x="91705" y="1229324"/>
                      <a:pt x="92070" y="1213596"/>
                    </a:cubicBezTo>
                    <a:lnTo>
                      <a:pt x="114267" y="29272"/>
                    </a:lnTo>
                    <a:cubicBezTo>
                      <a:pt x="114491" y="13542"/>
                      <a:pt x="101960" y="590"/>
                      <a:pt x="86230" y="294"/>
                    </a:cubicBezTo>
                    <a:cubicBezTo>
                      <a:pt x="70501" y="0"/>
                      <a:pt x="57492" y="12474"/>
                      <a:pt x="57127" y="28202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28" name="Freeform 628"/>
              <p:cNvSpPr/>
              <p:nvPr/>
            </p:nvSpPr>
            <p:spPr>
              <a:xfrm>
                <a:off x="12821881" y="8206767"/>
                <a:ext cx="127000" cy="3620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45">
                    <a:moveTo>
                      <a:pt x="127000" y="298828"/>
                    </a:moveTo>
                    <a:cubicBezTo>
                      <a:pt x="126843" y="263869"/>
                      <a:pt x="98460" y="235611"/>
                      <a:pt x="63500" y="235611"/>
                    </a:cubicBezTo>
                    <a:cubicBezTo>
                      <a:pt x="28540" y="235611"/>
                      <a:pt x="157" y="263869"/>
                      <a:pt x="0" y="298828"/>
                    </a:cubicBezTo>
                    <a:cubicBezTo>
                      <a:pt x="157" y="333787"/>
                      <a:pt x="28540" y="362044"/>
                      <a:pt x="63500" y="362044"/>
                    </a:cubicBezTo>
                    <a:cubicBezTo>
                      <a:pt x="98460" y="362044"/>
                      <a:pt x="126843" y="333787"/>
                      <a:pt x="127000" y="298828"/>
                    </a:cubicBezTo>
                    <a:close/>
                    <a:moveTo>
                      <a:pt x="35022" y="296480"/>
                    </a:moveTo>
                    <a:cubicBezTo>
                      <a:pt x="33799" y="312164"/>
                      <a:pt x="45484" y="325887"/>
                      <a:pt x="61163" y="327180"/>
                    </a:cubicBezTo>
                    <a:cubicBezTo>
                      <a:pt x="76841" y="328472"/>
                      <a:pt x="90616" y="316849"/>
                      <a:pt x="91979" y="301176"/>
                    </a:cubicBezTo>
                    <a:lnTo>
                      <a:pt x="114175" y="32012"/>
                    </a:lnTo>
                    <a:cubicBezTo>
                      <a:pt x="115409" y="16322"/>
                      <a:pt x="103723" y="2587"/>
                      <a:pt x="88037" y="1293"/>
                    </a:cubicBezTo>
                    <a:cubicBezTo>
                      <a:pt x="72351" y="0"/>
                      <a:pt x="58572" y="11634"/>
                      <a:pt x="57219" y="2731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29" name="Freeform 629"/>
              <p:cNvSpPr/>
              <p:nvPr/>
            </p:nvSpPr>
            <p:spPr>
              <a:xfrm>
                <a:off x="12844078" y="6431304"/>
                <a:ext cx="127000" cy="186834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868343">
                    <a:moveTo>
                      <a:pt x="127000" y="1805127"/>
                    </a:moveTo>
                    <a:cubicBezTo>
                      <a:pt x="126843" y="1770167"/>
                      <a:pt x="98460" y="1741910"/>
                      <a:pt x="63500" y="1741910"/>
                    </a:cubicBezTo>
                    <a:cubicBezTo>
                      <a:pt x="28540" y="1741910"/>
                      <a:pt x="157" y="1770167"/>
                      <a:pt x="0" y="1805127"/>
                    </a:cubicBezTo>
                    <a:cubicBezTo>
                      <a:pt x="157" y="1840086"/>
                      <a:pt x="28540" y="1868343"/>
                      <a:pt x="63500" y="1868343"/>
                    </a:cubicBezTo>
                    <a:cubicBezTo>
                      <a:pt x="98460" y="1868343"/>
                      <a:pt x="126843" y="1840086"/>
                      <a:pt x="127000" y="1805127"/>
                    </a:cubicBezTo>
                    <a:close/>
                    <a:moveTo>
                      <a:pt x="34927" y="1804769"/>
                    </a:moveTo>
                    <a:cubicBezTo>
                      <a:pt x="34801" y="1820501"/>
                      <a:pt x="47413" y="1833375"/>
                      <a:pt x="63144" y="1833572"/>
                    </a:cubicBezTo>
                    <a:cubicBezTo>
                      <a:pt x="78875" y="1833768"/>
                      <a:pt x="91805" y="1821213"/>
                      <a:pt x="92073" y="1805484"/>
                    </a:cubicBezTo>
                    <a:lnTo>
                      <a:pt x="114270" y="28999"/>
                    </a:lnTo>
                    <a:cubicBezTo>
                      <a:pt x="114396" y="13267"/>
                      <a:pt x="101783" y="393"/>
                      <a:pt x="86052" y="196"/>
                    </a:cubicBezTo>
                    <a:cubicBezTo>
                      <a:pt x="70322" y="0"/>
                      <a:pt x="57391" y="12555"/>
                      <a:pt x="57124" y="28285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30" name="Freeform 630"/>
              <p:cNvSpPr/>
              <p:nvPr/>
            </p:nvSpPr>
            <p:spPr>
              <a:xfrm>
                <a:off x="12866275" y="6396729"/>
                <a:ext cx="127000" cy="213748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137483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4" y="62907"/>
                    </a:moveTo>
                    <a:cubicBezTo>
                      <a:pt x="91833" y="47177"/>
                      <a:pt x="78922" y="34600"/>
                      <a:pt x="63192" y="34771"/>
                    </a:cubicBezTo>
                    <a:cubicBezTo>
                      <a:pt x="47461" y="34941"/>
                      <a:pt x="34827" y="47795"/>
                      <a:pt x="34927" y="63527"/>
                    </a:cubicBezTo>
                    <a:lnTo>
                      <a:pt x="57124" y="2109176"/>
                    </a:lnTo>
                    <a:cubicBezTo>
                      <a:pt x="57365" y="2124906"/>
                      <a:pt x="70275" y="2137483"/>
                      <a:pt x="86006" y="2137312"/>
                    </a:cubicBezTo>
                    <a:cubicBezTo>
                      <a:pt x="101737" y="2137141"/>
                      <a:pt x="114371" y="2124287"/>
                      <a:pt x="114271" y="210855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31" name="Freeform 631"/>
              <p:cNvSpPr/>
              <p:nvPr/>
            </p:nvSpPr>
            <p:spPr>
              <a:xfrm>
                <a:off x="12888472" y="8442378"/>
                <a:ext cx="127000" cy="63061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30617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51" y="62040"/>
                    </a:moveTo>
                    <a:cubicBezTo>
                      <a:pt x="91333" y="46325"/>
                      <a:pt x="78047" y="34146"/>
                      <a:pt x="62328" y="34794"/>
                    </a:cubicBezTo>
                    <a:cubicBezTo>
                      <a:pt x="46610" y="35442"/>
                      <a:pt x="34372" y="48673"/>
                      <a:pt x="34949" y="64394"/>
                    </a:cubicBezTo>
                    <a:lnTo>
                      <a:pt x="57146" y="602723"/>
                    </a:lnTo>
                    <a:cubicBezTo>
                      <a:pt x="57865" y="618439"/>
                      <a:pt x="71151" y="630618"/>
                      <a:pt x="86869" y="629970"/>
                    </a:cubicBezTo>
                    <a:cubicBezTo>
                      <a:pt x="102588" y="629321"/>
                      <a:pt x="114827" y="616090"/>
                      <a:pt x="114248" y="600368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32" name="Freeform 632"/>
              <p:cNvSpPr/>
              <p:nvPr/>
            </p:nvSpPr>
            <p:spPr>
              <a:xfrm>
                <a:off x="12910669" y="8957795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86129"/>
                    </a:moveTo>
                    <a:cubicBezTo>
                      <a:pt x="126844" y="51170"/>
                      <a:pt x="98459" y="22913"/>
                      <a:pt x="63500" y="22913"/>
                    </a:cubicBezTo>
                    <a:cubicBezTo>
                      <a:pt x="28540" y="22913"/>
                      <a:pt x="157" y="51170"/>
                      <a:pt x="0" y="86129"/>
                    </a:cubicBezTo>
                    <a:cubicBezTo>
                      <a:pt x="157" y="121088"/>
                      <a:pt x="28540" y="149345"/>
                      <a:pt x="63500" y="149345"/>
                    </a:cubicBezTo>
                    <a:cubicBezTo>
                      <a:pt x="98459" y="149345"/>
                      <a:pt x="126844" y="121088"/>
                      <a:pt x="127000" y="86129"/>
                    </a:cubicBezTo>
                    <a:close/>
                    <a:moveTo>
                      <a:pt x="37083" y="75236"/>
                    </a:moveTo>
                    <a:cubicBezTo>
                      <a:pt x="31150" y="89806"/>
                      <a:pt x="38112" y="106431"/>
                      <a:pt x="52656" y="112428"/>
                    </a:cubicBezTo>
                    <a:cubicBezTo>
                      <a:pt x="67200" y="118425"/>
                      <a:pt x="83856" y="111538"/>
                      <a:pt x="89917" y="97021"/>
                    </a:cubicBezTo>
                    <a:lnTo>
                      <a:pt x="112114" y="43189"/>
                    </a:lnTo>
                    <a:cubicBezTo>
                      <a:pt x="118046" y="28618"/>
                      <a:pt x="111085" y="11994"/>
                      <a:pt x="96542" y="5997"/>
                    </a:cubicBezTo>
                    <a:cubicBezTo>
                      <a:pt x="81997" y="0"/>
                      <a:pt x="65341" y="6886"/>
                      <a:pt x="59280" y="21403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33" name="Freeform 633"/>
              <p:cNvSpPr/>
              <p:nvPr/>
            </p:nvSpPr>
            <p:spPr>
              <a:xfrm>
                <a:off x="12932866" y="8926874"/>
                <a:ext cx="127000" cy="13300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30098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1" y="62704"/>
                    </a:moveTo>
                    <a:cubicBezTo>
                      <a:pt x="91719" y="46977"/>
                      <a:pt x="78720" y="34492"/>
                      <a:pt x="62990" y="34774"/>
                    </a:cubicBezTo>
                    <a:cubicBezTo>
                      <a:pt x="47261" y="35056"/>
                      <a:pt x="34718" y="47999"/>
                      <a:pt x="34930" y="63729"/>
                    </a:cubicBezTo>
                    <a:lnTo>
                      <a:pt x="57127" y="1301885"/>
                    </a:lnTo>
                    <a:cubicBezTo>
                      <a:pt x="57479" y="1317613"/>
                      <a:pt x="70478" y="1330098"/>
                      <a:pt x="86208" y="1329816"/>
                    </a:cubicBezTo>
                    <a:cubicBezTo>
                      <a:pt x="101937" y="1329534"/>
                      <a:pt x="114479" y="1316591"/>
                      <a:pt x="114268" y="130086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34" name="Freeform 634"/>
              <p:cNvSpPr/>
              <p:nvPr/>
            </p:nvSpPr>
            <p:spPr>
              <a:xfrm>
                <a:off x="12955064" y="8799899"/>
                <a:ext cx="127000" cy="149156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1565">
                    <a:moveTo>
                      <a:pt x="127000" y="1428348"/>
                    </a:moveTo>
                    <a:cubicBezTo>
                      <a:pt x="126843" y="1393389"/>
                      <a:pt x="98459" y="1365132"/>
                      <a:pt x="63500" y="1365132"/>
                    </a:cubicBezTo>
                    <a:cubicBezTo>
                      <a:pt x="28540" y="1365132"/>
                      <a:pt x="156" y="1393389"/>
                      <a:pt x="0" y="1428348"/>
                    </a:cubicBezTo>
                    <a:cubicBezTo>
                      <a:pt x="156" y="1463307"/>
                      <a:pt x="28540" y="1491564"/>
                      <a:pt x="63500" y="1491564"/>
                    </a:cubicBezTo>
                    <a:cubicBezTo>
                      <a:pt x="98459" y="1491564"/>
                      <a:pt x="126843" y="1463307"/>
                      <a:pt x="127000" y="1428348"/>
                    </a:cubicBezTo>
                    <a:close/>
                    <a:moveTo>
                      <a:pt x="34928" y="1427895"/>
                    </a:moveTo>
                    <a:cubicBezTo>
                      <a:pt x="34749" y="1443626"/>
                      <a:pt x="47318" y="1456543"/>
                      <a:pt x="63048" y="1456793"/>
                    </a:cubicBezTo>
                    <a:cubicBezTo>
                      <a:pt x="78779" y="1457042"/>
                      <a:pt x="91752" y="1444530"/>
                      <a:pt x="92071" y="1428801"/>
                    </a:cubicBezTo>
                    <a:lnTo>
                      <a:pt x="114268" y="29147"/>
                    </a:lnTo>
                    <a:cubicBezTo>
                      <a:pt x="114448" y="13416"/>
                      <a:pt x="101877" y="499"/>
                      <a:pt x="86148" y="249"/>
                    </a:cubicBezTo>
                    <a:cubicBezTo>
                      <a:pt x="70417" y="0"/>
                      <a:pt x="57444" y="12512"/>
                      <a:pt x="57125" y="2824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35" name="Freeform 635"/>
              <p:cNvSpPr/>
              <p:nvPr/>
            </p:nvSpPr>
            <p:spPr>
              <a:xfrm>
                <a:off x="12977261" y="8496212"/>
                <a:ext cx="149197" cy="395597"/>
              </a:xfrm>
              <a:custGeom>
                <a:avLst/>
                <a:gdLst/>
                <a:ahLst/>
                <a:cxnLst/>
                <a:rect l="l" t="t" r="r" b="b"/>
                <a:pathLst>
                  <a:path w="149197" h="395597">
                    <a:moveTo>
                      <a:pt x="127000" y="332380"/>
                    </a:moveTo>
                    <a:cubicBezTo>
                      <a:pt x="126843" y="297421"/>
                      <a:pt x="98459" y="269164"/>
                      <a:pt x="63500" y="269164"/>
                    </a:cubicBezTo>
                    <a:cubicBezTo>
                      <a:pt x="28540" y="269164"/>
                      <a:pt x="156" y="297421"/>
                      <a:pt x="0" y="332380"/>
                    </a:cubicBezTo>
                    <a:cubicBezTo>
                      <a:pt x="156" y="367339"/>
                      <a:pt x="28540" y="395596"/>
                      <a:pt x="63500" y="395596"/>
                    </a:cubicBezTo>
                    <a:cubicBezTo>
                      <a:pt x="98459" y="395596"/>
                      <a:pt x="126843" y="367339"/>
                      <a:pt x="127000" y="332380"/>
                    </a:cubicBezTo>
                    <a:close/>
                    <a:moveTo>
                      <a:pt x="35021" y="330032"/>
                    </a:moveTo>
                    <a:cubicBezTo>
                      <a:pt x="33791" y="345720"/>
                      <a:pt x="45477" y="359450"/>
                      <a:pt x="61160" y="360743"/>
                    </a:cubicBezTo>
                    <a:cubicBezTo>
                      <a:pt x="76843" y="362036"/>
                      <a:pt x="90620" y="350406"/>
                      <a:pt x="91977" y="334729"/>
                    </a:cubicBezTo>
                    <a:lnTo>
                      <a:pt x="114174" y="65565"/>
                    </a:lnTo>
                    <a:cubicBezTo>
                      <a:pt x="115408" y="49874"/>
                      <a:pt x="103722" y="36139"/>
                      <a:pt x="88036" y="34846"/>
                    </a:cubicBezTo>
                    <a:cubicBezTo>
                      <a:pt x="72350" y="33552"/>
                      <a:pt x="58571" y="45186"/>
                      <a:pt x="57218" y="60867"/>
                    </a:cubicBezTo>
                    <a:close/>
                    <a:moveTo>
                      <a:pt x="149197" y="63216"/>
                    </a:moveTo>
                    <a:cubicBezTo>
                      <a:pt x="149040" y="28257"/>
                      <a:pt x="120656" y="0"/>
                      <a:pt x="85697" y="0"/>
                    </a:cubicBezTo>
                    <a:cubicBezTo>
                      <a:pt x="50738" y="0"/>
                      <a:pt x="22353" y="28257"/>
                      <a:pt x="22197" y="63216"/>
                    </a:cubicBezTo>
                    <a:cubicBezTo>
                      <a:pt x="22353" y="98175"/>
                      <a:pt x="50738" y="126432"/>
                      <a:pt x="85697" y="126432"/>
                    </a:cubicBezTo>
                    <a:cubicBezTo>
                      <a:pt x="120656" y="126432"/>
                      <a:pt x="149040" y="98175"/>
                      <a:pt x="149197" y="63216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636" name="Freeform 636"/>
              <p:cNvSpPr/>
              <p:nvPr/>
            </p:nvSpPr>
            <p:spPr>
              <a:xfrm>
                <a:off x="-52401" y="6592894"/>
                <a:ext cx="127000" cy="348323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483238">
                    <a:moveTo>
                      <a:pt x="127000" y="3420022"/>
                    </a:moveTo>
                    <a:cubicBezTo>
                      <a:pt x="126843" y="3385063"/>
                      <a:pt x="98459" y="3356806"/>
                      <a:pt x="63500" y="3356806"/>
                    </a:cubicBezTo>
                    <a:cubicBezTo>
                      <a:pt x="28540" y="3356806"/>
                      <a:pt x="156" y="3385063"/>
                      <a:pt x="0" y="3420022"/>
                    </a:cubicBezTo>
                    <a:cubicBezTo>
                      <a:pt x="156" y="3454981"/>
                      <a:pt x="28540" y="3483238"/>
                      <a:pt x="63500" y="3483238"/>
                    </a:cubicBezTo>
                    <a:cubicBezTo>
                      <a:pt x="98459" y="3483238"/>
                      <a:pt x="126843" y="3454981"/>
                      <a:pt x="127000" y="3420022"/>
                    </a:cubicBezTo>
                    <a:close/>
                    <a:moveTo>
                      <a:pt x="34925" y="3419834"/>
                    </a:moveTo>
                    <a:cubicBezTo>
                      <a:pt x="34892" y="3435566"/>
                      <a:pt x="47582" y="3448365"/>
                      <a:pt x="63313" y="3448468"/>
                    </a:cubicBezTo>
                    <a:cubicBezTo>
                      <a:pt x="79045" y="3448571"/>
                      <a:pt x="91900" y="3435940"/>
                      <a:pt x="92074" y="3420209"/>
                    </a:cubicBezTo>
                    <a:lnTo>
                      <a:pt x="114271" y="28737"/>
                    </a:lnTo>
                    <a:cubicBezTo>
                      <a:pt x="114304" y="13006"/>
                      <a:pt x="101614" y="207"/>
                      <a:pt x="85883" y="104"/>
                    </a:cubicBezTo>
                    <a:cubicBezTo>
                      <a:pt x="70151" y="0"/>
                      <a:pt x="57296" y="12632"/>
                      <a:pt x="57122" y="2836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37" name="Freeform 637"/>
              <p:cNvSpPr/>
              <p:nvPr/>
            </p:nvSpPr>
            <p:spPr>
              <a:xfrm>
                <a:off x="-30204" y="6558228"/>
                <a:ext cx="127000" cy="262194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621947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73" y="62966"/>
                    </a:moveTo>
                    <a:cubicBezTo>
                      <a:pt x="91865" y="47235"/>
                      <a:pt x="78981" y="34632"/>
                      <a:pt x="63250" y="34770"/>
                    </a:cubicBezTo>
                    <a:cubicBezTo>
                      <a:pt x="47519" y="34908"/>
                      <a:pt x="34858" y="47735"/>
                      <a:pt x="34926" y="63467"/>
                    </a:cubicBezTo>
                    <a:lnTo>
                      <a:pt x="57123" y="2593613"/>
                    </a:lnTo>
                    <a:cubicBezTo>
                      <a:pt x="57331" y="2609343"/>
                      <a:pt x="70215" y="2621947"/>
                      <a:pt x="85946" y="2621809"/>
                    </a:cubicBezTo>
                    <a:cubicBezTo>
                      <a:pt x="101677" y="2621670"/>
                      <a:pt x="114338" y="2608843"/>
                      <a:pt x="114270" y="2593111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38" name="Freeform 638"/>
              <p:cNvSpPr/>
              <p:nvPr/>
            </p:nvSpPr>
            <p:spPr>
              <a:xfrm>
                <a:off x="-8007" y="6431369"/>
                <a:ext cx="127000" cy="278343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783436">
                    <a:moveTo>
                      <a:pt x="127000" y="2720220"/>
                    </a:moveTo>
                    <a:cubicBezTo>
                      <a:pt x="126843" y="2685261"/>
                      <a:pt x="98459" y="2657004"/>
                      <a:pt x="63500" y="2657004"/>
                    </a:cubicBezTo>
                    <a:cubicBezTo>
                      <a:pt x="28540" y="2657004"/>
                      <a:pt x="156" y="2685261"/>
                      <a:pt x="0" y="2720220"/>
                    </a:cubicBezTo>
                    <a:cubicBezTo>
                      <a:pt x="156" y="2755180"/>
                      <a:pt x="28540" y="2783437"/>
                      <a:pt x="63500" y="2783437"/>
                    </a:cubicBezTo>
                    <a:cubicBezTo>
                      <a:pt x="98459" y="2783437"/>
                      <a:pt x="126843" y="2755180"/>
                      <a:pt x="127000" y="2720220"/>
                    </a:cubicBezTo>
                    <a:close/>
                    <a:moveTo>
                      <a:pt x="34926" y="2719985"/>
                    </a:moveTo>
                    <a:cubicBezTo>
                      <a:pt x="34866" y="2735716"/>
                      <a:pt x="47534" y="2748537"/>
                      <a:pt x="63265" y="2748667"/>
                    </a:cubicBezTo>
                    <a:cubicBezTo>
                      <a:pt x="78996" y="2748797"/>
                      <a:pt x="91874" y="2736187"/>
                      <a:pt x="92074" y="2720456"/>
                    </a:cubicBezTo>
                    <a:lnTo>
                      <a:pt x="114271" y="28812"/>
                    </a:lnTo>
                    <a:cubicBezTo>
                      <a:pt x="114330" y="13081"/>
                      <a:pt x="101663" y="260"/>
                      <a:pt x="85931" y="130"/>
                    </a:cubicBezTo>
                    <a:cubicBezTo>
                      <a:pt x="70200" y="0"/>
                      <a:pt x="57323" y="12611"/>
                      <a:pt x="57123" y="28341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39" name="Freeform 639"/>
              <p:cNvSpPr/>
              <p:nvPr/>
            </p:nvSpPr>
            <p:spPr>
              <a:xfrm>
                <a:off x="14190" y="6396729"/>
                <a:ext cx="127000" cy="342940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429407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74" y="63027"/>
                    </a:moveTo>
                    <a:cubicBezTo>
                      <a:pt x="91899" y="47296"/>
                      <a:pt x="79042" y="34665"/>
                      <a:pt x="63311" y="34770"/>
                    </a:cubicBezTo>
                    <a:cubicBezTo>
                      <a:pt x="47579" y="34874"/>
                      <a:pt x="34891" y="47675"/>
                      <a:pt x="34925" y="63407"/>
                    </a:cubicBezTo>
                    <a:lnTo>
                      <a:pt x="57122" y="3401045"/>
                    </a:lnTo>
                    <a:cubicBezTo>
                      <a:pt x="57297" y="3416776"/>
                      <a:pt x="70154" y="3429407"/>
                      <a:pt x="85886" y="3429302"/>
                    </a:cubicBezTo>
                    <a:cubicBezTo>
                      <a:pt x="101617" y="3429198"/>
                      <a:pt x="114305" y="3416397"/>
                      <a:pt x="114271" y="340066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40" name="Freeform 640"/>
              <p:cNvSpPr/>
              <p:nvPr/>
            </p:nvSpPr>
            <p:spPr>
              <a:xfrm>
                <a:off x="36387" y="8530703"/>
                <a:ext cx="127000" cy="13300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30098">
                    <a:moveTo>
                      <a:pt x="127000" y="1266881"/>
                    </a:moveTo>
                    <a:cubicBezTo>
                      <a:pt x="126843" y="1231922"/>
                      <a:pt x="98459" y="1203665"/>
                      <a:pt x="63500" y="1203665"/>
                    </a:cubicBezTo>
                    <a:cubicBezTo>
                      <a:pt x="28540" y="1203665"/>
                      <a:pt x="156" y="1231922"/>
                      <a:pt x="0" y="1266881"/>
                    </a:cubicBezTo>
                    <a:cubicBezTo>
                      <a:pt x="156" y="1301840"/>
                      <a:pt x="28540" y="1330097"/>
                      <a:pt x="63500" y="1330097"/>
                    </a:cubicBezTo>
                    <a:cubicBezTo>
                      <a:pt x="98459" y="1330097"/>
                      <a:pt x="126843" y="1301840"/>
                      <a:pt x="127000" y="1266881"/>
                    </a:cubicBezTo>
                    <a:close/>
                    <a:moveTo>
                      <a:pt x="34929" y="1266369"/>
                    </a:moveTo>
                    <a:cubicBezTo>
                      <a:pt x="34718" y="1282099"/>
                      <a:pt x="47260" y="1295042"/>
                      <a:pt x="62990" y="1295324"/>
                    </a:cubicBezTo>
                    <a:cubicBezTo>
                      <a:pt x="78719" y="1295607"/>
                      <a:pt x="91718" y="1283121"/>
                      <a:pt x="92070" y="1267394"/>
                    </a:cubicBezTo>
                    <a:lnTo>
                      <a:pt x="114267" y="29237"/>
                    </a:lnTo>
                    <a:cubicBezTo>
                      <a:pt x="114479" y="13507"/>
                      <a:pt x="101936" y="564"/>
                      <a:pt x="86207" y="282"/>
                    </a:cubicBezTo>
                    <a:cubicBezTo>
                      <a:pt x="70478" y="0"/>
                      <a:pt x="57479" y="12485"/>
                      <a:pt x="57126" y="2821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41" name="Freeform 641"/>
              <p:cNvSpPr/>
              <p:nvPr/>
            </p:nvSpPr>
            <p:spPr>
              <a:xfrm>
                <a:off x="58584" y="8496212"/>
                <a:ext cx="127000" cy="41567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2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07" y="61257"/>
                    </a:moveTo>
                    <a:cubicBezTo>
                      <a:pt x="90859" y="45567"/>
                      <a:pt x="77244" y="33757"/>
                      <a:pt x="61550" y="34835"/>
                    </a:cubicBezTo>
                    <a:cubicBezTo>
                      <a:pt x="45855" y="35914"/>
                      <a:pt x="33984" y="49475"/>
                      <a:pt x="34992" y="65175"/>
                    </a:cubicBezTo>
                    <a:lnTo>
                      <a:pt x="57189" y="388172"/>
                    </a:lnTo>
                    <a:cubicBezTo>
                      <a:pt x="58338" y="403862"/>
                      <a:pt x="71952" y="415672"/>
                      <a:pt x="87647" y="414594"/>
                    </a:cubicBezTo>
                    <a:cubicBezTo>
                      <a:pt x="103342" y="413515"/>
                      <a:pt x="115213" y="399954"/>
                      <a:pt x="114205" y="38425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42" name="Freeform 642"/>
              <p:cNvSpPr/>
              <p:nvPr/>
            </p:nvSpPr>
            <p:spPr>
              <a:xfrm>
                <a:off x="80781" y="8819209"/>
                <a:ext cx="127000" cy="2019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20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3" y="98175"/>
                      <a:pt x="127000" y="63216"/>
                    </a:cubicBezTo>
                    <a:close/>
                    <a:moveTo>
                      <a:pt x="91486" y="57446"/>
                    </a:moveTo>
                    <a:cubicBezTo>
                      <a:pt x="88241" y="42052"/>
                      <a:pt x="73163" y="32178"/>
                      <a:pt x="57756" y="35354"/>
                    </a:cubicBezTo>
                    <a:cubicBezTo>
                      <a:pt x="42348" y="38531"/>
                      <a:pt x="32406" y="53564"/>
                      <a:pt x="35513" y="68986"/>
                    </a:cubicBezTo>
                    <a:lnTo>
                      <a:pt x="57710" y="176652"/>
                    </a:lnTo>
                    <a:cubicBezTo>
                      <a:pt x="60956" y="192046"/>
                      <a:pt x="76033" y="201920"/>
                      <a:pt x="91441" y="198744"/>
                    </a:cubicBezTo>
                    <a:cubicBezTo>
                      <a:pt x="106849" y="195567"/>
                      <a:pt x="116791" y="180534"/>
                      <a:pt x="113683" y="16511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43" name="Freeform 643"/>
              <p:cNvSpPr/>
              <p:nvPr/>
            </p:nvSpPr>
            <p:spPr>
              <a:xfrm>
                <a:off x="102978" y="8926874"/>
                <a:ext cx="127000" cy="2550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40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1809" y="59326"/>
                    </a:moveTo>
                    <a:cubicBezTo>
                      <a:pt x="89597" y="43751"/>
                      <a:pt x="75212" y="32892"/>
                      <a:pt x="59626" y="35035"/>
                    </a:cubicBezTo>
                    <a:cubicBezTo>
                      <a:pt x="44041" y="37177"/>
                      <a:pt x="33119" y="51514"/>
                      <a:pt x="35191" y="67108"/>
                    </a:cubicBezTo>
                    <a:lnTo>
                      <a:pt x="57388" y="228607"/>
                    </a:lnTo>
                    <a:cubicBezTo>
                      <a:pt x="59600" y="244182"/>
                      <a:pt x="73985" y="255041"/>
                      <a:pt x="89570" y="252898"/>
                    </a:cubicBezTo>
                    <a:cubicBezTo>
                      <a:pt x="105156" y="250757"/>
                      <a:pt x="116078" y="236419"/>
                      <a:pt x="114006" y="22082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44" name="Freeform 644"/>
              <p:cNvSpPr/>
              <p:nvPr/>
            </p:nvSpPr>
            <p:spPr>
              <a:xfrm>
                <a:off x="125175" y="9088373"/>
                <a:ext cx="127000" cy="12643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6433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6"/>
                    </a:cubicBezTo>
                    <a:close/>
                    <a:moveTo>
                      <a:pt x="63500" y="34641"/>
                    </a:moveTo>
                    <a:cubicBezTo>
                      <a:pt x="47768" y="34712"/>
                      <a:pt x="35052" y="47485"/>
                      <a:pt x="35052" y="63216"/>
                    </a:cubicBezTo>
                    <a:cubicBezTo>
                      <a:pt x="35052" y="78948"/>
                      <a:pt x="47768" y="91721"/>
                      <a:pt x="63500" y="91791"/>
                    </a:cubicBezTo>
                    <a:lnTo>
                      <a:pt x="85697" y="91791"/>
                    </a:lnTo>
                    <a:cubicBezTo>
                      <a:pt x="101429" y="91721"/>
                      <a:pt x="114144" y="78948"/>
                      <a:pt x="114144" y="63216"/>
                    </a:cubicBezTo>
                    <a:cubicBezTo>
                      <a:pt x="114144" y="47485"/>
                      <a:pt x="101429" y="34712"/>
                      <a:pt x="85697" y="34641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45" name="Freeform 645"/>
              <p:cNvSpPr/>
              <p:nvPr/>
            </p:nvSpPr>
            <p:spPr>
              <a:xfrm>
                <a:off x="147372" y="8369031"/>
                <a:ext cx="127000" cy="84577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45775">
                    <a:moveTo>
                      <a:pt x="127000" y="782558"/>
                    </a:moveTo>
                    <a:cubicBezTo>
                      <a:pt x="126844" y="747599"/>
                      <a:pt x="98459" y="719342"/>
                      <a:pt x="63500" y="719342"/>
                    </a:cubicBezTo>
                    <a:cubicBezTo>
                      <a:pt x="28540" y="719342"/>
                      <a:pt x="156" y="747599"/>
                      <a:pt x="0" y="782558"/>
                    </a:cubicBezTo>
                    <a:cubicBezTo>
                      <a:pt x="156" y="817518"/>
                      <a:pt x="28540" y="845775"/>
                      <a:pt x="63500" y="845775"/>
                    </a:cubicBezTo>
                    <a:cubicBezTo>
                      <a:pt x="98459" y="845775"/>
                      <a:pt x="126844" y="817518"/>
                      <a:pt x="127000" y="782558"/>
                    </a:cubicBezTo>
                    <a:close/>
                    <a:moveTo>
                      <a:pt x="34937" y="781717"/>
                    </a:moveTo>
                    <a:cubicBezTo>
                      <a:pt x="34545" y="797444"/>
                      <a:pt x="46938" y="810530"/>
                      <a:pt x="62663" y="810994"/>
                    </a:cubicBezTo>
                    <a:cubicBezTo>
                      <a:pt x="78388" y="811457"/>
                      <a:pt x="91529" y="799123"/>
                      <a:pt x="92062" y="783399"/>
                    </a:cubicBezTo>
                    <a:lnTo>
                      <a:pt x="114260" y="29739"/>
                    </a:lnTo>
                    <a:cubicBezTo>
                      <a:pt x="114652" y="14012"/>
                      <a:pt x="102259" y="926"/>
                      <a:pt x="86534" y="463"/>
                    </a:cubicBezTo>
                    <a:cubicBezTo>
                      <a:pt x="70809" y="0"/>
                      <a:pt x="57668" y="12334"/>
                      <a:pt x="57134" y="2805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46" name="Freeform 646"/>
              <p:cNvSpPr/>
              <p:nvPr/>
            </p:nvSpPr>
            <p:spPr>
              <a:xfrm>
                <a:off x="169569" y="6431320"/>
                <a:ext cx="127000" cy="202982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29826">
                    <a:moveTo>
                      <a:pt x="127000" y="1966609"/>
                    </a:moveTo>
                    <a:cubicBezTo>
                      <a:pt x="126844" y="1931650"/>
                      <a:pt x="98460" y="1903393"/>
                      <a:pt x="63500" y="1903393"/>
                    </a:cubicBezTo>
                    <a:cubicBezTo>
                      <a:pt x="28540" y="1903393"/>
                      <a:pt x="156" y="1931650"/>
                      <a:pt x="0" y="1966609"/>
                    </a:cubicBezTo>
                    <a:cubicBezTo>
                      <a:pt x="156" y="2001568"/>
                      <a:pt x="28540" y="2029826"/>
                      <a:pt x="63500" y="2029826"/>
                    </a:cubicBezTo>
                    <a:cubicBezTo>
                      <a:pt x="98460" y="2029826"/>
                      <a:pt x="126844" y="2001568"/>
                      <a:pt x="127000" y="1966609"/>
                    </a:cubicBezTo>
                    <a:close/>
                    <a:moveTo>
                      <a:pt x="34927" y="1966282"/>
                    </a:moveTo>
                    <a:cubicBezTo>
                      <a:pt x="34817" y="1982014"/>
                      <a:pt x="47443" y="1994875"/>
                      <a:pt x="63174" y="1995055"/>
                    </a:cubicBezTo>
                    <a:cubicBezTo>
                      <a:pt x="78905" y="1995235"/>
                      <a:pt x="91823" y="1982666"/>
                      <a:pt x="92073" y="1966936"/>
                    </a:cubicBezTo>
                    <a:lnTo>
                      <a:pt x="114270" y="28953"/>
                    </a:lnTo>
                    <a:cubicBezTo>
                      <a:pt x="114380" y="13221"/>
                      <a:pt x="101753" y="360"/>
                      <a:pt x="86023" y="180"/>
                    </a:cubicBezTo>
                    <a:cubicBezTo>
                      <a:pt x="70292" y="0"/>
                      <a:pt x="57374" y="12569"/>
                      <a:pt x="57124" y="2829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47" name="Freeform 647"/>
              <p:cNvSpPr/>
              <p:nvPr/>
            </p:nvSpPr>
            <p:spPr>
              <a:xfrm>
                <a:off x="191766" y="6396729"/>
                <a:ext cx="127000" cy="278343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783437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4" y="62981"/>
                    </a:moveTo>
                    <a:cubicBezTo>
                      <a:pt x="91874" y="47251"/>
                      <a:pt x="78997" y="34640"/>
                      <a:pt x="63265" y="34770"/>
                    </a:cubicBezTo>
                    <a:cubicBezTo>
                      <a:pt x="47534" y="34900"/>
                      <a:pt x="34867" y="47721"/>
                      <a:pt x="34926" y="63452"/>
                    </a:cubicBezTo>
                    <a:lnTo>
                      <a:pt x="57123" y="2755096"/>
                    </a:lnTo>
                    <a:cubicBezTo>
                      <a:pt x="57323" y="2770827"/>
                      <a:pt x="70200" y="2783437"/>
                      <a:pt x="85932" y="2783307"/>
                    </a:cubicBezTo>
                    <a:cubicBezTo>
                      <a:pt x="101663" y="2783177"/>
                      <a:pt x="114330" y="2770356"/>
                      <a:pt x="114271" y="275462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48" name="Freeform 648"/>
              <p:cNvSpPr/>
              <p:nvPr/>
            </p:nvSpPr>
            <p:spPr>
              <a:xfrm>
                <a:off x="213963" y="7723242"/>
                <a:ext cx="127000" cy="149156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1564">
                    <a:moveTo>
                      <a:pt x="127000" y="1428347"/>
                    </a:moveTo>
                    <a:cubicBezTo>
                      <a:pt x="126844" y="1393388"/>
                      <a:pt x="98460" y="1365131"/>
                      <a:pt x="63500" y="1365131"/>
                    </a:cubicBezTo>
                    <a:cubicBezTo>
                      <a:pt x="28540" y="1365131"/>
                      <a:pt x="156" y="1393388"/>
                      <a:pt x="0" y="1428347"/>
                    </a:cubicBezTo>
                    <a:cubicBezTo>
                      <a:pt x="156" y="1463307"/>
                      <a:pt x="28540" y="1491564"/>
                      <a:pt x="63500" y="1491564"/>
                    </a:cubicBezTo>
                    <a:cubicBezTo>
                      <a:pt x="98460" y="1491564"/>
                      <a:pt x="126844" y="1463307"/>
                      <a:pt x="127000" y="1428347"/>
                    </a:cubicBezTo>
                    <a:close/>
                    <a:moveTo>
                      <a:pt x="34929" y="1427895"/>
                    </a:moveTo>
                    <a:cubicBezTo>
                      <a:pt x="34749" y="1443626"/>
                      <a:pt x="47319" y="1456543"/>
                      <a:pt x="63049" y="1456791"/>
                    </a:cubicBezTo>
                    <a:cubicBezTo>
                      <a:pt x="78779" y="1457041"/>
                      <a:pt x="91752" y="1444529"/>
                      <a:pt x="92071" y="1428801"/>
                    </a:cubicBezTo>
                    <a:lnTo>
                      <a:pt x="114268" y="29146"/>
                    </a:lnTo>
                    <a:cubicBezTo>
                      <a:pt x="114448" y="13415"/>
                      <a:pt x="101878" y="498"/>
                      <a:pt x="86148" y="249"/>
                    </a:cubicBezTo>
                    <a:cubicBezTo>
                      <a:pt x="70418" y="0"/>
                      <a:pt x="57445" y="12511"/>
                      <a:pt x="57126" y="2824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49" name="Freeform 649"/>
              <p:cNvSpPr/>
              <p:nvPr/>
            </p:nvSpPr>
            <p:spPr>
              <a:xfrm>
                <a:off x="236160" y="7688718"/>
                <a:ext cx="127000" cy="8457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45776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63" y="62376"/>
                    </a:moveTo>
                    <a:cubicBezTo>
                      <a:pt x="91529" y="46652"/>
                      <a:pt x="78388" y="34318"/>
                      <a:pt x="62663" y="34781"/>
                    </a:cubicBezTo>
                    <a:cubicBezTo>
                      <a:pt x="46938" y="35245"/>
                      <a:pt x="34545" y="48331"/>
                      <a:pt x="34937" y="64058"/>
                    </a:cubicBezTo>
                    <a:lnTo>
                      <a:pt x="57134" y="817719"/>
                    </a:lnTo>
                    <a:cubicBezTo>
                      <a:pt x="57668" y="833442"/>
                      <a:pt x="70810" y="845776"/>
                      <a:pt x="86535" y="845312"/>
                    </a:cubicBezTo>
                    <a:cubicBezTo>
                      <a:pt x="102260" y="844849"/>
                      <a:pt x="114653" y="831763"/>
                      <a:pt x="114260" y="81603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50" name="Freeform 650"/>
              <p:cNvSpPr/>
              <p:nvPr/>
            </p:nvSpPr>
            <p:spPr>
              <a:xfrm>
                <a:off x="258357" y="8442378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55" y="62146"/>
                    </a:moveTo>
                    <a:cubicBezTo>
                      <a:pt x="91395" y="46429"/>
                      <a:pt x="78155" y="34200"/>
                      <a:pt x="62434" y="34789"/>
                    </a:cubicBezTo>
                    <a:cubicBezTo>
                      <a:pt x="46714" y="35379"/>
                      <a:pt x="34426" y="48564"/>
                      <a:pt x="34945" y="64287"/>
                    </a:cubicBezTo>
                    <a:lnTo>
                      <a:pt x="57142" y="656449"/>
                    </a:lnTo>
                    <a:cubicBezTo>
                      <a:pt x="57802" y="672166"/>
                      <a:pt x="71042" y="684395"/>
                      <a:pt x="86762" y="683806"/>
                    </a:cubicBezTo>
                    <a:cubicBezTo>
                      <a:pt x="102483" y="683217"/>
                      <a:pt x="114771" y="670032"/>
                      <a:pt x="114252" y="65430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51" name="Freeform 651"/>
              <p:cNvSpPr/>
              <p:nvPr/>
            </p:nvSpPr>
            <p:spPr>
              <a:xfrm>
                <a:off x="280554" y="7938515"/>
                <a:ext cx="127000" cy="12224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22458">
                    <a:moveTo>
                      <a:pt x="127000" y="1159242"/>
                    </a:moveTo>
                    <a:cubicBezTo>
                      <a:pt x="126844" y="1124283"/>
                      <a:pt x="98460" y="1096026"/>
                      <a:pt x="63500" y="1096026"/>
                    </a:cubicBezTo>
                    <a:cubicBezTo>
                      <a:pt x="28541" y="1096026"/>
                      <a:pt x="156" y="1124283"/>
                      <a:pt x="0" y="1159242"/>
                    </a:cubicBezTo>
                    <a:cubicBezTo>
                      <a:pt x="156" y="1194201"/>
                      <a:pt x="28541" y="1222458"/>
                      <a:pt x="63500" y="1222458"/>
                    </a:cubicBezTo>
                    <a:cubicBezTo>
                      <a:pt x="98460" y="1222458"/>
                      <a:pt x="126844" y="1194201"/>
                      <a:pt x="127000" y="1159242"/>
                    </a:cubicBezTo>
                    <a:close/>
                    <a:moveTo>
                      <a:pt x="34931" y="1158681"/>
                    </a:moveTo>
                    <a:cubicBezTo>
                      <a:pt x="34692" y="1174411"/>
                      <a:pt x="47213" y="1187375"/>
                      <a:pt x="62942" y="1187684"/>
                    </a:cubicBezTo>
                    <a:cubicBezTo>
                      <a:pt x="78671" y="1187992"/>
                      <a:pt x="91691" y="1175529"/>
                      <a:pt x="92070" y="1159803"/>
                    </a:cubicBezTo>
                    <a:lnTo>
                      <a:pt x="114267" y="29312"/>
                    </a:lnTo>
                    <a:cubicBezTo>
                      <a:pt x="114505" y="13582"/>
                      <a:pt x="101984" y="617"/>
                      <a:pt x="86255" y="309"/>
                    </a:cubicBezTo>
                    <a:cubicBezTo>
                      <a:pt x="70527" y="0"/>
                      <a:pt x="57507" y="12463"/>
                      <a:pt x="57128" y="2819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52" name="Freeform 652"/>
              <p:cNvSpPr/>
              <p:nvPr/>
            </p:nvSpPr>
            <p:spPr>
              <a:xfrm>
                <a:off x="302751" y="7904050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67" y="62523"/>
                    </a:moveTo>
                    <a:cubicBezTo>
                      <a:pt x="91615" y="46798"/>
                      <a:pt x="78537" y="34396"/>
                      <a:pt x="62810" y="34777"/>
                    </a:cubicBezTo>
                    <a:cubicBezTo>
                      <a:pt x="47083" y="35158"/>
                      <a:pt x="34622" y="48181"/>
                      <a:pt x="34934" y="63909"/>
                    </a:cubicBezTo>
                    <a:lnTo>
                      <a:pt x="57131" y="979068"/>
                    </a:lnTo>
                    <a:cubicBezTo>
                      <a:pt x="57582" y="994794"/>
                      <a:pt x="70660" y="1007196"/>
                      <a:pt x="86387" y="1006815"/>
                    </a:cubicBezTo>
                    <a:cubicBezTo>
                      <a:pt x="102114" y="1006433"/>
                      <a:pt x="114575" y="993411"/>
                      <a:pt x="114264" y="97768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53" name="Freeform 653"/>
              <p:cNvSpPr/>
              <p:nvPr/>
            </p:nvSpPr>
            <p:spPr>
              <a:xfrm>
                <a:off x="324948" y="8819209"/>
                <a:ext cx="127000" cy="3084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9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1925" y="60286"/>
                    </a:moveTo>
                    <a:cubicBezTo>
                      <a:pt x="90241" y="44645"/>
                      <a:pt x="76232" y="33306"/>
                      <a:pt x="60583" y="34919"/>
                    </a:cubicBezTo>
                    <a:cubicBezTo>
                      <a:pt x="44934" y="36532"/>
                      <a:pt x="33533" y="50491"/>
                      <a:pt x="35076" y="66146"/>
                    </a:cubicBezTo>
                    <a:lnTo>
                      <a:pt x="57273" y="281478"/>
                    </a:lnTo>
                    <a:cubicBezTo>
                      <a:pt x="58956" y="297120"/>
                      <a:pt x="72965" y="308459"/>
                      <a:pt x="88614" y="306846"/>
                    </a:cubicBezTo>
                    <a:cubicBezTo>
                      <a:pt x="104263" y="305233"/>
                      <a:pt x="115665" y="291274"/>
                      <a:pt x="114122" y="27561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54" name="Freeform 654"/>
              <p:cNvSpPr/>
              <p:nvPr/>
            </p:nvSpPr>
            <p:spPr>
              <a:xfrm>
                <a:off x="347145" y="9034541"/>
                <a:ext cx="127000" cy="95338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953385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66" y="62480"/>
                    </a:moveTo>
                    <a:cubicBezTo>
                      <a:pt x="91590" y="46755"/>
                      <a:pt x="78494" y="34372"/>
                      <a:pt x="62768" y="34778"/>
                    </a:cubicBezTo>
                    <a:cubicBezTo>
                      <a:pt x="47041" y="35183"/>
                      <a:pt x="34600" y="48223"/>
                      <a:pt x="34935" y="63952"/>
                    </a:cubicBezTo>
                    <a:lnTo>
                      <a:pt x="57132" y="925278"/>
                    </a:lnTo>
                    <a:cubicBezTo>
                      <a:pt x="57607" y="941003"/>
                      <a:pt x="70704" y="953385"/>
                      <a:pt x="86430" y="952980"/>
                    </a:cubicBezTo>
                    <a:cubicBezTo>
                      <a:pt x="102157" y="952574"/>
                      <a:pt x="114598" y="939534"/>
                      <a:pt x="114263" y="92380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55" name="Freeform 655"/>
              <p:cNvSpPr/>
              <p:nvPr/>
            </p:nvSpPr>
            <p:spPr>
              <a:xfrm>
                <a:off x="369342" y="9895867"/>
                <a:ext cx="127000" cy="41567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2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08" y="61257"/>
                    </a:moveTo>
                    <a:cubicBezTo>
                      <a:pt x="90859" y="45567"/>
                      <a:pt x="77245" y="33757"/>
                      <a:pt x="61550" y="34835"/>
                    </a:cubicBezTo>
                    <a:cubicBezTo>
                      <a:pt x="45855" y="35914"/>
                      <a:pt x="33984" y="49475"/>
                      <a:pt x="34993" y="65175"/>
                    </a:cubicBezTo>
                    <a:lnTo>
                      <a:pt x="57190" y="388172"/>
                    </a:lnTo>
                    <a:cubicBezTo>
                      <a:pt x="58338" y="403862"/>
                      <a:pt x="71953" y="415672"/>
                      <a:pt x="87647" y="414594"/>
                    </a:cubicBezTo>
                    <a:cubicBezTo>
                      <a:pt x="103342" y="413515"/>
                      <a:pt x="115213" y="399954"/>
                      <a:pt x="114205" y="38425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56" name="Freeform 656"/>
              <p:cNvSpPr/>
              <p:nvPr/>
            </p:nvSpPr>
            <p:spPr>
              <a:xfrm>
                <a:off x="391539" y="8907556"/>
                <a:ext cx="127000" cy="143774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37741">
                    <a:moveTo>
                      <a:pt x="127000" y="1374524"/>
                    </a:moveTo>
                    <a:cubicBezTo>
                      <a:pt x="126844" y="1339565"/>
                      <a:pt x="98460" y="1311308"/>
                      <a:pt x="63500" y="1311308"/>
                    </a:cubicBezTo>
                    <a:cubicBezTo>
                      <a:pt x="28541" y="1311308"/>
                      <a:pt x="157" y="1339565"/>
                      <a:pt x="0" y="1374524"/>
                    </a:cubicBezTo>
                    <a:cubicBezTo>
                      <a:pt x="157" y="1409483"/>
                      <a:pt x="28541" y="1437740"/>
                      <a:pt x="63500" y="1437740"/>
                    </a:cubicBezTo>
                    <a:cubicBezTo>
                      <a:pt x="98460" y="1437740"/>
                      <a:pt x="126844" y="1409483"/>
                      <a:pt x="127000" y="1374524"/>
                    </a:cubicBezTo>
                    <a:close/>
                    <a:moveTo>
                      <a:pt x="34929" y="1374053"/>
                    </a:moveTo>
                    <a:cubicBezTo>
                      <a:pt x="34740" y="1389784"/>
                      <a:pt x="47301" y="1402708"/>
                      <a:pt x="63031" y="1402967"/>
                    </a:cubicBezTo>
                    <a:cubicBezTo>
                      <a:pt x="78761" y="1403227"/>
                      <a:pt x="91742" y="1390724"/>
                      <a:pt x="92071" y="1374995"/>
                    </a:cubicBezTo>
                    <a:lnTo>
                      <a:pt x="114268" y="29174"/>
                    </a:lnTo>
                    <a:cubicBezTo>
                      <a:pt x="114458" y="13443"/>
                      <a:pt x="101896" y="518"/>
                      <a:pt x="86167" y="258"/>
                    </a:cubicBezTo>
                    <a:cubicBezTo>
                      <a:pt x="70437" y="0"/>
                      <a:pt x="57456" y="12503"/>
                      <a:pt x="57126" y="28231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57" name="Freeform 657"/>
              <p:cNvSpPr/>
              <p:nvPr/>
            </p:nvSpPr>
            <p:spPr>
              <a:xfrm>
                <a:off x="413736" y="8873042"/>
                <a:ext cx="127000" cy="36202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4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1979" y="60868"/>
                    </a:moveTo>
                    <a:cubicBezTo>
                      <a:pt x="90616" y="45195"/>
                      <a:pt x="76841" y="33572"/>
                      <a:pt x="61163" y="34865"/>
                    </a:cubicBezTo>
                    <a:cubicBezTo>
                      <a:pt x="45484" y="36158"/>
                      <a:pt x="33799" y="49880"/>
                      <a:pt x="35022" y="65564"/>
                    </a:cubicBezTo>
                    <a:lnTo>
                      <a:pt x="57219" y="334729"/>
                    </a:lnTo>
                    <a:cubicBezTo>
                      <a:pt x="58582" y="350402"/>
                      <a:pt x="72357" y="362025"/>
                      <a:pt x="88036" y="360732"/>
                    </a:cubicBezTo>
                    <a:cubicBezTo>
                      <a:pt x="103714" y="359439"/>
                      <a:pt x="115399" y="345716"/>
                      <a:pt x="114176" y="33003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58" name="Freeform 658"/>
              <p:cNvSpPr/>
              <p:nvPr/>
            </p:nvSpPr>
            <p:spPr>
              <a:xfrm>
                <a:off x="435933" y="8960180"/>
                <a:ext cx="127000" cy="3084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9">
                    <a:moveTo>
                      <a:pt x="127000" y="245243"/>
                    </a:moveTo>
                    <a:cubicBezTo>
                      <a:pt x="126844" y="210284"/>
                      <a:pt x="98460" y="182026"/>
                      <a:pt x="63500" y="182026"/>
                    </a:cubicBezTo>
                    <a:cubicBezTo>
                      <a:pt x="28541" y="182026"/>
                      <a:pt x="157" y="210284"/>
                      <a:pt x="0" y="245243"/>
                    </a:cubicBezTo>
                    <a:cubicBezTo>
                      <a:pt x="157" y="280202"/>
                      <a:pt x="28541" y="308459"/>
                      <a:pt x="63500" y="308459"/>
                    </a:cubicBezTo>
                    <a:cubicBezTo>
                      <a:pt x="98460" y="308459"/>
                      <a:pt x="126844" y="280202"/>
                      <a:pt x="127000" y="245243"/>
                    </a:cubicBezTo>
                    <a:close/>
                    <a:moveTo>
                      <a:pt x="35076" y="242313"/>
                    </a:moveTo>
                    <a:cubicBezTo>
                      <a:pt x="33533" y="257968"/>
                      <a:pt x="44934" y="271927"/>
                      <a:pt x="60583" y="273540"/>
                    </a:cubicBezTo>
                    <a:cubicBezTo>
                      <a:pt x="76232" y="275153"/>
                      <a:pt x="90242" y="263814"/>
                      <a:pt x="91925" y="248173"/>
                    </a:cubicBezTo>
                    <a:lnTo>
                      <a:pt x="114122" y="32841"/>
                    </a:lnTo>
                    <a:cubicBezTo>
                      <a:pt x="115665" y="17185"/>
                      <a:pt x="104263" y="3226"/>
                      <a:pt x="88614" y="1613"/>
                    </a:cubicBezTo>
                    <a:cubicBezTo>
                      <a:pt x="72965" y="0"/>
                      <a:pt x="58956" y="11339"/>
                      <a:pt x="57273" y="26981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59" name="Freeform 659"/>
              <p:cNvSpPr/>
              <p:nvPr/>
            </p:nvSpPr>
            <p:spPr>
              <a:xfrm>
                <a:off x="458130" y="8926874"/>
                <a:ext cx="127000" cy="106100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61009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68" y="62563"/>
                    </a:moveTo>
                    <a:cubicBezTo>
                      <a:pt x="91637" y="46836"/>
                      <a:pt x="78577" y="34416"/>
                      <a:pt x="62849" y="34777"/>
                    </a:cubicBezTo>
                    <a:cubicBezTo>
                      <a:pt x="47121" y="35137"/>
                      <a:pt x="34643" y="48142"/>
                      <a:pt x="34933" y="63871"/>
                    </a:cubicBezTo>
                    <a:lnTo>
                      <a:pt x="57130" y="1032863"/>
                    </a:lnTo>
                    <a:cubicBezTo>
                      <a:pt x="57560" y="1048589"/>
                      <a:pt x="70621" y="1061009"/>
                      <a:pt x="86349" y="1060649"/>
                    </a:cubicBezTo>
                    <a:cubicBezTo>
                      <a:pt x="102076" y="1060288"/>
                      <a:pt x="114555" y="1047284"/>
                      <a:pt x="114265" y="103155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60" name="Freeform 660"/>
              <p:cNvSpPr/>
              <p:nvPr/>
            </p:nvSpPr>
            <p:spPr>
              <a:xfrm>
                <a:off x="480327" y="3309138"/>
                <a:ext cx="127000" cy="671316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713161">
                    <a:moveTo>
                      <a:pt x="127000" y="6649945"/>
                    </a:moveTo>
                    <a:cubicBezTo>
                      <a:pt x="126844" y="6614986"/>
                      <a:pt x="98460" y="6586729"/>
                      <a:pt x="63500" y="6586729"/>
                    </a:cubicBezTo>
                    <a:cubicBezTo>
                      <a:pt x="28541" y="6586729"/>
                      <a:pt x="157" y="6614986"/>
                      <a:pt x="0" y="6649945"/>
                    </a:cubicBezTo>
                    <a:cubicBezTo>
                      <a:pt x="157" y="6684904"/>
                      <a:pt x="28541" y="6713161"/>
                      <a:pt x="63500" y="6713161"/>
                    </a:cubicBezTo>
                    <a:cubicBezTo>
                      <a:pt x="98460" y="6713161"/>
                      <a:pt x="126844" y="6684904"/>
                      <a:pt x="127000" y="6649945"/>
                    </a:cubicBezTo>
                    <a:close/>
                    <a:moveTo>
                      <a:pt x="34926" y="6649849"/>
                    </a:moveTo>
                    <a:cubicBezTo>
                      <a:pt x="34943" y="6665580"/>
                      <a:pt x="47673" y="6678339"/>
                      <a:pt x="63405" y="6678392"/>
                    </a:cubicBezTo>
                    <a:cubicBezTo>
                      <a:pt x="79136" y="6678445"/>
                      <a:pt x="91952" y="6665773"/>
                      <a:pt x="92075" y="6650041"/>
                    </a:cubicBezTo>
                    <a:lnTo>
                      <a:pt x="114272" y="28596"/>
                    </a:lnTo>
                    <a:cubicBezTo>
                      <a:pt x="114255" y="12864"/>
                      <a:pt x="101524" y="106"/>
                      <a:pt x="85793" y="53"/>
                    </a:cubicBezTo>
                    <a:cubicBezTo>
                      <a:pt x="70061" y="0"/>
                      <a:pt x="57246" y="12674"/>
                      <a:pt x="57123" y="2840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61" name="Freeform 661"/>
              <p:cNvSpPr/>
              <p:nvPr/>
            </p:nvSpPr>
            <p:spPr>
              <a:xfrm>
                <a:off x="502525" y="3274422"/>
                <a:ext cx="127000" cy="569034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690346">
                    <a:moveTo>
                      <a:pt x="127000" y="63217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74" y="63103"/>
                    </a:moveTo>
                    <a:cubicBezTo>
                      <a:pt x="91942" y="47372"/>
                      <a:pt x="79119" y="34707"/>
                      <a:pt x="63387" y="34769"/>
                    </a:cubicBezTo>
                    <a:cubicBezTo>
                      <a:pt x="47655" y="34831"/>
                      <a:pt x="34933" y="47598"/>
                      <a:pt x="34925" y="63330"/>
                    </a:cubicBezTo>
                    <a:lnTo>
                      <a:pt x="57122" y="5661950"/>
                    </a:lnTo>
                    <a:cubicBezTo>
                      <a:pt x="57255" y="5677681"/>
                      <a:pt x="70078" y="5690346"/>
                      <a:pt x="85810" y="5690284"/>
                    </a:cubicBezTo>
                    <a:cubicBezTo>
                      <a:pt x="101541" y="5690221"/>
                      <a:pt x="114263" y="5677454"/>
                      <a:pt x="114271" y="566172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62" name="Freeform 662"/>
              <p:cNvSpPr/>
              <p:nvPr/>
            </p:nvSpPr>
            <p:spPr>
              <a:xfrm>
                <a:off x="524722" y="8873042"/>
                <a:ext cx="127000" cy="133009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30097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6"/>
                    </a:cubicBezTo>
                    <a:close/>
                    <a:moveTo>
                      <a:pt x="92070" y="62704"/>
                    </a:moveTo>
                    <a:cubicBezTo>
                      <a:pt x="91718" y="46976"/>
                      <a:pt x="78719" y="34491"/>
                      <a:pt x="62990" y="34773"/>
                    </a:cubicBezTo>
                    <a:cubicBezTo>
                      <a:pt x="47261" y="35055"/>
                      <a:pt x="34718" y="47998"/>
                      <a:pt x="34929" y="63728"/>
                    </a:cubicBezTo>
                    <a:lnTo>
                      <a:pt x="57126" y="1301884"/>
                    </a:lnTo>
                    <a:cubicBezTo>
                      <a:pt x="57478" y="1317612"/>
                      <a:pt x="70477" y="1330097"/>
                      <a:pt x="86206" y="1329815"/>
                    </a:cubicBezTo>
                    <a:cubicBezTo>
                      <a:pt x="101936" y="1329533"/>
                      <a:pt x="114479" y="1316590"/>
                      <a:pt x="114267" y="130086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63" name="Freeform 663"/>
              <p:cNvSpPr/>
              <p:nvPr/>
            </p:nvSpPr>
            <p:spPr>
              <a:xfrm>
                <a:off x="546919" y="8530767"/>
                <a:ext cx="127000" cy="170686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06864">
                    <a:moveTo>
                      <a:pt x="127000" y="1643648"/>
                    </a:moveTo>
                    <a:cubicBezTo>
                      <a:pt x="126843" y="1608689"/>
                      <a:pt x="98459" y="1580431"/>
                      <a:pt x="63500" y="1580431"/>
                    </a:cubicBezTo>
                    <a:cubicBezTo>
                      <a:pt x="28540" y="1580431"/>
                      <a:pt x="156" y="1608689"/>
                      <a:pt x="0" y="1643648"/>
                    </a:cubicBezTo>
                    <a:cubicBezTo>
                      <a:pt x="156" y="1678607"/>
                      <a:pt x="28540" y="1706864"/>
                      <a:pt x="63500" y="1706864"/>
                    </a:cubicBezTo>
                    <a:cubicBezTo>
                      <a:pt x="98459" y="1706864"/>
                      <a:pt x="126843" y="1678607"/>
                      <a:pt x="127000" y="1643648"/>
                    </a:cubicBezTo>
                    <a:close/>
                    <a:moveTo>
                      <a:pt x="34927" y="1643255"/>
                    </a:moveTo>
                    <a:cubicBezTo>
                      <a:pt x="34781" y="1658985"/>
                      <a:pt x="47378" y="1671876"/>
                      <a:pt x="63109" y="1672092"/>
                    </a:cubicBezTo>
                    <a:cubicBezTo>
                      <a:pt x="78839" y="1672308"/>
                      <a:pt x="91785" y="1659769"/>
                      <a:pt x="92072" y="1644040"/>
                    </a:cubicBezTo>
                    <a:lnTo>
                      <a:pt x="114269" y="29054"/>
                    </a:lnTo>
                    <a:cubicBezTo>
                      <a:pt x="114415" y="13323"/>
                      <a:pt x="101818" y="432"/>
                      <a:pt x="86088" y="216"/>
                    </a:cubicBezTo>
                    <a:cubicBezTo>
                      <a:pt x="70358" y="0"/>
                      <a:pt x="57411" y="12539"/>
                      <a:pt x="57124" y="2826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64" name="Freeform 664"/>
              <p:cNvSpPr/>
              <p:nvPr/>
            </p:nvSpPr>
            <p:spPr>
              <a:xfrm>
                <a:off x="569116" y="8206972"/>
                <a:ext cx="127000" cy="41567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2">
                    <a:moveTo>
                      <a:pt x="127000" y="352456"/>
                    </a:moveTo>
                    <a:cubicBezTo>
                      <a:pt x="126843" y="317497"/>
                      <a:pt x="98459" y="289240"/>
                      <a:pt x="63500" y="289240"/>
                    </a:cubicBezTo>
                    <a:cubicBezTo>
                      <a:pt x="28540" y="289240"/>
                      <a:pt x="156" y="317497"/>
                      <a:pt x="0" y="352456"/>
                    </a:cubicBezTo>
                    <a:cubicBezTo>
                      <a:pt x="156" y="387415"/>
                      <a:pt x="28540" y="415672"/>
                      <a:pt x="63500" y="415672"/>
                    </a:cubicBezTo>
                    <a:cubicBezTo>
                      <a:pt x="98459" y="415672"/>
                      <a:pt x="126843" y="387415"/>
                      <a:pt x="127000" y="352456"/>
                    </a:cubicBezTo>
                    <a:close/>
                    <a:moveTo>
                      <a:pt x="34992" y="350497"/>
                    </a:moveTo>
                    <a:cubicBezTo>
                      <a:pt x="33984" y="366197"/>
                      <a:pt x="45855" y="379758"/>
                      <a:pt x="61550" y="380836"/>
                    </a:cubicBezTo>
                    <a:cubicBezTo>
                      <a:pt x="77244" y="381915"/>
                      <a:pt x="90859" y="370104"/>
                      <a:pt x="92007" y="354415"/>
                    </a:cubicBezTo>
                    <a:lnTo>
                      <a:pt x="114204" y="31417"/>
                    </a:lnTo>
                    <a:cubicBezTo>
                      <a:pt x="115213" y="15718"/>
                      <a:pt x="103342" y="2156"/>
                      <a:pt x="87647" y="1078"/>
                    </a:cubicBezTo>
                    <a:cubicBezTo>
                      <a:pt x="71952" y="0"/>
                      <a:pt x="58337" y="11810"/>
                      <a:pt x="57189" y="2750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65" name="Freeform 665"/>
              <p:cNvSpPr/>
              <p:nvPr/>
            </p:nvSpPr>
            <p:spPr>
              <a:xfrm>
                <a:off x="591313" y="8044607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191824"/>
                    </a:moveTo>
                    <a:cubicBezTo>
                      <a:pt x="126843" y="156864"/>
                      <a:pt x="98459" y="128607"/>
                      <a:pt x="63500" y="128607"/>
                    </a:cubicBezTo>
                    <a:cubicBezTo>
                      <a:pt x="28540" y="128607"/>
                      <a:pt x="156" y="156864"/>
                      <a:pt x="0" y="191824"/>
                    </a:cubicBezTo>
                    <a:cubicBezTo>
                      <a:pt x="156" y="226783"/>
                      <a:pt x="28540" y="255040"/>
                      <a:pt x="63500" y="255040"/>
                    </a:cubicBezTo>
                    <a:cubicBezTo>
                      <a:pt x="98459" y="255040"/>
                      <a:pt x="126843" y="226783"/>
                      <a:pt x="127000" y="191824"/>
                    </a:cubicBezTo>
                    <a:close/>
                    <a:moveTo>
                      <a:pt x="35191" y="187933"/>
                    </a:moveTo>
                    <a:cubicBezTo>
                      <a:pt x="33118" y="203528"/>
                      <a:pt x="44041" y="217865"/>
                      <a:pt x="59626" y="220006"/>
                    </a:cubicBezTo>
                    <a:cubicBezTo>
                      <a:pt x="75211" y="222149"/>
                      <a:pt x="89597" y="211291"/>
                      <a:pt x="91809" y="195715"/>
                    </a:cubicBezTo>
                    <a:lnTo>
                      <a:pt x="114006" y="34216"/>
                    </a:lnTo>
                    <a:cubicBezTo>
                      <a:pt x="116078" y="18622"/>
                      <a:pt x="105155" y="4285"/>
                      <a:pt x="89570" y="2143"/>
                    </a:cubicBezTo>
                    <a:cubicBezTo>
                      <a:pt x="73985" y="0"/>
                      <a:pt x="59600" y="10859"/>
                      <a:pt x="57388" y="2643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66" name="Freeform 666"/>
              <p:cNvSpPr/>
              <p:nvPr/>
            </p:nvSpPr>
            <p:spPr>
              <a:xfrm>
                <a:off x="613510" y="8011716"/>
                <a:ext cx="127000" cy="41567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2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07" y="61257"/>
                    </a:moveTo>
                    <a:cubicBezTo>
                      <a:pt x="90859" y="45567"/>
                      <a:pt x="77244" y="33757"/>
                      <a:pt x="61549" y="34835"/>
                    </a:cubicBezTo>
                    <a:cubicBezTo>
                      <a:pt x="45854" y="35914"/>
                      <a:pt x="33984" y="49476"/>
                      <a:pt x="34992" y="65175"/>
                    </a:cubicBezTo>
                    <a:lnTo>
                      <a:pt x="57189" y="388172"/>
                    </a:lnTo>
                    <a:cubicBezTo>
                      <a:pt x="58338" y="403862"/>
                      <a:pt x="71952" y="415672"/>
                      <a:pt x="87647" y="414594"/>
                    </a:cubicBezTo>
                    <a:cubicBezTo>
                      <a:pt x="103342" y="413515"/>
                      <a:pt x="115213" y="399954"/>
                      <a:pt x="114204" y="38425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67" name="Freeform 667"/>
              <p:cNvSpPr/>
              <p:nvPr/>
            </p:nvSpPr>
            <p:spPr>
              <a:xfrm>
                <a:off x="635707" y="5570048"/>
                <a:ext cx="127000" cy="28910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891098">
                    <a:moveTo>
                      <a:pt x="127000" y="2827881"/>
                    </a:moveTo>
                    <a:cubicBezTo>
                      <a:pt x="126843" y="2792922"/>
                      <a:pt x="98459" y="2764665"/>
                      <a:pt x="63500" y="2764665"/>
                    </a:cubicBezTo>
                    <a:cubicBezTo>
                      <a:pt x="28540" y="2764665"/>
                      <a:pt x="156" y="2792922"/>
                      <a:pt x="0" y="2827881"/>
                    </a:cubicBezTo>
                    <a:cubicBezTo>
                      <a:pt x="156" y="2862840"/>
                      <a:pt x="28540" y="2891098"/>
                      <a:pt x="63500" y="2891098"/>
                    </a:cubicBezTo>
                    <a:cubicBezTo>
                      <a:pt x="98459" y="2891098"/>
                      <a:pt x="126843" y="2862840"/>
                      <a:pt x="127000" y="2827881"/>
                    </a:cubicBezTo>
                    <a:close/>
                    <a:moveTo>
                      <a:pt x="34926" y="2827655"/>
                    </a:moveTo>
                    <a:cubicBezTo>
                      <a:pt x="34871" y="2843387"/>
                      <a:pt x="47543" y="2856204"/>
                      <a:pt x="63274" y="2856328"/>
                    </a:cubicBezTo>
                    <a:cubicBezTo>
                      <a:pt x="79006" y="2856452"/>
                      <a:pt x="91879" y="2843838"/>
                      <a:pt x="92074" y="2828108"/>
                    </a:cubicBezTo>
                    <a:lnTo>
                      <a:pt x="114271" y="28798"/>
                    </a:lnTo>
                    <a:cubicBezTo>
                      <a:pt x="114325" y="13067"/>
                      <a:pt x="101654" y="250"/>
                      <a:pt x="85922" y="125"/>
                    </a:cubicBezTo>
                    <a:cubicBezTo>
                      <a:pt x="70191" y="0"/>
                      <a:pt x="57318" y="12614"/>
                      <a:pt x="57123" y="2834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68" name="Freeform 668"/>
              <p:cNvSpPr/>
              <p:nvPr/>
            </p:nvSpPr>
            <p:spPr>
              <a:xfrm>
                <a:off x="657904" y="5535403"/>
                <a:ext cx="127000" cy="364473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44732">
                    <a:moveTo>
                      <a:pt x="127000" y="63217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74" y="63038"/>
                    </a:moveTo>
                    <a:cubicBezTo>
                      <a:pt x="91905" y="47307"/>
                      <a:pt x="79053" y="34671"/>
                      <a:pt x="63322" y="34769"/>
                    </a:cubicBezTo>
                    <a:cubicBezTo>
                      <a:pt x="47590" y="34868"/>
                      <a:pt x="34897" y="47664"/>
                      <a:pt x="34925" y="63395"/>
                    </a:cubicBezTo>
                    <a:lnTo>
                      <a:pt x="57122" y="3616366"/>
                    </a:lnTo>
                    <a:cubicBezTo>
                      <a:pt x="57291" y="3632096"/>
                      <a:pt x="70143" y="3644732"/>
                      <a:pt x="85875" y="3644634"/>
                    </a:cubicBezTo>
                    <a:cubicBezTo>
                      <a:pt x="101606" y="3644535"/>
                      <a:pt x="114299" y="3631740"/>
                      <a:pt x="114271" y="361600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69" name="Freeform 669"/>
              <p:cNvSpPr/>
              <p:nvPr/>
            </p:nvSpPr>
            <p:spPr>
              <a:xfrm>
                <a:off x="680101" y="8691707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459882"/>
                    </a:moveTo>
                    <a:cubicBezTo>
                      <a:pt x="126843" y="424923"/>
                      <a:pt x="98459" y="396666"/>
                      <a:pt x="63500" y="396666"/>
                    </a:cubicBezTo>
                    <a:cubicBezTo>
                      <a:pt x="28540" y="396666"/>
                      <a:pt x="156" y="424923"/>
                      <a:pt x="0" y="459882"/>
                    </a:cubicBezTo>
                    <a:cubicBezTo>
                      <a:pt x="156" y="494842"/>
                      <a:pt x="28540" y="523099"/>
                      <a:pt x="63500" y="523099"/>
                    </a:cubicBezTo>
                    <a:cubicBezTo>
                      <a:pt x="98459" y="523099"/>
                      <a:pt x="126843" y="494842"/>
                      <a:pt x="127000" y="459882"/>
                    </a:cubicBezTo>
                    <a:close/>
                    <a:moveTo>
                      <a:pt x="34963" y="458412"/>
                    </a:moveTo>
                    <a:cubicBezTo>
                      <a:pt x="34223" y="474127"/>
                      <a:pt x="46325" y="487483"/>
                      <a:pt x="62035" y="488292"/>
                    </a:cubicBezTo>
                    <a:cubicBezTo>
                      <a:pt x="77746" y="489102"/>
                      <a:pt x="91157" y="477060"/>
                      <a:pt x="92037" y="461354"/>
                    </a:cubicBezTo>
                    <a:lnTo>
                      <a:pt x="114234" y="30690"/>
                    </a:lnTo>
                    <a:cubicBezTo>
                      <a:pt x="114973" y="14976"/>
                      <a:pt x="102872" y="1619"/>
                      <a:pt x="87161" y="810"/>
                    </a:cubicBezTo>
                    <a:cubicBezTo>
                      <a:pt x="71450" y="0"/>
                      <a:pt x="58040" y="12042"/>
                      <a:pt x="57160" y="2774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70" name="Freeform 670"/>
              <p:cNvSpPr/>
              <p:nvPr/>
            </p:nvSpPr>
            <p:spPr>
              <a:xfrm>
                <a:off x="702298" y="7400224"/>
                <a:ext cx="127000" cy="1383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19">
                    <a:moveTo>
                      <a:pt x="127000" y="1320703"/>
                    </a:moveTo>
                    <a:cubicBezTo>
                      <a:pt x="126843" y="1285743"/>
                      <a:pt x="98459" y="1257486"/>
                      <a:pt x="63500" y="1257486"/>
                    </a:cubicBezTo>
                    <a:cubicBezTo>
                      <a:pt x="28540" y="1257486"/>
                      <a:pt x="156" y="1285743"/>
                      <a:pt x="0" y="1320703"/>
                    </a:cubicBezTo>
                    <a:cubicBezTo>
                      <a:pt x="156" y="1355662"/>
                      <a:pt x="28540" y="1383919"/>
                      <a:pt x="63500" y="1383919"/>
                    </a:cubicBezTo>
                    <a:cubicBezTo>
                      <a:pt x="98459" y="1383919"/>
                      <a:pt x="126843" y="1355662"/>
                      <a:pt x="127000" y="1320703"/>
                    </a:cubicBezTo>
                    <a:close/>
                    <a:moveTo>
                      <a:pt x="34929" y="1320212"/>
                    </a:moveTo>
                    <a:cubicBezTo>
                      <a:pt x="34729" y="1335943"/>
                      <a:pt x="47282" y="1348876"/>
                      <a:pt x="63011" y="1349146"/>
                    </a:cubicBezTo>
                    <a:cubicBezTo>
                      <a:pt x="78741" y="1349416"/>
                      <a:pt x="91730" y="1336922"/>
                      <a:pt x="92071" y="1321193"/>
                    </a:cubicBezTo>
                    <a:lnTo>
                      <a:pt x="114268" y="29205"/>
                    </a:lnTo>
                    <a:cubicBezTo>
                      <a:pt x="114468" y="13474"/>
                      <a:pt x="101915" y="541"/>
                      <a:pt x="86186" y="270"/>
                    </a:cubicBezTo>
                    <a:cubicBezTo>
                      <a:pt x="70456" y="0"/>
                      <a:pt x="57467" y="12494"/>
                      <a:pt x="57126" y="2822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71" name="Freeform 671"/>
              <p:cNvSpPr/>
              <p:nvPr/>
            </p:nvSpPr>
            <p:spPr>
              <a:xfrm>
                <a:off x="724495" y="4601056"/>
                <a:ext cx="127000" cy="289109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891097">
                    <a:moveTo>
                      <a:pt x="127000" y="2827881"/>
                    </a:moveTo>
                    <a:cubicBezTo>
                      <a:pt x="126844" y="2792922"/>
                      <a:pt x="98460" y="2764665"/>
                      <a:pt x="63500" y="2764665"/>
                    </a:cubicBezTo>
                    <a:cubicBezTo>
                      <a:pt x="28540" y="2764665"/>
                      <a:pt x="156" y="2792922"/>
                      <a:pt x="0" y="2827881"/>
                    </a:cubicBezTo>
                    <a:cubicBezTo>
                      <a:pt x="156" y="2862840"/>
                      <a:pt x="28540" y="2891098"/>
                      <a:pt x="63500" y="2891098"/>
                    </a:cubicBezTo>
                    <a:cubicBezTo>
                      <a:pt x="98460" y="2891098"/>
                      <a:pt x="126844" y="2862840"/>
                      <a:pt x="127000" y="2827881"/>
                    </a:cubicBezTo>
                    <a:close/>
                    <a:moveTo>
                      <a:pt x="34926" y="2827655"/>
                    </a:moveTo>
                    <a:cubicBezTo>
                      <a:pt x="34871" y="2843386"/>
                      <a:pt x="47543" y="2856204"/>
                      <a:pt x="63274" y="2856328"/>
                    </a:cubicBezTo>
                    <a:cubicBezTo>
                      <a:pt x="79005" y="2856453"/>
                      <a:pt x="91879" y="2843839"/>
                      <a:pt x="92074" y="2828108"/>
                    </a:cubicBezTo>
                    <a:lnTo>
                      <a:pt x="114271" y="28798"/>
                    </a:lnTo>
                    <a:cubicBezTo>
                      <a:pt x="114325" y="13067"/>
                      <a:pt x="101654" y="250"/>
                      <a:pt x="85922" y="125"/>
                    </a:cubicBezTo>
                    <a:cubicBezTo>
                      <a:pt x="70191" y="0"/>
                      <a:pt x="57318" y="12615"/>
                      <a:pt x="57123" y="2834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72" name="Freeform 672"/>
              <p:cNvSpPr/>
              <p:nvPr/>
            </p:nvSpPr>
            <p:spPr>
              <a:xfrm>
                <a:off x="746692" y="4566411"/>
                <a:ext cx="127000" cy="590567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905675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92075" y="63108"/>
                    </a:moveTo>
                    <a:cubicBezTo>
                      <a:pt x="91944" y="47376"/>
                      <a:pt x="79123" y="34709"/>
                      <a:pt x="63391" y="34769"/>
                    </a:cubicBezTo>
                    <a:cubicBezTo>
                      <a:pt x="47660" y="34829"/>
                      <a:pt x="34935" y="47594"/>
                      <a:pt x="34925" y="63326"/>
                    </a:cubicBezTo>
                    <a:lnTo>
                      <a:pt x="57122" y="5877277"/>
                    </a:lnTo>
                    <a:cubicBezTo>
                      <a:pt x="57253" y="5893009"/>
                      <a:pt x="70074" y="5905675"/>
                      <a:pt x="85806" y="5905615"/>
                    </a:cubicBezTo>
                    <a:cubicBezTo>
                      <a:pt x="101537" y="5905555"/>
                      <a:pt x="114262" y="5892790"/>
                      <a:pt x="114272" y="587705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73" name="Freeform 673"/>
              <p:cNvSpPr/>
              <p:nvPr/>
            </p:nvSpPr>
            <p:spPr>
              <a:xfrm>
                <a:off x="768889" y="5139443"/>
                <a:ext cx="127000" cy="536735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367352">
                    <a:moveTo>
                      <a:pt x="127000" y="5304136"/>
                    </a:moveTo>
                    <a:cubicBezTo>
                      <a:pt x="126844" y="5269177"/>
                      <a:pt x="98460" y="5240920"/>
                      <a:pt x="63500" y="5240920"/>
                    </a:cubicBezTo>
                    <a:cubicBezTo>
                      <a:pt x="28540" y="5240920"/>
                      <a:pt x="156" y="5269177"/>
                      <a:pt x="0" y="5304136"/>
                    </a:cubicBezTo>
                    <a:cubicBezTo>
                      <a:pt x="156" y="5339095"/>
                      <a:pt x="28540" y="5367352"/>
                      <a:pt x="63500" y="5367352"/>
                    </a:cubicBezTo>
                    <a:cubicBezTo>
                      <a:pt x="98460" y="5367352"/>
                      <a:pt x="126844" y="5339095"/>
                      <a:pt x="127000" y="5304136"/>
                    </a:cubicBezTo>
                    <a:close/>
                    <a:moveTo>
                      <a:pt x="34925" y="5304016"/>
                    </a:moveTo>
                    <a:cubicBezTo>
                      <a:pt x="34929" y="5319747"/>
                      <a:pt x="47649" y="5332517"/>
                      <a:pt x="63380" y="5332583"/>
                    </a:cubicBezTo>
                    <a:cubicBezTo>
                      <a:pt x="79112" y="5332650"/>
                      <a:pt x="91938" y="5319988"/>
                      <a:pt x="92075" y="5304256"/>
                    </a:cubicBezTo>
                    <a:lnTo>
                      <a:pt x="114272" y="28634"/>
                    </a:lnTo>
                    <a:cubicBezTo>
                      <a:pt x="114268" y="12902"/>
                      <a:pt x="101548" y="132"/>
                      <a:pt x="85817" y="66"/>
                    </a:cubicBezTo>
                    <a:cubicBezTo>
                      <a:pt x="70085" y="0"/>
                      <a:pt x="57259" y="12662"/>
                      <a:pt x="57122" y="2839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74" name="Freeform 674"/>
              <p:cNvSpPr/>
              <p:nvPr/>
            </p:nvSpPr>
            <p:spPr>
              <a:xfrm>
                <a:off x="791086" y="5104740"/>
                <a:ext cx="127000" cy="47751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775199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5" y="63081"/>
                    </a:moveTo>
                    <a:cubicBezTo>
                      <a:pt x="91930" y="47350"/>
                      <a:pt x="79097" y="34695"/>
                      <a:pt x="63365" y="34769"/>
                    </a:cubicBezTo>
                    <a:cubicBezTo>
                      <a:pt x="47633" y="34844"/>
                      <a:pt x="34921" y="47620"/>
                      <a:pt x="34925" y="63352"/>
                    </a:cubicBezTo>
                    <a:lnTo>
                      <a:pt x="57122" y="4746812"/>
                    </a:lnTo>
                    <a:cubicBezTo>
                      <a:pt x="57267" y="4762543"/>
                      <a:pt x="70100" y="4775199"/>
                      <a:pt x="85832" y="4775124"/>
                    </a:cubicBezTo>
                    <a:cubicBezTo>
                      <a:pt x="101563" y="4775050"/>
                      <a:pt x="114276" y="4762273"/>
                      <a:pt x="114272" y="474654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75" name="Freeform 675"/>
              <p:cNvSpPr/>
              <p:nvPr/>
            </p:nvSpPr>
            <p:spPr>
              <a:xfrm>
                <a:off x="813283" y="9015055"/>
                <a:ext cx="127000" cy="89957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99578">
                    <a:moveTo>
                      <a:pt x="127000" y="836362"/>
                    </a:moveTo>
                    <a:cubicBezTo>
                      <a:pt x="126844" y="801403"/>
                      <a:pt x="98460" y="773146"/>
                      <a:pt x="63500" y="773146"/>
                    </a:cubicBezTo>
                    <a:cubicBezTo>
                      <a:pt x="28540" y="773146"/>
                      <a:pt x="156" y="801403"/>
                      <a:pt x="0" y="836362"/>
                    </a:cubicBezTo>
                    <a:cubicBezTo>
                      <a:pt x="156" y="871321"/>
                      <a:pt x="28540" y="899579"/>
                      <a:pt x="63500" y="899579"/>
                    </a:cubicBezTo>
                    <a:cubicBezTo>
                      <a:pt x="98460" y="899579"/>
                      <a:pt x="126844" y="871321"/>
                      <a:pt x="127000" y="836362"/>
                    </a:cubicBezTo>
                    <a:close/>
                    <a:moveTo>
                      <a:pt x="34936" y="835577"/>
                    </a:moveTo>
                    <a:cubicBezTo>
                      <a:pt x="34574" y="851305"/>
                      <a:pt x="46992" y="864367"/>
                      <a:pt x="62718" y="864799"/>
                    </a:cubicBezTo>
                    <a:cubicBezTo>
                      <a:pt x="78444" y="865231"/>
                      <a:pt x="91562" y="852871"/>
                      <a:pt x="92064" y="837148"/>
                    </a:cubicBezTo>
                    <a:lnTo>
                      <a:pt x="114261" y="29654"/>
                    </a:lnTo>
                    <a:cubicBezTo>
                      <a:pt x="114623" y="13926"/>
                      <a:pt x="102205" y="864"/>
                      <a:pt x="86479" y="432"/>
                    </a:cubicBezTo>
                    <a:cubicBezTo>
                      <a:pt x="70753" y="0"/>
                      <a:pt x="57635" y="12360"/>
                      <a:pt x="57133" y="2808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76" name="Freeform 676"/>
              <p:cNvSpPr/>
              <p:nvPr/>
            </p:nvSpPr>
            <p:spPr>
              <a:xfrm>
                <a:off x="835480" y="8261365"/>
                <a:ext cx="127000" cy="8457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45776">
                    <a:moveTo>
                      <a:pt x="127000" y="782559"/>
                    </a:moveTo>
                    <a:cubicBezTo>
                      <a:pt x="126844" y="747600"/>
                      <a:pt x="98460" y="719343"/>
                      <a:pt x="63500" y="719343"/>
                    </a:cubicBezTo>
                    <a:cubicBezTo>
                      <a:pt x="28541" y="719343"/>
                      <a:pt x="156" y="747600"/>
                      <a:pt x="0" y="782559"/>
                    </a:cubicBezTo>
                    <a:cubicBezTo>
                      <a:pt x="156" y="817518"/>
                      <a:pt x="28541" y="845775"/>
                      <a:pt x="63500" y="845775"/>
                    </a:cubicBezTo>
                    <a:cubicBezTo>
                      <a:pt x="98460" y="845775"/>
                      <a:pt x="126844" y="817518"/>
                      <a:pt x="127000" y="782559"/>
                    </a:cubicBezTo>
                    <a:close/>
                    <a:moveTo>
                      <a:pt x="34937" y="781718"/>
                    </a:moveTo>
                    <a:cubicBezTo>
                      <a:pt x="34545" y="797445"/>
                      <a:pt x="46938" y="810531"/>
                      <a:pt x="62663" y="810994"/>
                    </a:cubicBezTo>
                    <a:cubicBezTo>
                      <a:pt x="78388" y="811457"/>
                      <a:pt x="91529" y="799123"/>
                      <a:pt x="92063" y="783400"/>
                    </a:cubicBezTo>
                    <a:lnTo>
                      <a:pt x="114260" y="29740"/>
                    </a:lnTo>
                    <a:cubicBezTo>
                      <a:pt x="114653" y="14013"/>
                      <a:pt x="102260" y="927"/>
                      <a:pt x="86535" y="463"/>
                    </a:cubicBezTo>
                    <a:cubicBezTo>
                      <a:pt x="70810" y="0"/>
                      <a:pt x="57668" y="12334"/>
                      <a:pt x="57135" y="2805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77" name="Freeform 677"/>
              <p:cNvSpPr/>
              <p:nvPr/>
            </p:nvSpPr>
            <p:spPr>
              <a:xfrm>
                <a:off x="857677" y="8227047"/>
                <a:ext cx="127000" cy="2019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20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1486" y="57447"/>
                    </a:moveTo>
                    <a:cubicBezTo>
                      <a:pt x="88241" y="42053"/>
                      <a:pt x="73164" y="32178"/>
                      <a:pt x="57756" y="35355"/>
                    </a:cubicBezTo>
                    <a:cubicBezTo>
                      <a:pt x="42348" y="38531"/>
                      <a:pt x="32406" y="53565"/>
                      <a:pt x="35514" y="68986"/>
                    </a:cubicBezTo>
                    <a:lnTo>
                      <a:pt x="57711" y="176652"/>
                    </a:lnTo>
                    <a:cubicBezTo>
                      <a:pt x="60956" y="192046"/>
                      <a:pt x="76034" y="201921"/>
                      <a:pt x="91442" y="198744"/>
                    </a:cubicBezTo>
                    <a:cubicBezTo>
                      <a:pt x="106849" y="195567"/>
                      <a:pt x="116791" y="180534"/>
                      <a:pt x="113684" y="16511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78" name="Freeform 678"/>
              <p:cNvSpPr/>
              <p:nvPr/>
            </p:nvSpPr>
            <p:spPr>
              <a:xfrm>
                <a:off x="879874" y="8334713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37" y="61746"/>
                    </a:moveTo>
                    <a:cubicBezTo>
                      <a:pt x="91157" y="46038"/>
                      <a:pt x="77747" y="33997"/>
                      <a:pt x="62036" y="34807"/>
                    </a:cubicBezTo>
                    <a:cubicBezTo>
                      <a:pt x="46325" y="35616"/>
                      <a:pt x="34223" y="48973"/>
                      <a:pt x="34963" y="64687"/>
                    </a:cubicBezTo>
                    <a:lnTo>
                      <a:pt x="57160" y="495350"/>
                    </a:lnTo>
                    <a:cubicBezTo>
                      <a:pt x="58040" y="511057"/>
                      <a:pt x="71450" y="523099"/>
                      <a:pt x="87161" y="522289"/>
                    </a:cubicBezTo>
                    <a:cubicBezTo>
                      <a:pt x="102872" y="521480"/>
                      <a:pt x="114974" y="508123"/>
                      <a:pt x="114234" y="49240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79" name="Freeform 679"/>
              <p:cNvSpPr/>
              <p:nvPr/>
            </p:nvSpPr>
            <p:spPr>
              <a:xfrm>
                <a:off x="902071" y="8765376"/>
                <a:ext cx="127000" cy="3084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9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1925" y="60286"/>
                    </a:moveTo>
                    <a:cubicBezTo>
                      <a:pt x="90241" y="44644"/>
                      <a:pt x="76232" y="33306"/>
                      <a:pt x="60583" y="34919"/>
                    </a:cubicBezTo>
                    <a:cubicBezTo>
                      <a:pt x="44934" y="36532"/>
                      <a:pt x="33533" y="50491"/>
                      <a:pt x="35076" y="66146"/>
                    </a:cubicBezTo>
                    <a:lnTo>
                      <a:pt x="57273" y="281478"/>
                    </a:lnTo>
                    <a:cubicBezTo>
                      <a:pt x="58956" y="297120"/>
                      <a:pt x="72965" y="308459"/>
                      <a:pt x="88614" y="306845"/>
                    </a:cubicBezTo>
                    <a:cubicBezTo>
                      <a:pt x="104263" y="305232"/>
                      <a:pt x="115665" y="291274"/>
                      <a:pt x="114122" y="27561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80" name="Freeform 680"/>
              <p:cNvSpPr/>
              <p:nvPr/>
            </p:nvSpPr>
            <p:spPr>
              <a:xfrm>
                <a:off x="924268" y="8980708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89918" y="52323"/>
                    </a:moveTo>
                    <a:cubicBezTo>
                      <a:pt x="83856" y="37806"/>
                      <a:pt x="67200" y="30919"/>
                      <a:pt x="52656" y="36916"/>
                    </a:cubicBezTo>
                    <a:cubicBezTo>
                      <a:pt x="38112" y="42913"/>
                      <a:pt x="31151" y="59538"/>
                      <a:pt x="37083" y="74108"/>
                    </a:cubicBezTo>
                    <a:lnTo>
                      <a:pt x="59280" y="127941"/>
                    </a:lnTo>
                    <a:cubicBezTo>
                      <a:pt x="65342" y="142458"/>
                      <a:pt x="81998" y="149345"/>
                      <a:pt x="96541" y="143348"/>
                    </a:cubicBezTo>
                    <a:cubicBezTo>
                      <a:pt x="111085" y="137351"/>
                      <a:pt x="118046" y="120726"/>
                      <a:pt x="112115" y="10615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81" name="Freeform 681"/>
              <p:cNvSpPr/>
              <p:nvPr/>
            </p:nvSpPr>
            <p:spPr>
              <a:xfrm>
                <a:off x="946465" y="9034541"/>
                <a:ext cx="127000" cy="122245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22457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0" y="62655"/>
                    </a:moveTo>
                    <a:cubicBezTo>
                      <a:pt x="91691" y="46928"/>
                      <a:pt x="78671" y="34465"/>
                      <a:pt x="62942" y="34774"/>
                    </a:cubicBezTo>
                    <a:cubicBezTo>
                      <a:pt x="47213" y="35082"/>
                      <a:pt x="34692" y="48046"/>
                      <a:pt x="34931" y="63777"/>
                    </a:cubicBezTo>
                    <a:lnTo>
                      <a:pt x="57128" y="1194267"/>
                    </a:lnTo>
                    <a:cubicBezTo>
                      <a:pt x="57507" y="1209994"/>
                      <a:pt x="70527" y="1222457"/>
                      <a:pt x="86256" y="1222148"/>
                    </a:cubicBezTo>
                    <a:cubicBezTo>
                      <a:pt x="101984" y="1221840"/>
                      <a:pt x="114505" y="1208876"/>
                      <a:pt x="114267" y="119314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82" name="Freeform 682"/>
              <p:cNvSpPr/>
              <p:nvPr/>
            </p:nvSpPr>
            <p:spPr>
              <a:xfrm>
                <a:off x="968662" y="8907545"/>
                <a:ext cx="127000" cy="1383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19">
                    <a:moveTo>
                      <a:pt x="127000" y="1320702"/>
                    </a:moveTo>
                    <a:cubicBezTo>
                      <a:pt x="126844" y="1285743"/>
                      <a:pt x="98460" y="1257486"/>
                      <a:pt x="63500" y="1257486"/>
                    </a:cubicBezTo>
                    <a:cubicBezTo>
                      <a:pt x="28541" y="1257486"/>
                      <a:pt x="157" y="1285743"/>
                      <a:pt x="0" y="1320702"/>
                    </a:cubicBezTo>
                    <a:cubicBezTo>
                      <a:pt x="157" y="1355661"/>
                      <a:pt x="28541" y="1383918"/>
                      <a:pt x="63500" y="1383918"/>
                    </a:cubicBezTo>
                    <a:cubicBezTo>
                      <a:pt x="98460" y="1383918"/>
                      <a:pt x="126844" y="1355661"/>
                      <a:pt x="127000" y="1320702"/>
                    </a:cubicBezTo>
                    <a:close/>
                    <a:moveTo>
                      <a:pt x="34930" y="1320211"/>
                    </a:moveTo>
                    <a:cubicBezTo>
                      <a:pt x="34730" y="1335942"/>
                      <a:pt x="47282" y="1348875"/>
                      <a:pt x="63011" y="1349146"/>
                    </a:cubicBezTo>
                    <a:cubicBezTo>
                      <a:pt x="78741" y="1349416"/>
                      <a:pt x="91730" y="1336922"/>
                      <a:pt x="92071" y="1321193"/>
                    </a:cubicBezTo>
                    <a:lnTo>
                      <a:pt x="114268" y="29204"/>
                    </a:lnTo>
                    <a:cubicBezTo>
                      <a:pt x="114468" y="13473"/>
                      <a:pt x="101916" y="540"/>
                      <a:pt x="86186" y="269"/>
                    </a:cubicBezTo>
                    <a:cubicBezTo>
                      <a:pt x="70457" y="0"/>
                      <a:pt x="57467" y="12493"/>
                      <a:pt x="57127" y="2822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83" name="Freeform 683"/>
              <p:cNvSpPr/>
              <p:nvPr/>
            </p:nvSpPr>
            <p:spPr>
              <a:xfrm>
                <a:off x="990859" y="8637450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298808"/>
                    </a:moveTo>
                    <a:cubicBezTo>
                      <a:pt x="126844" y="263849"/>
                      <a:pt x="98460" y="235592"/>
                      <a:pt x="63500" y="235592"/>
                    </a:cubicBezTo>
                    <a:cubicBezTo>
                      <a:pt x="28541" y="235592"/>
                      <a:pt x="157" y="263849"/>
                      <a:pt x="0" y="298808"/>
                    </a:cubicBezTo>
                    <a:cubicBezTo>
                      <a:pt x="157" y="333768"/>
                      <a:pt x="28541" y="362025"/>
                      <a:pt x="63500" y="362025"/>
                    </a:cubicBezTo>
                    <a:cubicBezTo>
                      <a:pt x="98460" y="362025"/>
                      <a:pt x="126844" y="333768"/>
                      <a:pt x="127000" y="298808"/>
                    </a:cubicBezTo>
                    <a:close/>
                    <a:moveTo>
                      <a:pt x="35022" y="296460"/>
                    </a:moveTo>
                    <a:cubicBezTo>
                      <a:pt x="33799" y="312144"/>
                      <a:pt x="45484" y="325866"/>
                      <a:pt x="61163" y="327159"/>
                    </a:cubicBezTo>
                    <a:cubicBezTo>
                      <a:pt x="76841" y="328452"/>
                      <a:pt x="90616" y="316829"/>
                      <a:pt x="91979" y="301156"/>
                    </a:cubicBezTo>
                    <a:lnTo>
                      <a:pt x="114176" y="31992"/>
                    </a:lnTo>
                    <a:cubicBezTo>
                      <a:pt x="115398" y="16308"/>
                      <a:pt x="103714" y="2585"/>
                      <a:pt x="88035" y="1292"/>
                    </a:cubicBezTo>
                    <a:cubicBezTo>
                      <a:pt x="72357" y="0"/>
                      <a:pt x="58582" y="11623"/>
                      <a:pt x="57219" y="2729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84" name="Freeform 684"/>
              <p:cNvSpPr/>
              <p:nvPr/>
            </p:nvSpPr>
            <p:spPr>
              <a:xfrm>
                <a:off x="1013056" y="8603877"/>
                <a:ext cx="127000" cy="3084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9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1925" y="60286"/>
                    </a:moveTo>
                    <a:cubicBezTo>
                      <a:pt x="90242" y="44645"/>
                      <a:pt x="76232" y="33306"/>
                      <a:pt x="60583" y="34919"/>
                    </a:cubicBezTo>
                    <a:cubicBezTo>
                      <a:pt x="44935" y="36532"/>
                      <a:pt x="33533" y="50491"/>
                      <a:pt x="35076" y="66147"/>
                    </a:cubicBezTo>
                    <a:lnTo>
                      <a:pt x="57273" y="281478"/>
                    </a:lnTo>
                    <a:cubicBezTo>
                      <a:pt x="58956" y="297120"/>
                      <a:pt x="72966" y="308459"/>
                      <a:pt x="88614" y="306846"/>
                    </a:cubicBezTo>
                    <a:cubicBezTo>
                      <a:pt x="104263" y="305233"/>
                      <a:pt x="115665" y="291274"/>
                      <a:pt x="114122" y="27561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85" name="Freeform 685"/>
              <p:cNvSpPr/>
              <p:nvPr/>
            </p:nvSpPr>
            <p:spPr>
              <a:xfrm>
                <a:off x="1035253" y="8819209"/>
                <a:ext cx="127000" cy="127627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7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70" y="62681"/>
                    </a:moveTo>
                    <a:cubicBezTo>
                      <a:pt x="91705" y="46953"/>
                      <a:pt x="78696" y="34478"/>
                      <a:pt x="62967" y="34774"/>
                    </a:cubicBezTo>
                    <a:cubicBezTo>
                      <a:pt x="47238" y="35068"/>
                      <a:pt x="34706" y="48022"/>
                      <a:pt x="34930" y="63752"/>
                    </a:cubicBezTo>
                    <a:lnTo>
                      <a:pt x="57128" y="1248075"/>
                    </a:lnTo>
                    <a:cubicBezTo>
                      <a:pt x="57493" y="1263803"/>
                      <a:pt x="70501" y="1276277"/>
                      <a:pt x="86230" y="1275983"/>
                    </a:cubicBezTo>
                    <a:cubicBezTo>
                      <a:pt x="101959" y="1275687"/>
                      <a:pt x="114492" y="1262735"/>
                      <a:pt x="114267" y="124700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86" name="Freeform 686"/>
              <p:cNvSpPr/>
              <p:nvPr/>
            </p:nvSpPr>
            <p:spPr>
              <a:xfrm>
                <a:off x="1057450" y="9928044"/>
                <a:ext cx="127000" cy="2019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20">
                    <a:moveTo>
                      <a:pt x="127000" y="138704"/>
                    </a:moveTo>
                    <a:cubicBezTo>
                      <a:pt x="126844" y="103745"/>
                      <a:pt x="98460" y="75488"/>
                      <a:pt x="63500" y="75488"/>
                    </a:cubicBezTo>
                    <a:cubicBezTo>
                      <a:pt x="28541" y="75488"/>
                      <a:pt x="157" y="103745"/>
                      <a:pt x="0" y="138704"/>
                    </a:cubicBezTo>
                    <a:cubicBezTo>
                      <a:pt x="157" y="173663"/>
                      <a:pt x="28541" y="201921"/>
                      <a:pt x="63500" y="201921"/>
                    </a:cubicBezTo>
                    <a:cubicBezTo>
                      <a:pt x="98460" y="201921"/>
                      <a:pt x="126844" y="173663"/>
                      <a:pt x="127000" y="138704"/>
                    </a:cubicBezTo>
                    <a:close/>
                    <a:moveTo>
                      <a:pt x="35514" y="132935"/>
                    </a:moveTo>
                    <a:cubicBezTo>
                      <a:pt x="32406" y="148356"/>
                      <a:pt x="42349" y="163390"/>
                      <a:pt x="57756" y="166566"/>
                    </a:cubicBezTo>
                    <a:cubicBezTo>
                      <a:pt x="73164" y="169743"/>
                      <a:pt x="88241" y="159868"/>
                      <a:pt x="91487" y="144475"/>
                    </a:cubicBezTo>
                    <a:lnTo>
                      <a:pt x="113684" y="36809"/>
                    </a:lnTo>
                    <a:cubicBezTo>
                      <a:pt x="116792" y="21387"/>
                      <a:pt x="106850" y="6354"/>
                      <a:pt x="91442" y="3177"/>
                    </a:cubicBezTo>
                    <a:cubicBezTo>
                      <a:pt x="76034" y="0"/>
                      <a:pt x="60957" y="9875"/>
                      <a:pt x="57711" y="2526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87" name="Freeform 687"/>
              <p:cNvSpPr/>
              <p:nvPr/>
            </p:nvSpPr>
            <p:spPr>
              <a:xfrm>
                <a:off x="1079647" y="8261609"/>
                <a:ext cx="127000" cy="176069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60690">
                    <a:moveTo>
                      <a:pt x="127000" y="1697474"/>
                    </a:moveTo>
                    <a:cubicBezTo>
                      <a:pt x="126844" y="1662515"/>
                      <a:pt x="98460" y="1634258"/>
                      <a:pt x="63500" y="1634258"/>
                    </a:cubicBezTo>
                    <a:cubicBezTo>
                      <a:pt x="28541" y="1634258"/>
                      <a:pt x="157" y="1662515"/>
                      <a:pt x="0" y="1697474"/>
                    </a:cubicBezTo>
                    <a:cubicBezTo>
                      <a:pt x="157" y="1732433"/>
                      <a:pt x="28541" y="1760690"/>
                      <a:pt x="63500" y="1760690"/>
                    </a:cubicBezTo>
                    <a:cubicBezTo>
                      <a:pt x="98460" y="1760690"/>
                      <a:pt x="126844" y="1732433"/>
                      <a:pt x="127000" y="1697474"/>
                    </a:cubicBezTo>
                    <a:close/>
                    <a:moveTo>
                      <a:pt x="34928" y="1697094"/>
                    </a:moveTo>
                    <a:cubicBezTo>
                      <a:pt x="34789" y="1712825"/>
                      <a:pt x="47392" y="1725710"/>
                      <a:pt x="63122" y="1725919"/>
                    </a:cubicBezTo>
                    <a:cubicBezTo>
                      <a:pt x="78853" y="1726128"/>
                      <a:pt x="91794" y="1713583"/>
                      <a:pt x="92073" y="1697854"/>
                    </a:cubicBezTo>
                    <a:lnTo>
                      <a:pt x="114270" y="29035"/>
                    </a:lnTo>
                    <a:cubicBezTo>
                      <a:pt x="114409" y="13304"/>
                      <a:pt x="101806" y="418"/>
                      <a:pt x="86076" y="209"/>
                    </a:cubicBezTo>
                    <a:cubicBezTo>
                      <a:pt x="70346" y="0"/>
                      <a:pt x="57405" y="12545"/>
                      <a:pt x="57125" y="2827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88" name="Freeform 688"/>
              <p:cNvSpPr/>
              <p:nvPr/>
            </p:nvSpPr>
            <p:spPr>
              <a:xfrm>
                <a:off x="1101845" y="8227047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66" y="62524"/>
                    </a:moveTo>
                    <a:cubicBezTo>
                      <a:pt x="91614" y="46798"/>
                      <a:pt x="78537" y="34396"/>
                      <a:pt x="62810" y="34777"/>
                    </a:cubicBezTo>
                    <a:cubicBezTo>
                      <a:pt x="47082" y="35159"/>
                      <a:pt x="34622" y="48181"/>
                      <a:pt x="34933" y="63910"/>
                    </a:cubicBezTo>
                    <a:lnTo>
                      <a:pt x="57130" y="979069"/>
                    </a:lnTo>
                    <a:cubicBezTo>
                      <a:pt x="57582" y="994794"/>
                      <a:pt x="70659" y="1007196"/>
                      <a:pt x="86386" y="1006815"/>
                    </a:cubicBezTo>
                    <a:cubicBezTo>
                      <a:pt x="102114" y="1006433"/>
                      <a:pt x="114574" y="993411"/>
                      <a:pt x="114263" y="97768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89" name="Freeform 689"/>
              <p:cNvSpPr/>
              <p:nvPr/>
            </p:nvSpPr>
            <p:spPr>
              <a:xfrm>
                <a:off x="1124042" y="9142206"/>
                <a:ext cx="127000" cy="7919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91976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60" y="62310"/>
                    </a:moveTo>
                    <a:cubicBezTo>
                      <a:pt x="91491" y="46589"/>
                      <a:pt x="78321" y="34284"/>
                      <a:pt x="62597" y="34783"/>
                    </a:cubicBezTo>
                    <a:cubicBezTo>
                      <a:pt x="46874" y="35282"/>
                      <a:pt x="34510" y="48397"/>
                      <a:pt x="34939" y="64123"/>
                    </a:cubicBezTo>
                    <a:lnTo>
                      <a:pt x="57136" y="763950"/>
                    </a:lnTo>
                    <a:cubicBezTo>
                      <a:pt x="57705" y="779671"/>
                      <a:pt x="70874" y="791976"/>
                      <a:pt x="86598" y="791478"/>
                    </a:cubicBezTo>
                    <a:cubicBezTo>
                      <a:pt x="102322" y="790978"/>
                      <a:pt x="114686" y="777864"/>
                      <a:pt x="114257" y="76213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90" name="Freeform 690"/>
              <p:cNvSpPr/>
              <p:nvPr/>
            </p:nvSpPr>
            <p:spPr>
              <a:xfrm>
                <a:off x="1146239" y="6808215"/>
                <a:ext cx="127000" cy="316025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160251">
                    <a:moveTo>
                      <a:pt x="127000" y="3097035"/>
                    </a:moveTo>
                    <a:cubicBezTo>
                      <a:pt x="126843" y="3062076"/>
                      <a:pt x="98459" y="3033818"/>
                      <a:pt x="63500" y="3033818"/>
                    </a:cubicBezTo>
                    <a:cubicBezTo>
                      <a:pt x="28540" y="3033818"/>
                      <a:pt x="156" y="3062076"/>
                      <a:pt x="0" y="3097035"/>
                    </a:cubicBezTo>
                    <a:cubicBezTo>
                      <a:pt x="156" y="3131994"/>
                      <a:pt x="28540" y="3160251"/>
                      <a:pt x="63500" y="3160251"/>
                    </a:cubicBezTo>
                    <a:cubicBezTo>
                      <a:pt x="98459" y="3160251"/>
                      <a:pt x="126843" y="3131994"/>
                      <a:pt x="127000" y="3097035"/>
                    </a:cubicBezTo>
                    <a:close/>
                    <a:moveTo>
                      <a:pt x="34925" y="3096828"/>
                    </a:moveTo>
                    <a:cubicBezTo>
                      <a:pt x="34882" y="3112560"/>
                      <a:pt x="47563" y="3125368"/>
                      <a:pt x="63294" y="3125482"/>
                    </a:cubicBezTo>
                    <a:cubicBezTo>
                      <a:pt x="79025" y="3125596"/>
                      <a:pt x="91890" y="3112972"/>
                      <a:pt x="92074" y="3097242"/>
                    </a:cubicBezTo>
                    <a:lnTo>
                      <a:pt x="114271" y="28768"/>
                    </a:lnTo>
                    <a:cubicBezTo>
                      <a:pt x="114314" y="13036"/>
                      <a:pt x="101634" y="228"/>
                      <a:pt x="85903" y="114"/>
                    </a:cubicBezTo>
                    <a:cubicBezTo>
                      <a:pt x="70171" y="0"/>
                      <a:pt x="57307" y="12623"/>
                      <a:pt x="57122" y="2835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91" name="Freeform 691"/>
              <p:cNvSpPr/>
              <p:nvPr/>
            </p:nvSpPr>
            <p:spPr>
              <a:xfrm>
                <a:off x="1168436" y="6773559"/>
                <a:ext cx="127000" cy="240662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406628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73" y="62943"/>
                    </a:moveTo>
                    <a:cubicBezTo>
                      <a:pt x="91852" y="47213"/>
                      <a:pt x="78958" y="34620"/>
                      <a:pt x="63227" y="34771"/>
                    </a:cubicBezTo>
                    <a:cubicBezTo>
                      <a:pt x="47496" y="34922"/>
                      <a:pt x="34845" y="47760"/>
                      <a:pt x="34926" y="63491"/>
                    </a:cubicBezTo>
                    <a:lnTo>
                      <a:pt x="57123" y="2378305"/>
                    </a:lnTo>
                    <a:cubicBezTo>
                      <a:pt x="57344" y="2394035"/>
                      <a:pt x="70238" y="2406628"/>
                      <a:pt x="85970" y="2406477"/>
                    </a:cubicBezTo>
                    <a:cubicBezTo>
                      <a:pt x="101701" y="2406326"/>
                      <a:pt x="114351" y="2393488"/>
                      <a:pt x="114270" y="237775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92" name="Freeform 692"/>
              <p:cNvSpPr/>
              <p:nvPr/>
            </p:nvSpPr>
            <p:spPr>
              <a:xfrm>
                <a:off x="1190633" y="6808179"/>
                <a:ext cx="127000" cy="240662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406627">
                    <a:moveTo>
                      <a:pt x="127000" y="2343410"/>
                    </a:moveTo>
                    <a:cubicBezTo>
                      <a:pt x="126843" y="2308451"/>
                      <a:pt x="98459" y="2280194"/>
                      <a:pt x="63500" y="2280194"/>
                    </a:cubicBezTo>
                    <a:cubicBezTo>
                      <a:pt x="28540" y="2280194"/>
                      <a:pt x="156" y="2308451"/>
                      <a:pt x="0" y="2343410"/>
                    </a:cubicBezTo>
                    <a:cubicBezTo>
                      <a:pt x="156" y="2378370"/>
                      <a:pt x="28540" y="2406627"/>
                      <a:pt x="63500" y="2406627"/>
                    </a:cubicBezTo>
                    <a:cubicBezTo>
                      <a:pt x="98459" y="2406627"/>
                      <a:pt x="126843" y="2378370"/>
                      <a:pt x="127000" y="2343410"/>
                    </a:cubicBezTo>
                    <a:close/>
                    <a:moveTo>
                      <a:pt x="34926" y="2343137"/>
                    </a:moveTo>
                    <a:cubicBezTo>
                      <a:pt x="34845" y="2358868"/>
                      <a:pt x="47496" y="2371706"/>
                      <a:pt x="63227" y="2371857"/>
                    </a:cubicBezTo>
                    <a:cubicBezTo>
                      <a:pt x="78958" y="2372008"/>
                      <a:pt x="91852" y="2359415"/>
                      <a:pt x="92073" y="2343685"/>
                    </a:cubicBezTo>
                    <a:lnTo>
                      <a:pt x="114270" y="28871"/>
                    </a:lnTo>
                    <a:cubicBezTo>
                      <a:pt x="114351" y="13140"/>
                      <a:pt x="101701" y="302"/>
                      <a:pt x="85970" y="151"/>
                    </a:cubicBezTo>
                    <a:cubicBezTo>
                      <a:pt x="70238" y="0"/>
                      <a:pt x="57344" y="12593"/>
                      <a:pt x="57123" y="2832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93" name="Freeform 693"/>
              <p:cNvSpPr/>
              <p:nvPr/>
            </p:nvSpPr>
            <p:spPr>
              <a:xfrm>
                <a:off x="1212830" y="6773559"/>
                <a:ext cx="127000" cy="294492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944928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74" y="62994"/>
                    </a:moveTo>
                    <a:cubicBezTo>
                      <a:pt x="91881" y="47263"/>
                      <a:pt x="79010" y="34648"/>
                      <a:pt x="63278" y="34770"/>
                    </a:cubicBezTo>
                    <a:cubicBezTo>
                      <a:pt x="47547" y="34893"/>
                      <a:pt x="34873" y="47708"/>
                      <a:pt x="34926" y="63439"/>
                    </a:cubicBezTo>
                    <a:lnTo>
                      <a:pt x="57123" y="2916582"/>
                    </a:lnTo>
                    <a:cubicBezTo>
                      <a:pt x="57315" y="2932313"/>
                      <a:pt x="70187" y="2944928"/>
                      <a:pt x="85918" y="2944806"/>
                    </a:cubicBezTo>
                    <a:cubicBezTo>
                      <a:pt x="101650" y="2944683"/>
                      <a:pt x="114323" y="2931869"/>
                      <a:pt x="114271" y="291613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94" name="Freeform 694"/>
              <p:cNvSpPr/>
              <p:nvPr/>
            </p:nvSpPr>
            <p:spPr>
              <a:xfrm>
                <a:off x="1235027" y="8046271"/>
                <a:ext cx="127000" cy="170686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06864">
                    <a:moveTo>
                      <a:pt x="127000" y="1643648"/>
                    </a:moveTo>
                    <a:cubicBezTo>
                      <a:pt x="126843" y="1608689"/>
                      <a:pt x="98459" y="1580431"/>
                      <a:pt x="63500" y="1580431"/>
                    </a:cubicBezTo>
                    <a:cubicBezTo>
                      <a:pt x="28540" y="1580431"/>
                      <a:pt x="156" y="1608689"/>
                      <a:pt x="0" y="1643648"/>
                    </a:cubicBezTo>
                    <a:cubicBezTo>
                      <a:pt x="156" y="1678607"/>
                      <a:pt x="28540" y="1706864"/>
                      <a:pt x="63500" y="1706864"/>
                    </a:cubicBezTo>
                    <a:cubicBezTo>
                      <a:pt x="98459" y="1706864"/>
                      <a:pt x="126843" y="1678607"/>
                      <a:pt x="127000" y="1643648"/>
                    </a:cubicBezTo>
                    <a:close/>
                    <a:moveTo>
                      <a:pt x="34927" y="1643255"/>
                    </a:moveTo>
                    <a:cubicBezTo>
                      <a:pt x="34782" y="1658985"/>
                      <a:pt x="47379" y="1671876"/>
                      <a:pt x="63109" y="1672092"/>
                    </a:cubicBezTo>
                    <a:cubicBezTo>
                      <a:pt x="78839" y="1672308"/>
                      <a:pt x="91786" y="1659769"/>
                      <a:pt x="92072" y="1644040"/>
                    </a:cubicBezTo>
                    <a:lnTo>
                      <a:pt x="114269" y="29054"/>
                    </a:lnTo>
                    <a:cubicBezTo>
                      <a:pt x="114415" y="13323"/>
                      <a:pt x="101818" y="432"/>
                      <a:pt x="86088" y="216"/>
                    </a:cubicBezTo>
                    <a:cubicBezTo>
                      <a:pt x="70358" y="0"/>
                      <a:pt x="57411" y="12539"/>
                      <a:pt x="57125" y="2826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95" name="Freeform 695"/>
              <p:cNvSpPr/>
              <p:nvPr/>
            </p:nvSpPr>
            <p:spPr>
              <a:xfrm>
                <a:off x="1257224" y="8011716"/>
                <a:ext cx="127000" cy="7381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182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58" y="62235"/>
                    </a:moveTo>
                    <a:cubicBezTo>
                      <a:pt x="91447" y="46515"/>
                      <a:pt x="78245" y="34245"/>
                      <a:pt x="62523" y="34785"/>
                    </a:cubicBezTo>
                    <a:cubicBezTo>
                      <a:pt x="46800" y="35325"/>
                      <a:pt x="34472" y="48473"/>
                      <a:pt x="34942" y="64197"/>
                    </a:cubicBezTo>
                    <a:lnTo>
                      <a:pt x="57139" y="710192"/>
                    </a:lnTo>
                    <a:cubicBezTo>
                      <a:pt x="57749" y="725912"/>
                      <a:pt x="70951" y="738182"/>
                      <a:pt x="86674" y="737641"/>
                    </a:cubicBezTo>
                    <a:cubicBezTo>
                      <a:pt x="102396" y="737101"/>
                      <a:pt x="114725" y="723954"/>
                      <a:pt x="114255" y="70822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96" name="Freeform 696"/>
              <p:cNvSpPr/>
              <p:nvPr/>
            </p:nvSpPr>
            <p:spPr>
              <a:xfrm>
                <a:off x="1279421" y="8657710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63217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1978" y="60868"/>
                    </a:moveTo>
                    <a:cubicBezTo>
                      <a:pt x="90615" y="45195"/>
                      <a:pt x="76840" y="33573"/>
                      <a:pt x="61162" y="34866"/>
                    </a:cubicBezTo>
                    <a:cubicBezTo>
                      <a:pt x="45483" y="36159"/>
                      <a:pt x="33799" y="49881"/>
                      <a:pt x="35022" y="65565"/>
                    </a:cubicBezTo>
                    <a:lnTo>
                      <a:pt x="57219" y="334729"/>
                    </a:lnTo>
                    <a:cubicBezTo>
                      <a:pt x="58582" y="350402"/>
                      <a:pt x="72356" y="362025"/>
                      <a:pt x="88035" y="360732"/>
                    </a:cubicBezTo>
                    <a:cubicBezTo>
                      <a:pt x="103714" y="359439"/>
                      <a:pt x="115398" y="345716"/>
                      <a:pt x="114175" y="33003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97" name="Freeform 697"/>
              <p:cNvSpPr/>
              <p:nvPr/>
            </p:nvSpPr>
            <p:spPr>
              <a:xfrm>
                <a:off x="1301618" y="8926874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89917" y="52324"/>
                    </a:moveTo>
                    <a:cubicBezTo>
                      <a:pt x="83855" y="37807"/>
                      <a:pt x="67200" y="30920"/>
                      <a:pt x="52656" y="36918"/>
                    </a:cubicBezTo>
                    <a:cubicBezTo>
                      <a:pt x="38112" y="42915"/>
                      <a:pt x="31151" y="59539"/>
                      <a:pt x="37082" y="74110"/>
                    </a:cubicBezTo>
                    <a:lnTo>
                      <a:pt x="59280" y="127942"/>
                    </a:lnTo>
                    <a:cubicBezTo>
                      <a:pt x="65341" y="142459"/>
                      <a:pt x="81997" y="149346"/>
                      <a:pt x="96541" y="143349"/>
                    </a:cubicBezTo>
                    <a:cubicBezTo>
                      <a:pt x="111085" y="137352"/>
                      <a:pt x="118046" y="120727"/>
                      <a:pt x="112114" y="10615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98" name="Freeform 698"/>
              <p:cNvSpPr/>
              <p:nvPr/>
            </p:nvSpPr>
            <p:spPr>
              <a:xfrm>
                <a:off x="1323815" y="7938501"/>
                <a:ext cx="127000" cy="11686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68640">
                    <a:moveTo>
                      <a:pt x="127000" y="1105423"/>
                    </a:moveTo>
                    <a:cubicBezTo>
                      <a:pt x="126844" y="1070464"/>
                      <a:pt x="98460" y="1042207"/>
                      <a:pt x="63500" y="1042207"/>
                    </a:cubicBezTo>
                    <a:cubicBezTo>
                      <a:pt x="28540" y="1042207"/>
                      <a:pt x="156" y="1070464"/>
                      <a:pt x="0" y="1105423"/>
                    </a:cubicBezTo>
                    <a:cubicBezTo>
                      <a:pt x="156" y="1140382"/>
                      <a:pt x="28540" y="1168639"/>
                      <a:pt x="63500" y="1168639"/>
                    </a:cubicBezTo>
                    <a:cubicBezTo>
                      <a:pt x="98460" y="1168639"/>
                      <a:pt x="126844" y="1140382"/>
                      <a:pt x="127000" y="1105423"/>
                    </a:cubicBezTo>
                    <a:close/>
                    <a:moveTo>
                      <a:pt x="34931" y="1104834"/>
                    </a:moveTo>
                    <a:cubicBezTo>
                      <a:pt x="34677" y="1120564"/>
                      <a:pt x="47185" y="1133540"/>
                      <a:pt x="62913" y="1133865"/>
                    </a:cubicBezTo>
                    <a:cubicBezTo>
                      <a:pt x="78642" y="1134189"/>
                      <a:pt x="91674" y="1121739"/>
                      <a:pt x="92069" y="1106012"/>
                    </a:cubicBezTo>
                    <a:lnTo>
                      <a:pt x="114266" y="29355"/>
                    </a:lnTo>
                    <a:cubicBezTo>
                      <a:pt x="114520" y="13624"/>
                      <a:pt x="102012" y="649"/>
                      <a:pt x="86283" y="324"/>
                    </a:cubicBezTo>
                    <a:cubicBezTo>
                      <a:pt x="70555" y="0"/>
                      <a:pt x="57523" y="12449"/>
                      <a:pt x="57128" y="2817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699" name="Freeform 699"/>
              <p:cNvSpPr/>
              <p:nvPr/>
            </p:nvSpPr>
            <p:spPr>
              <a:xfrm>
                <a:off x="1346012" y="7904050"/>
                <a:ext cx="127000" cy="3084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8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1924" y="60286"/>
                    </a:moveTo>
                    <a:cubicBezTo>
                      <a:pt x="90241" y="44645"/>
                      <a:pt x="76232" y="33306"/>
                      <a:pt x="60583" y="34919"/>
                    </a:cubicBezTo>
                    <a:cubicBezTo>
                      <a:pt x="44934" y="36532"/>
                      <a:pt x="33532" y="50491"/>
                      <a:pt x="35076" y="66146"/>
                    </a:cubicBezTo>
                    <a:lnTo>
                      <a:pt x="57273" y="281477"/>
                    </a:lnTo>
                    <a:cubicBezTo>
                      <a:pt x="58956" y="297119"/>
                      <a:pt x="72965" y="308458"/>
                      <a:pt x="88614" y="306845"/>
                    </a:cubicBezTo>
                    <a:cubicBezTo>
                      <a:pt x="104263" y="305232"/>
                      <a:pt x="115664" y="291273"/>
                      <a:pt x="114121" y="27561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00" name="Freeform 700"/>
              <p:cNvSpPr/>
              <p:nvPr/>
            </p:nvSpPr>
            <p:spPr>
              <a:xfrm>
                <a:off x="1368209" y="7292429"/>
                <a:ext cx="127000" cy="95338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953385">
                    <a:moveTo>
                      <a:pt x="127000" y="890168"/>
                    </a:moveTo>
                    <a:cubicBezTo>
                      <a:pt x="126844" y="855209"/>
                      <a:pt x="98460" y="826952"/>
                      <a:pt x="63500" y="826952"/>
                    </a:cubicBezTo>
                    <a:cubicBezTo>
                      <a:pt x="28540" y="826952"/>
                      <a:pt x="156" y="855209"/>
                      <a:pt x="0" y="890168"/>
                    </a:cubicBezTo>
                    <a:cubicBezTo>
                      <a:pt x="156" y="925128"/>
                      <a:pt x="28540" y="953385"/>
                      <a:pt x="63500" y="953385"/>
                    </a:cubicBezTo>
                    <a:cubicBezTo>
                      <a:pt x="98460" y="953385"/>
                      <a:pt x="126844" y="925128"/>
                      <a:pt x="127000" y="890168"/>
                    </a:cubicBezTo>
                    <a:close/>
                    <a:moveTo>
                      <a:pt x="34935" y="889433"/>
                    </a:moveTo>
                    <a:cubicBezTo>
                      <a:pt x="34600" y="905161"/>
                      <a:pt x="47041" y="918202"/>
                      <a:pt x="62767" y="918607"/>
                    </a:cubicBezTo>
                    <a:cubicBezTo>
                      <a:pt x="78494" y="919012"/>
                      <a:pt x="91590" y="906629"/>
                      <a:pt x="92066" y="890905"/>
                    </a:cubicBezTo>
                    <a:lnTo>
                      <a:pt x="114263" y="29579"/>
                    </a:lnTo>
                    <a:cubicBezTo>
                      <a:pt x="114598" y="13851"/>
                      <a:pt x="102157" y="810"/>
                      <a:pt x="86430" y="405"/>
                    </a:cubicBezTo>
                    <a:cubicBezTo>
                      <a:pt x="70704" y="0"/>
                      <a:pt x="57607" y="12382"/>
                      <a:pt x="57132" y="2810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01" name="Freeform 701"/>
              <p:cNvSpPr/>
              <p:nvPr/>
            </p:nvSpPr>
            <p:spPr>
              <a:xfrm>
                <a:off x="1390406" y="7258055"/>
                <a:ext cx="127000" cy="19759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975998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3" y="62880"/>
                    </a:moveTo>
                    <a:cubicBezTo>
                      <a:pt x="91817" y="47150"/>
                      <a:pt x="78896" y="34586"/>
                      <a:pt x="63165" y="34771"/>
                    </a:cubicBezTo>
                    <a:cubicBezTo>
                      <a:pt x="47434" y="34956"/>
                      <a:pt x="34812" y="47822"/>
                      <a:pt x="34927" y="63553"/>
                    </a:cubicBezTo>
                    <a:lnTo>
                      <a:pt x="57124" y="1947704"/>
                    </a:lnTo>
                    <a:cubicBezTo>
                      <a:pt x="57380" y="1963434"/>
                      <a:pt x="70301" y="1975998"/>
                      <a:pt x="86032" y="1975813"/>
                    </a:cubicBezTo>
                    <a:cubicBezTo>
                      <a:pt x="101763" y="1975628"/>
                      <a:pt x="114385" y="1962763"/>
                      <a:pt x="114270" y="1947031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02" name="Freeform 702"/>
              <p:cNvSpPr/>
              <p:nvPr/>
            </p:nvSpPr>
            <p:spPr>
              <a:xfrm>
                <a:off x="1412603" y="7992362"/>
                <a:ext cx="127000" cy="127627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7">
                    <a:moveTo>
                      <a:pt x="127000" y="1213061"/>
                    </a:moveTo>
                    <a:cubicBezTo>
                      <a:pt x="126844" y="1178102"/>
                      <a:pt x="98460" y="1149844"/>
                      <a:pt x="63500" y="1149844"/>
                    </a:cubicBezTo>
                    <a:cubicBezTo>
                      <a:pt x="28541" y="1149844"/>
                      <a:pt x="157" y="1178102"/>
                      <a:pt x="0" y="1213061"/>
                    </a:cubicBezTo>
                    <a:cubicBezTo>
                      <a:pt x="157" y="1248020"/>
                      <a:pt x="28541" y="1276277"/>
                      <a:pt x="63500" y="1276277"/>
                    </a:cubicBezTo>
                    <a:cubicBezTo>
                      <a:pt x="98460" y="1276277"/>
                      <a:pt x="126844" y="1248020"/>
                      <a:pt x="127000" y="1213061"/>
                    </a:cubicBezTo>
                    <a:close/>
                    <a:moveTo>
                      <a:pt x="34930" y="1212525"/>
                    </a:moveTo>
                    <a:cubicBezTo>
                      <a:pt x="34706" y="1228255"/>
                      <a:pt x="47238" y="1241209"/>
                      <a:pt x="62967" y="1241503"/>
                    </a:cubicBezTo>
                    <a:cubicBezTo>
                      <a:pt x="78696" y="1241798"/>
                      <a:pt x="91705" y="1229324"/>
                      <a:pt x="92070" y="1213596"/>
                    </a:cubicBezTo>
                    <a:lnTo>
                      <a:pt x="114267" y="29272"/>
                    </a:lnTo>
                    <a:cubicBezTo>
                      <a:pt x="114491" y="13542"/>
                      <a:pt x="101959" y="590"/>
                      <a:pt x="86230" y="294"/>
                    </a:cubicBezTo>
                    <a:cubicBezTo>
                      <a:pt x="70501" y="0"/>
                      <a:pt x="57492" y="12474"/>
                      <a:pt x="57127" y="2820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03" name="Freeform 703"/>
              <p:cNvSpPr/>
              <p:nvPr/>
            </p:nvSpPr>
            <p:spPr>
              <a:xfrm>
                <a:off x="1434800" y="7453699"/>
                <a:ext cx="127000" cy="63061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30617">
                    <a:moveTo>
                      <a:pt x="127000" y="567400"/>
                    </a:moveTo>
                    <a:cubicBezTo>
                      <a:pt x="126844" y="532441"/>
                      <a:pt x="98460" y="504183"/>
                      <a:pt x="63500" y="504183"/>
                    </a:cubicBezTo>
                    <a:cubicBezTo>
                      <a:pt x="28541" y="504183"/>
                      <a:pt x="157" y="532441"/>
                      <a:pt x="0" y="567400"/>
                    </a:cubicBezTo>
                    <a:cubicBezTo>
                      <a:pt x="157" y="602359"/>
                      <a:pt x="28541" y="630616"/>
                      <a:pt x="63500" y="630616"/>
                    </a:cubicBezTo>
                    <a:cubicBezTo>
                      <a:pt x="98460" y="630616"/>
                      <a:pt x="126844" y="602359"/>
                      <a:pt x="127000" y="567400"/>
                    </a:cubicBezTo>
                    <a:close/>
                    <a:moveTo>
                      <a:pt x="34949" y="566223"/>
                    </a:moveTo>
                    <a:cubicBezTo>
                      <a:pt x="34372" y="581945"/>
                      <a:pt x="46610" y="595176"/>
                      <a:pt x="62328" y="595824"/>
                    </a:cubicBezTo>
                    <a:cubicBezTo>
                      <a:pt x="78047" y="596472"/>
                      <a:pt x="91333" y="584293"/>
                      <a:pt x="92051" y="568577"/>
                    </a:cubicBezTo>
                    <a:lnTo>
                      <a:pt x="114248" y="30249"/>
                    </a:lnTo>
                    <a:cubicBezTo>
                      <a:pt x="114826" y="14527"/>
                      <a:pt x="102588" y="1296"/>
                      <a:pt x="86869" y="648"/>
                    </a:cubicBezTo>
                    <a:cubicBezTo>
                      <a:pt x="71151" y="0"/>
                      <a:pt x="57865" y="12179"/>
                      <a:pt x="57146" y="2789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04" name="Freeform 704"/>
              <p:cNvSpPr/>
              <p:nvPr/>
            </p:nvSpPr>
            <p:spPr>
              <a:xfrm>
                <a:off x="1456997" y="7419554"/>
                <a:ext cx="127000" cy="127627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7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70" y="62681"/>
                    </a:moveTo>
                    <a:cubicBezTo>
                      <a:pt x="91705" y="46953"/>
                      <a:pt x="78696" y="34479"/>
                      <a:pt x="62967" y="34774"/>
                    </a:cubicBezTo>
                    <a:cubicBezTo>
                      <a:pt x="47238" y="35068"/>
                      <a:pt x="34706" y="48022"/>
                      <a:pt x="34930" y="63752"/>
                    </a:cubicBezTo>
                    <a:lnTo>
                      <a:pt x="57127" y="1248075"/>
                    </a:lnTo>
                    <a:cubicBezTo>
                      <a:pt x="57492" y="1263803"/>
                      <a:pt x="70501" y="1276277"/>
                      <a:pt x="86230" y="1275983"/>
                    </a:cubicBezTo>
                    <a:cubicBezTo>
                      <a:pt x="101959" y="1275687"/>
                      <a:pt x="114491" y="1262735"/>
                      <a:pt x="114267" y="124700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05" name="Freeform 705"/>
              <p:cNvSpPr/>
              <p:nvPr/>
            </p:nvSpPr>
            <p:spPr>
              <a:xfrm>
                <a:off x="1479194" y="7938334"/>
                <a:ext cx="127000" cy="7919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91976">
                    <a:moveTo>
                      <a:pt x="127000" y="728759"/>
                    </a:moveTo>
                    <a:cubicBezTo>
                      <a:pt x="126844" y="693800"/>
                      <a:pt x="98460" y="665543"/>
                      <a:pt x="63500" y="665543"/>
                    </a:cubicBezTo>
                    <a:cubicBezTo>
                      <a:pt x="28541" y="665543"/>
                      <a:pt x="157" y="693800"/>
                      <a:pt x="0" y="728759"/>
                    </a:cubicBezTo>
                    <a:cubicBezTo>
                      <a:pt x="157" y="763719"/>
                      <a:pt x="28541" y="791976"/>
                      <a:pt x="63500" y="791976"/>
                    </a:cubicBezTo>
                    <a:cubicBezTo>
                      <a:pt x="98460" y="791976"/>
                      <a:pt x="126844" y="763719"/>
                      <a:pt x="127000" y="728759"/>
                    </a:cubicBezTo>
                    <a:close/>
                    <a:moveTo>
                      <a:pt x="34940" y="727854"/>
                    </a:moveTo>
                    <a:cubicBezTo>
                      <a:pt x="34511" y="743580"/>
                      <a:pt x="46875" y="756694"/>
                      <a:pt x="62599" y="757193"/>
                    </a:cubicBezTo>
                    <a:cubicBezTo>
                      <a:pt x="78322" y="757692"/>
                      <a:pt x="91492" y="745387"/>
                      <a:pt x="92061" y="729666"/>
                    </a:cubicBezTo>
                    <a:lnTo>
                      <a:pt x="114258" y="29838"/>
                    </a:lnTo>
                    <a:cubicBezTo>
                      <a:pt x="114686" y="14112"/>
                      <a:pt x="102323" y="998"/>
                      <a:pt x="86599" y="498"/>
                    </a:cubicBezTo>
                    <a:cubicBezTo>
                      <a:pt x="70875" y="0"/>
                      <a:pt x="57706" y="12305"/>
                      <a:pt x="57137" y="2802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06" name="Freeform 706"/>
              <p:cNvSpPr/>
              <p:nvPr/>
            </p:nvSpPr>
            <p:spPr>
              <a:xfrm>
                <a:off x="1501391" y="7904050"/>
                <a:ext cx="127000" cy="84577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45775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63" y="62375"/>
                    </a:moveTo>
                    <a:cubicBezTo>
                      <a:pt x="91530" y="46652"/>
                      <a:pt x="78388" y="34318"/>
                      <a:pt x="62663" y="34781"/>
                    </a:cubicBezTo>
                    <a:cubicBezTo>
                      <a:pt x="46938" y="35244"/>
                      <a:pt x="34545" y="48330"/>
                      <a:pt x="34938" y="64057"/>
                    </a:cubicBezTo>
                    <a:lnTo>
                      <a:pt x="57135" y="817718"/>
                    </a:lnTo>
                    <a:cubicBezTo>
                      <a:pt x="57668" y="833441"/>
                      <a:pt x="70810" y="845775"/>
                      <a:pt x="86535" y="845312"/>
                    </a:cubicBezTo>
                    <a:cubicBezTo>
                      <a:pt x="102260" y="844849"/>
                      <a:pt x="114653" y="831763"/>
                      <a:pt x="114260" y="81603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07" name="Freeform 707"/>
              <p:cNvSpPr/>
              <p:nvPr/>
            </p:nvSpPr>
            <p:spPr>
              <a:xfrm>
                <a:off x="1523588" y="8657710"/>
                <a:ext cx="127000" cy="46937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9370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26" y="61536"/>
                    </a:moveTo>
                    <a:cubicBezTo>
                      <a:pt x="91030" y="45835"/>
                      <a:pt x="77532" y="33893"/>
                      <a:pt x="61827" y="34818"/>
                    </a:cubicBezTo>
                    <a:cubicBezTo>
                      <a:pt x="46123" y="35744"/>
                      <a:pt x="34120" y="49189"/>
                      <a:pt x="34975" y="64897"/>
                    </a:cubicBezTo>
                    <a:lnTo>
                      <a:pt x="57172" y="441727"/>
                    </a:lnTo>
                    <a:cubicBezTo>
                      <a:pt x="58167" y="457427"/>
                      <a:pt x="71665" y="469370"/>
                      <a:pt x="87370" y="468445"/>
                    </a:cubicBezTo>
                    <a:cubicBezTo>
                      <a:pt x="103075" y="467520"/>
                      <a:pt x="115078" y="454075"/>
                      <a:pt x="114223" y="43836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08" name="Freeform 708"/>
              <p:cNvSpPr/>
              <p:nvPr/>
            </p:nvSpPr>
            <p:spPr>
              <a:xfrm>
                <a:off x="1545785" y="9034541"/>
                <a:ext cx="127000" cy="95338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953385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66" y="62480"/>
                    </a:moveTo>
                    <a:cubicBezTo>
                      <a:pt x="91590" y="46755"/>
                      <a:pt x="78494" y="34372"/>
                      <a:pt x="62768" y="34778"/>
                    </a:cubicBezTo>
                    <a:cubicBezTo>
                      <a:pt x="47041" y="35183"/>
                      <a:pt x="34600" y="48223"/>
                      <a:pt x="34935" y="63952"/>
                    </a:cubicBezTo>
                    <a:lnTo>
                      <a:pt x="57132" y="925278"/>
                    </a:lnTo>
                    <a:cubicBezTo>
                      <a:pt x="57608" y="941003"/>
                      <a:pt x="70704" y="953385"/>
                      <a:pt x="86430" y="952980"/>
                    </a:cubicBezTo>
                    <a:cubicBezTo>
                      <a:pt x="102157" y="952574"/>
                      <a:pt x="114598" y="939534"/>
                      <a:pt x="114263" y="92380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09" name="Freeform 709"/>
              <p:cNvSpPr/>
              <p:nvPr/>
            </p:nvSpPr>
            <p:spPr>
              <a:xfrm>
                <a:off x="1567982" y="9895867"/>
                <a:ext cx="127000" cy="41567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2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08" y="61257"/>
                    </a:moveTo>
                    <a:cubicBezTo>
                      <a:pt x="90860" y="45567"/>
                      <a:pt x="77245" y="33757"/>
                      <a:pt x="61550" y="34835"/>
                    </a:cubicBezTo>
                    <a:cubicBezTo>
                      <a:pt x="45856" y="35914"/>
                      <a:pt x="33984" y="49475"/>
                      <a:pt x="34993" y="65175"/>
                    </a:cubicBezTo>
                    <a:lnTo>
                      <a:pt x="57190" y="388172"/>
                    </a:lnTo>
                    <a:cubicBezTo>
                      <a:pt x="58338" y="403862"/>
                      <a:pt x="71953" y="415672"/>
                      <a:pt x="87648" y="414594"/>
                    </a:cubicBezTo>
                    <a:cubicBezTo>
                      <a:pt x="103342" y="413515"/>
                      <a:pt x="115214" y="399954"/>
                      <a:pt x="114205" y="38425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10" name="Freeform 710"/>
              <p:cNvSpPr/>
              <p:nvPr/>
            </p:nvSpPr>
            <p:spPr>
              <a:xfrm>
                <a:off x="1590179" y="8799908"/>
                <a:ext cx="127000" cy="154538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545389">
                    <a:moveTo>
                      <a:pt x="127000" y="1482172"/>
                    </a:moveTo>
                    <a:cubicBezTo>
                      <a:pt x="126844" y="1447213"/>
                      <a:pt x="98460" y="1418956"/>
                      <a:pt x="63500" y="1418956"/>
                    </a:cubicBezTo>
                    <a:cubicBezTo>
                      <a:pt x="28541" y="1418956"/>
                      <a:pt x="157" y="1447213"/>
                      <a:pt x="0" y="1482172"/>
                    </a:cubicBezTo>
                    <a:cubicBezTo>
                      <a:pt x="157" y="1517131"/>
                      <a:pt x="28541" y="1545388"/>
                      <a:pt x="63500" y="1545388"/>
                    </a:cubicBezTo>
                    <a:cubicBezTo>
                      <a:pt x="98460" y="1545388"/>
                      <a:pt x="126844" y="1517131"/>
                      <a:pt x="127000" y="1482172"/>
                    </a:cubicBezTo>
                    <a:close/>
                    <a:moveTo>
                      <a:pt x="34929" y="1481736"/>
                    </a:moveTo>
                    <a:cubicBezTo>
                      <a:pt x="34759" y="1497467"/>
                      <a:pt x="47336" y="1510376"/>
                      <a:pt x="63066" y="1510616"/>
                    </a:cubicBezTo>
                    <a:cubicBezTo>
                      <a:pt x="78796" y="1510856"/>
                      <a:pt x="91761" y="1498337"/>
                      <a:pt x="92072" y="1482609"/>
                    </a:cubicBezTo>
                    <a:lnTo>
                      <a:pt x="114269" y="29121"/>
                    </a:lnTo>
                    <a:cubicBezTo>
                      <a:pt x="114439" y="13390"/>
                      <a:pt x="101862" y="480"/>
                      <a:pt x="86132" y="240"/>
                    </a:cubicBezTo>
                    <a:cubicBezTo>
                      <a:pt x="70402" y="0"/>
                      <a:pt x="57436" y="12519"/>
                      <a:pt x="57126" y="2824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11" name="Freeform 711"/>
              <p:cNvSpPr/>
              <p:nvPr/>
            </p:nvSpPr>
            <p:spPr>
              <a:xfrm>
                <a:off x="1612376" y="8765376"/>
                <a:ext cx="127000" cy="8457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4577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63" y="62375"/>
                    </a:moveTo>
                    <a:cubicBezTo>
                      <a:pt x="91529" y="46652"/>
                      <a:pt x="78388" y="34318"/>
                      <a:pt x="62663" y="34781"/>
                    </a:cubicBezTo>
                    <a:cubicBezTo>
                      <a:pt x="46938" y="35245"/>
                      <a:pt x="34545" y="48331"/>
                      <a:pt x="34938" y="64058"/>
                    </a:cubicBezTo>
                    <a:lnTo>
                      <a:pt x="57135" y="817718"/>
                    </a:lnTo>
                    <a:cubicBezTo>
                      <a:pt x="57668" y="833441"/>
                      <a:pt x="70810" y="845775"/>
                      <a:pt x="86535" y="845312"/>
                    </a:cubicBezTo>
                    <a:cubicBezTo>
                      <a:pt x="102260" y="844848"/>
                      <a:pt x="114653" y="831762"/>
                      <a:pt x="114260" y="81603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12" name="Freeform 712"/>
              <p:cNvSpPr/>
              <p:nvPr/>
            </p:nvSpPr>
            <p:spPr>
              <a:xfrm>
                <a:off x="1634573" y="8530646"/>
                <a:ext cx="127000" cy="111482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23">
                    <a:moveTo>
                      <a:pt x="127000" y="1051606"/>
                    </a:moveTo>
                    <a:cubicBezTo>
                      <a:pt x="126844" y="1016647"/>
                      <a:pt x="98460" y="988390"/>
                      <a:pt x="63500" y="988390"/>
                    </a:cubicBezTo>
                    <a:cubicBezTo>
                      <a:pt x="28541" y="988390"/>
                      <a:pt x="157" y="1016647"/>
                      <a:pt x="0" y="1051606"/>
                    </a:cubicBezTo>
                    <a:cubicBezTo>
                      <a:pt x="157" y="1086565"/>
                      <a:pt x="28541" y="1114823"/>
                      <a:pt x="63500" y="1114823"/>
                    </a:cubicBezTo>
                    <a:cubicBezTo>
                      <a:pt x="98460" y="1114823"/>
                      <a:pt x="126844" y="1086565"/>
                      <a:pt x="127000" y="1051606"/>
                    </a:cubicBezTo>
                    <a:close/>
                    <a:moveTo>
                      <a:pt x="34932" y="1050987"/>
                    </a:moveTo>
                    <a:cubicBezTo>
                      <a:pt x="34661" y="1066716"/>
                      <a:pt x="47155" y="1079706"/>
                      <a:pt x="62883" y="1080047"/>
                    </a:cubicBezTo>
                    <a:cubicBezTo>
                      <a:pt x="78612" y="1080388"/>
                      <a:pt x="91657" y="1067953"/>
                      <a:pt x="92069" y="1052226"/>
                    </a:cubicBezTo>
                    <a:lnTo>
                      <a:pt x="114266" y="29402"/>
                    </a:lnTo>
                    <a:cubicBezTo>
                      <a:pt x="114537" y="13673"/>
                      <a:pt x="102043" y="683"/>
                      <a:pt x="86315" y="341"/>
                    </a:cubicBezTo>
                    <a:cubicBezTo>
                      <a:pt x="70587" y="0"/>
                      <a:pt x="57541" y="12436"/>
                      <a:pt x="57129" y="2816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13" name="Freeform 713"/>
              <p:cNvSpPr/>
              <p:nvPr/>
            </p:nvSpPr>
            <p:spPr>
              <a:xfrm>
                <a:off x="1656771" y="8496212"/>
                <a:ext cx="127000" cy="1383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19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70" y="62725"/>
                    </a:moveTo>
                    <a:cubicBezTo>
                      <a:pt x="91730" y="46997"/>
                      <a:pt x="78741" y="34502"/>
                      <a:pt x="63011" y="34773"/>
                    </a:cubicBezTo>
                    <a:cubicBezTo>
                      <a:pt x="47282" y="35042"/>
                      <a:pt x="34729" y="47976"/>
                      <a:pt x="34929" y="63707"/>
                    </a:cubicBezTo>
                    <a:lnTo>
                      <a:pt x="57126" y="1355696"/>
                    </a:lnTo>
                    <a:cubicBezTo>
                      <a:pt x="57466" y="1371424"/>
                      <a:pt x="70456" y="1383918"/>
                      <a:pt x="86185" y="1383649"/>
                    </a:cubicBezTo>
                    <a:cubicBezTo>
                      <a:pt x="101915" y="1383378"/>
                      <a:pt x="114467" y="1370445"/>
                      <a:pt x="114267" y="135471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14" name="Freeform 714"/>
              <p:cNvSpPr/>
              <p:nvPr/>
            </p:nvSpPr>
            <p:spPr>
              <a:xfrm>
                <a:off x="1678967" y="2447818"/>
                <a:ext cx="127000" cy="746681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466816">
                    <a:moveTo>
                      <a:pt x="127000" y="7403599"/>
                    </a:moveTo>
                    <a:cubicBezTo>
                      <a:pt x="126844" y="7368640"/>
                      <a:pt x="98460" y="7340383"/>
                      <a:pt x="63500" y="7340383"/>
                    </a:cubicBezTo>
                    <a:cubicBezTo>
                      <a:pt x="28541" y="7340383"/>
                      <a:pt x="157" y="7368640"/>
                      <a:pt x="0" y="7403599"/>
                    </a:cubicBezTo>
                    <a:cubicBezTo>
                      <a:pt x="157" y="7438558"/>
                      <a:pt x="28541" y="7466816"/>
                      <a:pt x="63500" y="7466816"/>
                    </a:cubicBezTo>
                    <a:cubicBezTo>
                      <a:pt x="98460" y="7466816"/>
                      <a:pt x="126844" y="7438558"/>
                      <a:pt x="127000" y="7403599"/>
                    </a:cubicBezTo>
                    <a:close/>
                    <a:moveTo>
                      <a:pt x="34926" y="7403513"/>
                    </a:moveTo>
                    <a:cubicBezTo>
                      <a:pt x="34949" y="7419245"/>
                      <a:pt x="47683" y="7431999"/>
                      <a:pt x="63415" y="7432046"/>
                    </a:cubicBezTo>
                    <a:cubicBezTo>
                      <a:pt x="79147" y="7432094"/>
                      <a:pt x="91958" y="7419417"/>
                      <a:pt x="92075" y="7403685"/>
                    </a:cubicBezTo>
                    <a:lnTo>
                      <a:pt x="114272" y="28580"/>
                    </a:lnTo>
                    <a:cubicBezTo>
                      <a:pt x="114249" y="12849"/>
                      <a:pt x="101515" y="95"/>
                      <a:pt x="85783" y="47"/>
                    </a:cubicBezTo>
                    <a:cubicBezTo>
                      <a:pt x="70051" y="0"/>
                      <a:pt x="57240" y="12677"/>
                      <a:pt x="57123" y="2840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15" name="Freeform 715"/>
              <p:cNvSpPr/>
              <p:nvPr/>
            </p:nvSpPr>
            <p:spPr>
              <a:xfrm>
                <a:off x="1701165" y="2413096"/>
                <a:ext cx="127000" cy="655166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551663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6"/>
                    </a:cubicBezTo>
                    <a:close/>
                    <a:moveTo>
                      <a:pt x="92074" y="63118"/>
                    </a:moveTo>
                    <a:cubicBezTo>
                      <a:pt x="91950" y="47387"/>
                      <a:pt x="79134" y="34715"/>
                      <a:pt x="63402" y="34769"/>
                    </a:cubicBezTo>
                    <a:cubicBezTo>
                      <a:pt x="47670" y="34823"/>
                      <a:pt x="34941" y="47583"/>
                      <a:pt x="34925" y="63315"/>
                    </a:cubicBezTo>
                    <a:lnTo>
                      <a:pt x="57122" y="6523260"/>
                    </a:lnTo>
                    <a:cubicBezTo>
                      <a:pt x="57246" y="6538992"/>
                      <a:pt x="70063" y="6551663"/>
                      <a:pt x="85794" y="6551610"/>
                    </a:cubicBezTo>
                    <a:cubicBezTo>
                      <a:pt x="101526" y="6551555"/>
                      <a:pt x="114255" y="6538796"/>
                      <a:pt x="114271" y="652306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16" name="Freeform 716"/>
              <p:cNvSpPr/>
              <p:nvPr/>
            </p:nvSpPr>
            <p:spPr>
              <a:xfrm>
                <a:off x="1723362" y="8873042"/>
                <a:ext cx="127000" cy="122245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22457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6"/>
                    </a:cubicBezTo>
                    <a:close/>
                    <a:moveTo>
                      <a:pt x="92069" y="62655"/>
                    </a:moveTo>
                    <a:cubicBezTo>
                      <a:pt x="91690" y="46928"/>
                      <a:pt x="78670" y="34465"/>
                      <a:pt x="62941" y="34774"/>
                    </a:cubicBezTo>
                    <a:cubicBezTo>
                      <a:pt x="47212" y="35082"/>
                      <a:pt x="34692" y="48047"/>
                      <a:pt x="34930" y="63777"/>
                    </a:cubicBezTo>
                    <a:lnTo>
                      <a:pt x="57127" y="1194268"/>
                    </a:lnTo>
                    <a:cubicBezTo>
                      <a:pt x="57506" y="1209994"/>
                      <a:pt x="70526" y="1222457"/>
                      <a:pt x="86255" y="1222149"/>
                    </a:cubicBezTo>
                    <a:cubicBezTo>
                      <a:pt x="101984" y="1221840"/>
                      <a:pt x="114505" y="1208876"/>
                      <a:pt x="114266" y="119314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17" name="Freeform 717"/>
              <p:cNvSpPr/>
              <p:nvPr/>
            </p:nvSpPr>
            <p:spPr>
              <a:xfrm>
                <a:off x="1745559" y="8423101"/>
                <a:ext cx="127000" cy="170686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06863">
                    <a:moveTo>
                      <a:pt x="127000" y="1643647"/>
                    </a:moveTo>
                    <a:cubicBezTo>
                      <a:pt x="126843" y="1608688"/>
                      <a:pt x="98459" y="1580431"/>
                      <a:pt x="63500" y="1580431"/>
                    </a:cubicBezTo>
                    <a:cubicBezTo>
                      <a:pt x="28540" y="1580431"/>
                      <a:pt x="156" y="1608688"/>
                      <a:pt x="0" y="1643647"/>
                    </a:cubicBezTo>
                    <a:cubicBezTo>
                      <a:pt x="156" y="1678606"/>
                      <a:pt x="28540" y="1706864"/>
                      <a:pt x="63500" y="1706864"/>
                    </a:cubicBezTo>
                    <a:cubicBezTo>
                      <a:pt x="98459" y="1706864"/>
                      <a:pt x="126843" y="1678606"/>
                      <a:pt x="127000" y="1643647"/>
                    </a:cubicBezTo>
                    <a:close/>
                    <a:moveTo>
                      <a:pt x="34927" y="1643255"/>
                    </a:moveTo>
                    <a:cubicBezTo>
                      <a:pt x="34782" y="1658986"/>
                      <a:pt x="47378" y="1671877"/>
                      <a:pt x="63109" y="1672093"/>
                    </a:cubicBezTo>
                    <a:cubicBezTo>
                      <a:pt x="78839" y="1672308"/>
                      <a:pt x="91786" y="1659770"/>
                      <a:pt x="92072" y="1644040"/>
                    </a:cubicBezTo>
                    <a:lnTo>
                      <a:pt x="114269" y="29054"/>
                    </a:lnTo>
                    <a:cubicBezTo>
                      <a:pt x="114415" y="13323"/>
                      <a:pt x="101818" y="432"/>
                      <a:pt x="86088" y="216"/>
                    </a:cubicBezTo>
                    <a:cubicBezTo>
                      <a:pt x="70357" y="0"/>
                      <a:pt x="57411" y="12539"/>
                      <a:pt x="57124" y="2826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18" name="Freeform 718"/>
              <p:cNvSpPr/>
              <p:nvPr/>
            </p:nvSpPr>
            <p:spPr>
              <a:xfrm>
                <a:off x="1767756" y="7023414"/>
                <a:ext cx="127000" cy="149156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1565">
                    <a:moveTo>
                      <a:pt x="127000" y="1428348"/>
                    </a:moveTo>
                    <a:cubicBezTo>
                      <a:pt x="126843" y="1393389"/>
                      <a:pt x="98459" y="1365132"/>
                      <a:pt x="63500" y="1365132"/>
                    </a:cubicBezTo>
                    <a:cubicBezTo>
                      <a:pt x="28540" y="1365132"/>
                      <a:pt x="156" y="1393389"/>
                      <a:pt x="0" y="1428348"/>
                    </a:cubicBezTo>
                    <a:cubicBezTo>
                      <a:pt x="156" y="1463308"/>
                      <a:pt x="28540" y="1491565"/>
                      <a:pt x="63500" y="1491565"/>
                    </a:cubicBezTo>
                    <a:cubicBezTo>
                      <a:pt x="98459" y="1491565"/>
                      <a:pt x="126843" y="1463308"/>
                      <a:pt x="127000" y="1428348"/>
                    </a:cubicBezTo>
                    <a:close/>
                    <a:moveTo>
                      <a:pt x="34928" y="1427895"/>
                    </a:moveTo>
                    <a:cubicBezTo>
                      <a:pt x="34749" y="1443626"/>
                      <a:pt x="47319" y="1456543"/>
                      <a:pt x="63049" y="1456792"/>
                    </a:cubicBezTo>
                    <a:cubicBezTo>
                      <a:pt x="78779" y="1457041"/>
                      <a:pt x="91751" y="1444530"/>
                      <a:pt x="92071" y="1428801"/>
                    </a:cubicBezTo>
                    <a:lnTo>
                      <a:pt x="114268" y="29146"/>
                    </a:lnTo>
                    <a:cubicBezTo>
                      <a:pt x="114447" y="13415"/>
                      <a:pt x="101878" y="498"/>
                      <a:pt x="86148" y="250"/>
                    </a:cubicBezTo>
                    <a:cubicBezTo>
                      <a:pt x="70418" y="0"/>
                      <a:pt x="57445" y="12512"/>
                      <a:pt x="57125" y="2824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19" name="Freeform 719"/>
              <p:cNvSpPr/>
              <p:nvPr/>
            </p:nvSpPr>
            <p:spPr>
              <a:xfrm>
                <a:off x="1789953" y="6988891"/>
                <a:ext cx="127000" cy="11686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68640">
                    <a:moveTo>
                      <a:pt x="127000" y="63217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69" y="62627"/>
                    </a:moveTo>
                    <a:cubicBezTo>
                      <a:pt x="91674" y="46900"/>
                      <a:pt x="78642" y="34451"/>
                      <a:pt x="62913" y="34775"/>
                    </a:cubicBezTo>
                    <a:cubicBezTo>
                      <a:pt x="47185" y="35100"/>
                      <a:pt x="34677" y="48076"/>
                      <a:pt x="34931" y="63806"/>
                    </a:cubicBezTo>
                    <a:lnTo>
                      <a:pt x="57128" y="1140463"/>
                    </a:lnTo>
                    <a:cubicBezTo>
                      <a:pt x="57523" y="1156190"/>
                      <a:pt x="70555" y="1168640"/>
                      <a:pt x="86283" y="1168316"/>
                    </a:cubicBezTo>
                    <a:cubicBezTo>
                      <a:pt x="102012" y="1167991"/>
                      <a:pt x="114520" y="1155015"/>
                      <a:pt x="114266" y="113928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20" name="Freeform 720"/>
              <p:cNvSpPr/>
              <p:nvPr/>
            </p:nvSpPr>
            <p:spPr>
              <a:xfrm>
                <a:off x="1812150" y="7776308"/>
                <a:ext cx="127000" cy="41567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3">
                    <a:moveTo>
                      <a:pt x="127000" y="352457"/>
                    </a:moveTo>
                    <a:cubicBezTo>
                      <a:pt x="126843" y="317498"/>
                      <a:pt x="98459" y="289241"/>
                      <a:pt x="63500" y="289241"/>
                    </a:cubicBezTo>
                    <a:cubicBezTo>
                      <a:pt x="28540" y="289241"/>
                      <a:pt x="156" y="317498"/>
                      <a:pt x="0" y="352457"/>
                    </a:cubicBezTo>
                    <a:cubicBezTo>
                      <a:pt x="156" y="387416"/>
                      <a:pt x="28540" y="415673"/>
                      <a:pt x="63500" y="415673"/>
                    </a:cubicBezTo>
                    <a:cubicBezTo>
                      <a:pt x="98459" y="415673"/>
                      <a:pt x="126843" y="387416"/>
                      <a:pt x="127000" y="352457"/>
                    </a:cubicBezTo>
                    <a:close/>
                    <a:moveTo>
                      <a:pt x="34992" y="350497"/>
                    </a:moveTo>
                    <a:cubicBezTo>
                      <a:pt x="33984" y="366197"/>
                      <a:pt x="45855" y="379759"/>
                      <a:pt x="61549" y="380838"/>
                    </a:cubicBezTo>
                    <a:cubicBezTo>
                      <a:pt x="77244" y="381916"/>
                      <a:pt x="90859" y="370106"/>
                      <a:pt x="92008" y="354416"/>
                    </a:cubicBezTo>
                    <a:lnTo>
                      <a:pt x="114205" y="31419"/>
                    </a:lnTo>
                    <a:cubicBezTo>
                      <a:pt x="115213" y="15719"/>
                      <a:pt x="103342" y="2158"/>
                      <a:pt x="87647" y="1079"/>
                    </a:cubicBezTo>
                    <a:cubicBezTo>
                      <a:pt x="71952" y="0"/>
                      <a:pt x="58338" y="11810"/>
                      <a:pt x="57189" y="2750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21" name="Freeform 721"/>
              <p:cNvSpPr/>
              <p:nvPr/>
            </p:nvSpPr>
            <p:spPr>
              <a:xfrm>
                <a:off x="1834347" y="6485065"/>
                <a:ext cx="127000" cy="1383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19">
                    <a:moveTo>
                      <a:pt x="127000" y="1320703"/>
                    </a:moveTo>
                    <a:cubicBezTo>
                      <a:pt x="126843" y="1285744"/>
                      <a:pt x="98459" y="1257486"/>
                      <a:pt x="63500" y="1257486"/>
                    </a:cubicBezTo>
                    <a:cubicBezTo>
                      <a:pt x="28540" y="1257486"/>
                      <a:pt x="156" y="1285744"/>
                      <a:pt x="0" y="1320703"/>
                    </a:cubicBezTo>
                    <a:cubicBezTo>
                      <a:pt x="156" y="1355662"/>
                      <a:pt x="28540" y="1383919"/>
                      <a:pt x="63500" y="1383919"/>
                    </a:cubicBezTo>
                    <a:cubicBezTo>
                      <a:pt x="98459" y="1383919"/>
                      <a:pt x="126843" y="1355662"/>
                      <a:pt x="127000" y="1320703"/>
                    </a:cubicBezTo>
                    <a:close/>
                    <a:moveTo>
                      <a:pt x="34929" y="1320212"/>
                    </a:moveTo>
                    <a:cubicBezTo>
                      <a:pt x="34729" y="1335943"/>
                      <a:pt x="47282" y="1348876"/>
                      <a:pt x="63011" y="1349146"/>
                    </a:cubicBezTo>
                    <a:cubicBezTo>
                      <a:pt x="78741" y="1349416"/>
                      <a:pt x="91730" y="1336922"/>
                      <a:pt x="92071" y="1321193"/>
                    </a:cubicBezTo>
                    <a:lnTo>
                      <a:pt x="114268" y="29204"/>
                    </a:lnTo>
                    <a:cubicBezTo>
                      <a:pt x="114467" y="13474"/>
                      <a:pt x="101915" y="540"/>
                      <a:pt x="86185" y="270"/>
                    </a:cubicBezTo>
                    <a:cubicBezTo>
                      <a:pt x="70456" y="0"/>
                      <a:pt x="57467" y="12495"/>
                      <a:pt x="57126" y="2822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22" name="Freeform 722"/>
              <p:cNvSpPr/>
              <p:nvPr/>
            </p:nvSpPr>
            <p:spPr>
              <a:xfrm>
                <a:off x="1856544" y="6450562"/>
                <a:ext cx="127000" cy="251428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14286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3" y="98175"/>
                      <a:pt x="127000" y="63216"/>
                    </a:cubicBezTo>
                    <a:close/>
                    <a:moveTo>
                      <a:pt x="92074" y="62954"/>
                    </a:moveTo>
                    <a:cubicBezTo>
                      <a:pt x="91859" y="47224"/>
                      <a:pt x="78970" y="34626"/>
                      <a:pt x="63239" y="34770"/>
                    </a:cubicBezTo>
                    <a:cubicBezTo>
                      <a:pt x="47508" y="34914"/>
                      <a:pt x="34852" y="47747"/>
                      <a:pt x="34926" y="63478"/>
                    </a:cubicBezTo>
                    <a:lnTo>
                      <a:pt x="57123" y="2485958"/>
                    </a:lnTo>
                    <a:cubicBezTo>
                      <a:pt x="57337" y="2501688"/>
                      <a:pt x="70226" y="2514286"/>
                      <a:pt x="85957" y="2514143"/>
                    </a:cubicBezTo>
                    <a:cubicBezTo>
                      <a:pt x="101689" y="2513999"/>
                      <a:pt x="114344" y="2501166"/>
                      <a:pt x="114271" y="248543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23" name="Freeform 723"/>
              <p:cNvSpPr/>
              <p:nvPr/>
            </p:nvSpPr>
            <p:spPr>
              <a:xfrm>
                <a:off x="1878741" y="7507910"/>
                <a:ext cx="127000" cy="149156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1565">
                    <a:moveTo>
                      <a:pt x="127000" y="1428348"/>
                    </a:moveTo>
                    <a:cubicBezTo>
                      <a:pt x="126844" y="1393389"/>
                      <a:pt x="98459" y="1365132"/>
                      <a:pt x="63500" y="1365132"/>
                    </a:cubicBezTo>
                    <a:cubicBezTo>
                      <a:pt x="28540" y="1365132"/>
                      <a:pt x="156" y="1393389"/>
                      <a:pt x="0" y="1428348"/>
                    </a:cubicBezTo>
                    <a:cubicBezTo>
                      <a:pt x="156" y="1463308"/>
                      <a:pt x="28540" y="1491565"/>
                      <a:pt x="63500" y="1491565"/>
                    </a:cubicBezTo>
                    <a:cubicBezTo>
                      <a:pt x="98459" y="1491565"/>
                      <a:pt x="126844" y="1463308"/>
                      <a:pt x="127000" y="1428348"/>
                    </a:cubicBezTo>
                    <a:close/>
                    <a:moveTo>
                      <a:pt x="34928" y="1427895"/>
                    </a:moveTo>
                    <a:cubicBezTo>
                      <a:pt x="34749" y="1443626"/>
                      <a:pt x="47319" y="1456543"/>
                      <a:pt x="63049" y="1456792"/>
                    </a:cubicBezTo>
                    <a:cubicBezTo>
                      <a:pt x="78779" y="1457041"/>
                      <a:pt x="91752" y="1444530"/>
                      <a:pt x="92071" y="1428801"/>
                    </a:cubicBezTo>
                    <a:lnTo>
                      <a:pt x="114268" y="29146"/>
                    </a:lnTo>
                    <a:cubicBezTo>
                      <a:pt x="114447" y="13415"/>
                      <a:pt x="101878" y="498"/>
                      <a:pt x="86148" y="250"/>
                    </a:cubicBezTo>
                    <a:cubicBezTo>
                      <a:pt x="70418" y="0"/>
                      <a:pt x="57445" y="12512"/>
                      <a:pt x="57126" y="2824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24" name="Freeform 724"/>
              <p:cNvSpPr/>
              <p:nvPr/>
            </p:nvSpPr>
            <p:spPr>
              <a:xfrm>
                <a:off x="1900938" y="7473387"/>
                <a:ext cx="127000" cy="36202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4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7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1978" y="60868"/>
                    </a:moveTo>
                    <a:cubicBezTo>
                      <a:pt x="90615" y="45195"/>
                      <a:pt x="76841" y="33572"/>
                      <a:pt x="61162" y="34865"/>
                    </a:cubicBezTo>
                    <a:cubicBezTo>
                      <a:pt x="45484" y="36158"/>
                      <a:pt x="33799" y="49880"/>
                      <a:pt x="35022" y="65564"/>
                    </a:cubicBezTo>
                    <a:lnTo>
                      <a:pt x="57219" y="334729"/>
                    </a:lnTo>
                    <a:cubicBezTo>
                      <a:pt x="58582" y="350402"/>
                      <a:pt x="72357" y="362025"/>
                      <a:pt x="88035" y="360732"/>
                    </a:cubicBezTo>
                    <a:cubicBezTo>
                      <a:pt x="103714" y="359439"/>
                      <a:pt x="115398" y="345716"/>
                      <a:pt x="114175" y="33003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25" name="Freeform 725"/>
              <p:cNvSpPr/>
              <p:nvPr/>
            </p:nvSpPr>
            <p:spPr>
              <a:xfrm>
                <a:off x="1923135" y="5139377"/>
                <a:ext cx="127000" cy="272960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729607">
                    <a:moveTo>
                      <a:pt x="127000" y="2666391"/>
                    </a:moveTo>
                    <a:cubicBezTo>
                      <a:pt x="126844" y="2631432"/>
                      <a:pt x="98459" y="2603174"/>
                      <a:pt x="63500" y="2603174"/>
                    </a:cubicBezTo>
                    <a:cubicBezTo>
                      <a:pt x="28540" y="2603174"/>
                      <a:pt x="156" y="2631432"/>
                      <a:pt x="0" y="2666391"/>
                    </a:cubicBezTo>
                    <a:cubicBezTo>
                      <a:pt x="156" y="2701350"/>
                      <a:pt x="28540" y="2729607"/>
                      <a:pt x="63500" y="2729607"/>
                    </a:cubicBezTo>
                    <a:cubicBezTo>
                      <a:pt x="98459" y="2729607"/>
                      <a:pt x="126844" y="2701350"/>
                      <a:pt x="127000" y="2666391"/>
                    </a:cubicBezTo>
                    <a:close/>
                    <a:moveTo>
                      <a:pt x="34926" y="2666150"/>
                    </a:moveTo>
                    <a:cubicBezTo>
                      <a:pt x="34864" y="2681882"/>
                      <a:pt x="47529" y="2694705"/>
                      <a:pt x="63261" y="2694837"/>
                    </a:cubicBezTo>
                    <a:cubicBezTo>
                      <a:pt x="78992" y="2694970"/>
                      <a:pt x="91871" y="2682362"/>
                      <a:pt x="92074" y="2666631"/>
                    </a:cubicBezTo>
                    <a:lnTo>
                      <a:pt x="114271" y="28820"/>
                    </a:lnTo>
                    <a:cubicBezTo>
                      <a:pt x="114333" y="13088"/>
                      <a:pt x="101668" y="265"/>
                      <a:pt x="85936" y="133"/>
                    </a:cubicBezTo>
                    <a:cubicBezTo>
                      <a:pt x="70205" y="0"/>
                      <a:pt x="57326" y="12609"/>
                      <a:pt x="57123" y="2833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26" name="Freeform 726"/>
              <p:cNvSpPr/>
              <p:nvPr/>
            </p:nvSpPr>
            <p:spPr>
              <a:xfrm>
                <a:off x="1945332" y="5104740"/>
                <a:ext cx="127000" cy="53135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313520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5" y="63095"/>
                    </a:moveTo>
                    <a:cubicBezTo>
                      <a:pt x="91938" y="47364"/>
                      <a:pt x="79111" y="34702"/>
                      <a:pt x="63379" y="34769"/>
                    </a:cubicBezTo>
                    <a:cubicBezTo>
                      <a:pt x="47647" y="34836"/>
                      <a:pt x="34929" y="47606"/>
                      <a:pt x="34925" y="63338"/>
                    </a:cubicBezTo>
                    <a:lnTo>
                      <a:pt x="57122" y="5285127"/>
                    </a:lnTo>
                    <a:cubicBezTo>
                      <a:pt x="57260" y="5300858"/>
                      <a:pt x="70086" y="5313520"/>
                      <a:pt x="85818" y="5313454"/>
                    </a:cubicBezTo>
                    <a:cubicBezTo>
                      <a:pt x="101549" y="5313386"/>
                      <a:pt x="114268" y="5300616"/>
                      <a:pt x="114272" y="528488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27" name="Freeform 727"/>
              <p:cNvSpPr/>
              <p:nvPr/>
            </p:nvSpPr>
            <p:spPr>
              <a:xfrm>
                <a:off x="1967529" y="5408603"/>
                <a:ext cx="127000" cy="50443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044359">
                    <a:moveTo>
                      <a:pt x="127000" y="4981143"/>
                    </a:moveTo>
                    <a:cubicBezTo>
                      <a:pt x="126844" y="4946184"/>
                      <a:pt x="98460" y="4917926"/>
                      <a:pt x="63500" y="4917926"/>
                    </a:cubicBezTo>
                    <a:cubicBezTo>
                      <a:pt x="28541" y="4917926"/>
                      <a:pt x="157" y="4946184"/>
                      <a:pt x="0" y="4981143"/>
                    </a:cubicBezTo>
                    <a:cubicBezTo>
                      <a:pt x="157" y="5016102"/>
                      <a:pt x="28541" y="5044359"/>
                      <a:pt x="63500" y="5044359"/>
                    </a:cubicBezTo>
                    <a:cubicBezTo>
                      <a:pt x="98460" y="5044359"/>
                      <a:pt x="126844" y="5016102"/>
                      <a:pt x="127000" y="4981143"/>
                    </a:cubicBezTo>
                    <a:close/>
                    <a:moveTo>
                      <a:pt x="34925" y="4981015"/>
                    </a:moveTo>
                    <a:cubicBezTo>
                      <a:pt x="34925" y="4996746"/>
                      <a:pt x="47641" y="5009519"/>
                      <a:pt x="63373" y="5009590"/>
                    </a:cubicBezTo>
                    <a:cubicBezTo>
                      <a:pt x="79104" y="5009660"/>
                      <a:pt x="91934" y="4997001"/>
                      <a:pt x="92075" y="4981271"/>
                    </a:cubicBezTo>
                    <a:lnTo>
                      <a:pt x="114272" y="28646"/>
                    </a:lnTo>
                    <a:cubicBezTo>
                      <a:pt x="114272" y="12914"/>
                      <a:pt x="101556" y="141"/>
                      <a:pt x="85825" y="71"/>
                    </a:cubicBezTo>
                    <a:cubicBezTo>
                      <a:pt x="70093" y="0"/>
                      <a:pt x="57263" y="12659"/>
                      <a:pt x="57122" y="2839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28" name="Freeform 728"/>
              <p:cNvSpPr/>
              <p:nvPr/>
            </p:nvSpPr>
            <p:spPr>
              <a:xfrm>
                <a:off x="1989726" y="5373904"/>
                <a:ext cx="127000" cy="434454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344543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92075" y="63068"/>
                    </a:moveTo>
                    <a:cubicBezTo>
                      <a:pt x="91922" y="47336"/>
                      <a:pt x="79083" y="34688"/>
                      <a:pt x="63351" y="34770"/>
                    </a:cubicBezTo>
                    <a:cubicBezTo>
                      <a:pt x="47620" y="34852"/>
                      <a:pt x="34914" y="47634"/>
                      <a:pt x="34925" y="63366"/>
                    </a:cubicBezTo>
                    <a:lnTo>
                      <a:pt x="57123" y="4316163"/>
                    </a:lnTo>
                    <a:cubicBezTo>
                      <a:pt x="57275" y="4331894"/>
                      <a:pt x="70114" y="4344543"/>
                      <a:pt x="85846" y="4344462"/>
                    </a:cubicBezTo>
                    <a:cubicBezTo>
                      <a:pt x="101577" y="4344380"/>
                      <a:pt x="114284" y="4331597"/>
                      <a:pt x="114272" y="431586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29" name="Freeform 729"/>
              <p:cNvSpPr/>
              <p:nvPr/>
            </p:nvSpPr>
            <p:spPr>
              <a:xfrm>
                <a:off x="2011923" y="8745939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943980"/>
                    </a:moveTo>
                    <a:cubicBezTo>
                      <a:pt x="126844" y="909021"/>
                      <a:pt x="98460" y="880763"/>
                      <a:pt x="63500" y="880763"/>
                    </a:cubicBezTo>
                    <a:cubicBezTo>
                      <a:pt x="28541" y="880763"/>
                      <a:pt x="157" y="909021"/>
                      <a:pt x="0" y="943980"/>
                    </a:cubicBezTo>
                    <a:cubicBezTo>
                      <a:pt x="157" y="978939"/>
                      <a:pt x="28541" y="1007196"/>
                      <a:pt x="63500" y="1007196"/>
                    </a:cubicBezTo>
                    <a:cubicBezTo>
                      <a:pt x="98460" y="1007196"/>
                      <a:pt x="126844" y="978939"/>
                      <a:pt x="127000" y="943980"/>
                    </a:cubicBezTo>
                    <a:close/>
                    <a:moveTo>
                      <a:pt x="34933" y="943287"/>
                    </a:moveTo>
                    <a:cubicBezTo>
                      <a:pt x="34622" y="959015"/>
                      <a:pt x="47083" y="972038"/>
                      <a:pt x="62810" y="972419"/>
                    </a:cubicBezTo>
                    <a:cubicBezTo>
                      <a:pt x="78537" y="972800"/>
                      <a:pt x="91615" y="960398"/>
                      <a:pt x="92067" y="944673"/>
                    </a:cubicBezTo>
                    <a:lnTo>
                      <a:pt x="114264" y="29513"/>
                    </a:lnTo>
                    <a:cubicBezTo>
                      <a:pt x="114575" y="13784"/>
                      <a:pt x="102114" y="763"/>
                      <a:pt x="86387" y="381"/>
                    </a:cubicBezTo>
                    <a:cubicBezTo>
                      <a:pt x="70659" y="0"/>
                      <a:pt x="57582" y="12402"/>
                      <a:pt x="57131" y="2812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30" name="Freeform 730"/>
              <p:cNvSpPr/>
              <p:nvPr/>
            </p:nvSpPr>
            <p:spPr>
              <a:xfrm>
                <a:off x="2034120" y="8153581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21179"/>
                    </a:moveTo>
                    <a:cubicBezTo>
                      <a:pt x="126844" y="586220"/>
                      <a:pt x="98460" y="557962"/>
                      <a:pt x="63500" y="557962"/>
                    </a:cubicBezTo>
                    <a:cubicBezTo>
                      <a:pt x="28541" y="557962"/>
                      <a:pt x="157" y="586220"/>
                      <a:pt x="0" y="621179"/>
                    </a:cubicBezTo>
                    <a:cubicBezTo>
                      <a:pt x="157" y="656138"/>
                      <a:pt x="28541" y="684395"/>
                      <a:pt x="63500" y="684395"/>
                    </a:cubicBezTo>
                    <a:cubicBezTo>
                      <a:pt x="98460" y="684395"/>
                      <a:pt x="126844" y="656138"/>
                      <a:pt x="127000" y="621179"/>
                    </a:cubicBezTo>
                    <a:close/>
                    <a:moveTo>
                      <a:pt x="34945" y="620108"/>
                    </a:moveTo>
                    <a:cubicBezTo>
                      <a:pt x="34426" y="635831"/>
                      <a:pt x="46714" y="649017"/>
                      <a:pt x="62435" y="649606"/>
                    </a:cubicBezTo>
                    <a:cubicBezTo>
                      <a:pt x="78156" y="650195"/>
                      <a:pt x="91396" y="637966"/>
                      <a:pt x="92055" y="622248"/>
                    </a:cubicBezTo>
                    <a:lnTo>
                      <a:pt x="114252" y="30087"/>
                    </a:lnTo>
                    <a:cubicBezTo>
                      <a:pt x="114771" y="14364"/>
                      <a:pt x="102483" y="1179"/>
                      <a:pt x="86763" y="589"/>
                    </a:cubicBezTo>
                    <a:cubicBezTo>
                      <a:pt x="71042" y="0"/>
                      <a:pt x="57802" y="12229"/>
                      <a:pt x="57142" y="2794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31" name="Freeform 731"/>
              <p:cNvSpPr/>
              <p:nvPr/>
            </p:nvSpPr>
            <p:spPr>
              <a:xfrm>
                <a:off x="2056317" y="7292429"/>
                <a:ext cx="127000" cy="95338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953385">
                    <a:moveTo>
                      <a:pt x="127000" y="890168"/>
                    </a:moveTo>
                    <a:cubicBezTo>
                      <a:pt x="126844" y="855209"/>
                      <a:pt x="98460" y="826952"/>
                      <a:pt x="63500" y="826952"/>
                    </a:cubicBezTo>
                    <a:cubicBezTo>
                      <a:pt x="28541" y="826952"/>
                      <a:pt x="157" y="855209"/>
                      <a:pt x="0" y="890168"/>
                    </a:cubicBezTo>
                    <a:cubicBezTo>
                      <a:pt x="157" y="925128"/>
                      <a:pt x="28541" y="953385"/>
                      <a:pt x="63500" y="953385"/>
                    </a:cubicBezTo>
                    <a:cubicBezTo>
                      <a:pt x="98460" y="953385"/>
                      <a:pt x="126844" y="925128"/>
                      <a:pt x="127000" y="890168"/>
                    </a:cubicBezTo>
                    <a:close/>
                    <a:moveTo>
                      <a:pt x="34935" y="889433"/>
                    </a:moveTo>
                    <a:cubicBezTo>
                      <a:pt x="34600" y="905161"/>
                      <a:pt x="47041" y="918202"/>
                      <a:pt x="62767" y="918607"/>
                    </a:cubicBezTo>
                    <a:cubicBezTo>
                      <a:pt x="78494" y="919012"/>
                      <a:pt x="91590" y="906629"/>
                      <a:pt x="92066" y="890905"/>
                    </a:cubicBezTo>
                    <a:lnTo>
                      <a:pt x="114263" y="29579"/>
                    </a:lnTo>
                    <a:cubicBezTo>
                      <a:pt x="114598" y="13851"/>
                      <a:pt x="102157" y="810"/>
                      <a:pt x="86430" y="405"/>
                    </a:cubicBezTo>
                    <a:cubicBezTo>
                      <a:pt x="70704" y="0"/>
                      <a:pt x="57607" y="12382"/>
                      <a:pt x="57132" y="2810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32" name="Freeform 732"/>
              <p:cNvSpPr/>
              <p:nvPr/>
            </p:nvSpPr>
            <p:spPr>
              <a:xfrm>
                <a:off x="2078514" y="7258055"/>
                <a:ext cx="127000" cy="165303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653038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2" y="62811"/>
                    </a:moveTo>
                    <a:cubicBezTo>
                      <a:pt x="91778" y="47081"/>
                      <a:pt x="78826" y="34549"/>
                      <a:pt x="63096" y="34772"/>
                    </a:cubicBezTo>
                    <a:cubicBezTo>
                      <a:pt x="47366" y="34996"/>
                      <a:pt x="34775" y="47892"/>
                      <a:pt x="34928" y="63623"/>
                    </a:cubicBezTo>
                    <a:lnTo>
                      <a:pt x="57125" y="1624776"/>
                    </a:lnTo>
                    <a:cubicBezTo>
                      <a:pt x="57419" y="1640506"/>
                      <a:pt x="70372" y="1653038"/>
                      <a:pt x="86102" y="1652815"/>
                    </a:cubicBezTo>
                    <a:cubicBezTo>
                      <a:pt x="101832" y="1652591"/>
                      <a:pt x="114423" y="1639695"/>
                      <a:pt x="114269" y="162396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33" name="Freeform 733"/>
              <p:cNvSpPr/>
              <p:nvPr/>
            </p:nvSpPr>
            <p:spPr>
              <a:xfrm>
                <a:off x="2100711" y="8819209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37" y="61745"/>
                    </a:moveTo>
                    <a:cubicBezTo>
                      <a:pt x="91157" y="46038"/>
                      <a:pt x="77747" y="33996"/>
                      <a:pt x="62036" y="34806"/>
                    </a:cubicBezTo>
                    <a:cubicBezTo>
                      <a:pt x="46325" y="35616"/>
                      <a:pt x="34224" y="48972"/>
                      <a:pt x="34963" y="64687"/>
                    </a:cubicBezTo>
                    <a:lnTo>
                      <a:pt x="57160" y="495350"/>
                    </a:lnTo>
                    <a:cubicBezTo>
                      <a:pt x="58040" y="511057"/>
                      <a:pt x="71451" y="523099"/>
                      <a:pt x="87162" y="522289"/>
                    </a:cubicBezTo>
                    <a:cubicBezTo>
                      <a:pt x="102873" y="521480"/>
                      <a:pt x="114974" y="508123"/>
                      <a:pt x="114234" y="49240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34" name="Freeform 734"/>
              <p:cNvSpPr/>
              <p:nvPr/>
            </p:nvSpPr>
            <p:spPr>
              <a:xfrm>
                <a:off x="2122908" y="9067847"/>
                <a:ext cx="127000" cy="3084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8">
                    <a:moveTo>
                      <a:pt x="127000" y="245241"/>
                    </a:moveTo>
                    <a:cubicBezTo>
                      <a:pt x="126844" y="210282"/>
                      <a:pt x="98460" y="182025"/>
                      <a:pt x="63500" y="182025"/>
                    </a:cubicBezTo>
                    <a:cubicBezTo>
                      <a:pt x="28541" y="182025"/>
                      <a:pt x="157" y="210282"/>
                      <a:pt x="0" y="245241"/>
                    </a:cubicBezTo>
                    <a:cubicBezTo>
                      <a:pt x="157" y="280200"/>
                      <a:pt x="28541" y="308457"/>
                      <a:pt x="63500" y="308457"/>
                    </a:cubicBezTo>
                    <a:cubicBezTo>
                      <a:pt x="98460" y="308457"/>
                      <a:pt x="126844" y="280200"/>
                      <a:pt x="127000" y="245241"/>
                    </a:cubicBezTo>
                    <a:close/>
                    <a:moveTo>
                      <a:pt x="35076" y="242311"/>
                    </a:moveTo>
                    <a:cubicBezTo>
                      <a:pt x="33533" y="257967"/>
                      <a:pt x="44934" y="271926"/>
                      <a:pt x="60583" y="273539"/>
                    </a:cubicBezTo>
                    <a:cubicBezTo>
                      <a:pt x="76232" y="275152"/>
                      <a:pt x="90242" y="263813"/>
                      <a:pt x="91925" y="248171"/>
                    </a:cubicBezTo>
                    <a:lnTo>
                      <a:pt x="114122" y="32840"/>
                    </a:lnTo>
                    <a:cubicBezTo>
                      <a:pt x="115665" y="17185"/>
                      <a:pt x="104263" y="3226"/>
                      <a:pt x="88614" y="1613"/>
                    </a:cubicBezTo>
                    <a:cubicBezTo>
                      <a:pt x="72966" y="0"/>
                      <a:pt x="58956" y="11338"/>
                      <a:pt x="57273" y="2698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35" name="Freeform 735"/>
              <p:cNvSpPr/>
              <p:nvPr/>
            </p:nvSpPr>
            <p:spPr>
              <a:xfrm>
                <a:off x="2145105" y="9034541"/>
                <a:ext cx="127000" cy="12762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0" y="62680"/>
                    </a:moveTo>
                    <a:cubicBezTo>
                      <a:pt x="91705" y="46953"/>
                      <a:pt x="78696" y="34478"/>
                      <a:pt x="62967" y="34773"/>
                    </a:cubicBezTo>
                    <a:cubicBezTo>
                      <a:pt x="47239" y="35068"/>
                      <a:pt x="34706" y="48021"/>
                      <a:pt x="34930" y="63751"/>
                    </a:cubicBezTo>
                    <a:lnTo>
                      <a:pt x="57127" y="1248075"/>
                    </a:lnTo>
                    <a:cubicBezTo>
                      <a:pt x="57493" y="1263802"/>
                      <a:pt x="70502" y="1276276"/>
                      <a:pt x="86231" y="1275982"/>
                    </a:cubicBezTo>
                    <a:cubicBezTo>
                      <a:pt x="101960" y="1275687"/>
                      <a:pt x="114492" y="1262734"/>
                      <a:pt x="114267" y="124700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36" name="Freeform 736"/>
              <p:cNvSpPr/>
              <p:nvPr/>
            </p:nvSpPr>
            <p:spPr>
              <a:xfrm>
                <a:off x="2167302" y="8799908"/>
                <a:ext cx="127000" cy="154538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545389">
                    <a:moveTo>
                      <a:pt x="127000" y="1482172"/>
                    </a:moveTo>
                    <a:cubicBezTo>
                      <a:pt x="126844" y="1447213"/>
                      <a:pt x="98460" y="1418956"/>
                      <a:pt x="63500" y="1418956"/>
                    </a:cubicBezTo>
                    <a:cubicBezTo>
                      <a:pt x="28541" y="1418956"/>
                      <a:pt x="157" y="1447213"/>
                      <a:pt x="0" y="1482172"/>
                    </a:cubicBezTo>
                    <a:cubicBezTo>
                      <a:pt x="157" y="1517131"/>
                      <a:pt x="28541" y="1545388"/>
                      <a:pt x="63500" y="1545388"/>
                    </a:cubicBezTo>
                    <a:cubicBezTo>
                      <a:pt x="98460" y="1545388"/>
                      <a:pt x="126844" y="1517131"/>
                      <a:pt x="127000" y="1482172"/>
                    </a:cubicBezTo>
                    <a:close/>
                    <a:moveTo>
                      <a:pt x="34929" y="1481736"/>
                    </a:moveTo>
                    <a:cubicBezTo>
                      <a:pt x="34759" y="1497467"/>
                      <a:pt x="47336" y="1510376"/>
                      <a:pt x="63066" y="1510616"/>
                    </a:cubicBezTo>
                    <a:cubicBezTo>
                      <a:pt x="78796" y="1510856"/>
                      <a:pt x="91761" y="1498337"/>
                      <a:pt x="92072" y="1482609"/>
                    </a:cubicBezTo>
                    <a:lnTo>
                      <a:pt x="114269" y="29121"/>
                    </a:lnTo>
                    <a:cubicBezTo>
                      <a:pt x="114439" y="13390"/>
                      <a:pt x="101862" y="480"/>
                      <a:pt x="86132" y="240"/>
                    </a:cubicBezTo>
                    <a:cubicBezTo>
                      <a:pt x="70402" y="0"/>
                      <a:pt x="57436" y="12519"/>
                      <a:pt x="57126" y="2824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37" name="Freeform 737"/>
              <p:cNvSpPr/>
              <p:nvPr/>
            </p:nvSpPr>
            <p:spPr>
              <a:xfrm>
                <a:off x="2189499" y="8636769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191823"/>
                    </a:moveTo>
                    <a:cubicBezTo>
                      <a:pt x="126844" y="156864"/>
                      <a:pt x="98460" y="128607"/>
                      <a:pt x="63500" y="128607"/>
                    </a:cubicBezTo>
                    <a:cubicBezTo>
                      <a:pt x="28541" y="128607"/>
                      <a:pt x="157" y="156864"/>
                      <a:pt x="0" y="191823"/>
                    </a:cubicBezTo>
                    <a:cubicBezTo>
                      <a:pt x="157" y="226782"/>
                      <a:pt x="28541" y="255039"/>
                      <a:pt x="63500" y="255039"/>
                    </a:cubicBezTo>
                    <a:cubicBezTo>
                      <a:pt x="98460" y="255039"/>
                      <a:pt x="126844" y="226782"/>
                      <a:pt x="127000" y="191823"/>
                    </a:cubicBezTo>
                    <a:close/>
                    <a:moveTo>
                      <a:pt x="35192" y="187933"/>
                    </a:moveTo>
                    <a:cubicBezTo>
                      <a:pt x="33119" y="203527"/>
                      <a:pt x="44042" y="217864"/>
                      <a:pt x="59627" y="220006"/>
                    </a:cubicBezTo>
                    <a:cubicBezTo>
                      <a:pt x="75212" y="222148"/>
                      <a:pt x="89598" y="211290"/>
                      <a:pt x="91809" y="195714"/>
                    </a:cubicBezTo>
                    <a:lnTo>
                      <a:pt x="114006" y="34216"/>
                    </a:lnTo>
                    <a:cubicBezTo>
                      <a:pt x="116079" y="18621"/>
                      <a:pt x="105156" y="4284"/>
                      <a:pt x="89571" y="2142"/>
                    </a:cubicBezTo>
                    <a:cubicBezTo>
                      <a:pt x="73986" y="0"/>
                      <a:pt x="59600" y="10858"/>
                      <a:pt x="57389" y="2643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38" name="Freeform 738"/>
              <p:cNvSpPr/>
              <p:nvPr/>
            </p:nvSpPr>
            <p:spPr>
              <a:xfrm>
                <a:off x="2211696" y="8603877"/>
                <a:ext cx="127000" cy="3084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9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1925" y="60286"/>
                    </a:moveTo>
                    <a:cubicBezTo>
                      <a:pt x="90242" y="44645"/>
                      <a:pt x="76232" y="33306"/>
                      <a:pt x="60584" y="34919"/>
                    </a:cubicBezTo>
                    <a:cubicBezTo>
                      <a:pt x="44935" y="36532"/>
                      <a:pt x="33533" y="50491"/>
                      <a:pt x="35076" y="66147"/>
                    </a:cubicBezTo>
                    <a:lnTo>
                      <a:pt x="57273" y="281478"/>
                    </a:lnTo>
                    <a:cubicBezTo>
                      <a:pt x="58956" y="297120"/>
                      <a:pt x="72966" y="308459"/>
                      <a:pt x="88615" y="306846"/>
                    </a:cubicBezTo>
                    <a:cubicBezTo>
                      <a:pt x="104263" y="305233"/>
                      <a:pt x="115665" y="291274"/>
                      <a:pt x="114122" y="27561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39" name="Freeform 739"/>
              <p:cNvSpPr/>
              <p:nvPr/>
            </p:nvSpPr>
            <p:spPr>
              <a:xfrm>
                <a:off x="2233893" y="8819209"/>
                <a:ext cx="127000" cy="11686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68640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69" y="62627"/>
                    </a:moveTo>
                    <a:cubicBezTo>
                      <a:pt x="91675" y="46900"/>
                      <a:pt x="78643" y="34451"/>
                      <a:pt x="62914" y="34775"/>
                    </a:cubicBezTo>
                    <a:cubicBezTo>
                      <a:pt x="47186" y="35099"/>
                      <a:pt x="34678" y="48075"/>
                      <a:pt x="34932" y="63805"/>
                    </a:cubicBezTo>
                    <a:lnTo>
                      <a:pt x="57129" y="1140463"/>
                    </a:lnTo>
                    <a:cubicBezTo>
                      <a:pt x="57523" y="1156190"/>
                      <a:pt x="70555" y="1168639"/>
                      <a:pt x="86284" y="1168315"/>
                    </a:cubicBezTo>
                    <a:cubicBezTo>
                      <a:pt x="102012" y="1167991"/>
                      <a:pt x="114521" y="1155015"/>
                      <a:pt x="114267" y="113928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40" name="Freeform 740"/>
              <p:cNvSpPr/>
              <p:nvPr/>
            </p:nvSpPr>
            <p:spPr>
              <a:xfrm>
                <a:off x="2256091" y="9872954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86129"/>
                    </a:moveTo>
                    <a:cubicBezTo>
                      <a:pt x="126843" y="51170"/>
                      <a:pt x="98459" y="22913"/>
                      <a:pt x="63500" y="22913"/>
                    </a:cubicBezTo>
                    <a:cubicBezTo>
                      <a:pt x="28540" y="22913"/>
                      <a:pt x="156" y="51170"/>
                      <a:pt x="0" y="86129"/>
                    </a:cubicBezTo>
                    <a:cubicBezTo>
                      <a:pt x="156" y="121088"/>
                      <a:pt x="28540" y="149345"/>
                      <a:pt x="63500" y="149345"/>
                    </a:cubicBezTo>
                    <a:cubicBezTo>
                      <a:pt x="98459" y="149345"/>
                      <a:pt x="126843" y="121088"/>
                      <a:pt x="127000" y="86129"/>
                    </a:cubicBezTo>
                    <a:close/>
                    <a:moveTo>
                      <a:pt x="37082" y="75236"/>
                    </a:moveTo>
                    <a:cubicBezTo>
                      <a:pt x="31150" y="89806"/>
                      <a:pt x="38111" y="106431"/>
                      <a:pt x="52655" y="112428"/>
                    </a:cubicBezTo>
                    <a:cubicBezTo>
                      <a:pt x="67199" y="118425"/>
                      <a:pt x="83855" y="111538"/>
                      <a:pt x="89917" y="97021"/>
                    </a:cubicBezTo>
                    <a:lnTo>
                      <a:pt x="112114" y="43189"/>
                    </a:lnTo>
                    <a:cubicBezTo>
                      <a:pt x="118046" y="28618"/>
                      <a:pt x="111085" y="11994"/>
                      <a:pt x="96541" y="5996"/>
                    </a:cubicBezTo>
                    <a:cubicBezTo>
                      <a:pt x="81997" y="0"/>
                      <a:pt x="65341" y="6886"/>
                      <a:pt x="59279" y="2140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41" name="Freeform 741"/>
              <p:cNvSpPr/>
              <p:nvPr/>
            </p:nvSpPr>
            <p:spPr>
              <a:xfrm>
                <a:off x="2278288" y="8153950"/>
                <a:ext cx="127000" cy="181451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814516">
                    <a:moveTo>
                      <a:pt x="127000" y="1751300"/>
                    </a:moveTo>
                    <a:cubicBezTo>
                      <a:pt x="126843" y="1716341"/>
                      <a:pt x="98459" y="1688083"/>
                      <a:pt x="63500" y="1688083"/>
                    </a:cubicBezTo>
                    <a:cubicBezTo>
                      <a:pt x="28540" y="1688083"/>
                      <a:pt x="156" y="1716341"/>
                      <a:pt x="0" y="1751300"/>
                    </a:cubicBezTo>
                    <a:cubicBezTo>
                      <a:pt x="156" y="1786259"/>
                      <a:pt x="28540" y="1814516"/>
                      <a:pt x="63500" y="1814516"/>
                    </a:cubicBezTo>
                    <a:cubicBezTo>
                      <a:pt x="98459" y="1814516"/>
                      <a:pt x="126843" y="1786259"/>
                      <a:pt x="127000" y="1751300"/>
                    </a:cubicBezTo>
                    <a:close/>
                    <a:moveTo>
                      <a:pt x="34927" y="1750931"/>
                    </a:moveTo>
                    <a:cubicBezTo>
                      <a:pt x="34795" y="1766663"/>
                      <a:pt x="47403" y="1779542"/>
                      <a:pt x="63133" y="1779744"/>
                    </a:cubicBezTo>
                    <a:cubicBezTo>
                      <a:pt x="78863" y="1779948"/>
                      <a:pt x="91799" y="1767397"/>
                      <a:pt x="92072" y="1751668"/>
                    </a:cubicBezTo>
                    <a:lnTo>
                      <a:pt x="114269" y="29016"/>
                    </a:lnTo>
                    <a:cubicBezTo>
                      <a:pt x="114402" y="13284"/>
                      <a:pt x="101794" y="405"/>
                      <a:pt x="86063" y="203"/>
                    </a:cubicBezTo>
                    <a:cubicBezTo>
                      <a:pt x="70333" y="0"/>
                      <a:pt x="57397" y="12550"/>
                      <a:pt x="57124" y="2827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42" name="Freeform 742"/>
              <p:cNvSpPr/>
              <p:nvPr/>
            </p:nvSpPr>
            <p:spPr>
              <a:xfrm>
                <a:off x="2300485" y="8119381"/>
                <a:ext cx="127000" cy="127627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7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6"/>
                    </a:cubicBezTo>
                    <a:close/>
                    <a:moveTo>
                      <a:pt x="92070" y="62682"/>
                    </a:moveTo>
                    <a:cubicBezTo>
                      <a:pt x="91704" y="46954"/>
                      <a:pt x="78696" y="34479"/>
                      <a:pt x="62967" y="34774"/>
                    </a:cubicBezTo>
                    <a:cubicBezTo>
                      <a:pt x="47238" y="35069"/>
                      <a:pt x="34705" y="48022"/>
                      <a:pt x="34930" y="63752"/>
                    </a:cubicBezTo>
                    <a:lnTo>
                      <a:pt x="57127" y="1248076"/>
                    </a:lnTo>
                    <a:cubicBezTo>
                      <a:pt x="57492" y="1263804"/>
                      <a:pt x="70501" y="1276277"/>
                      <a:pt x="86230" y="1275983"/>
                    </a:cubicBezTo>
                    <a:cubicBezTo>
                      <a:pt x="101959" y="1275688"/>
                      <a:pt x="114491" y="1262735"/>
                      <a:pt x="114267" y="124700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43" name="Freeform 743"/>
              <p:cNvSpPr/>
              <p:nvPr/>
            </p:nvSpPr>
            <p:spPr>
              <a:xfrm>
                <a:off x="2322682" y="9303705"/>
                <a:ext cx="127000" cy="5768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50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3" y="98175"/>
                      <a:pt x="127000" y="63216"/>
                    </a:cubicBezTo>
                    <a:close/>
                    <a:moveTo>
                      <a:pt x="92045" y="61909"/>
                    </a:moveTo>
                    <a:cubicBezTo>
                      <a:pt x="91255" y="46196"/>
                      <a:pt x="77913" y="34079"/>
                      <a:pt x="62198" y="34799"/>
                    </a:cubicBezTo>
                    <a:cubicBezTo>
                      <a:pt x="46483" y="35519"/>
                      <a:pt x="34305" y="48806"/>
                      <a:pt x="34955" y="64524"/>
                    </a:cubicBezTo>
                    <a:lnTo>
                      <a:pt x="57152" y="549020"/>
                    </a:lnTo>
                    <a:cubicBezTo>
                      <a:pt x="57942" y="564732"/>
                      <a:pt x="71283" y="576850"/>
                      <a:pt x="86998" y="576130"/>
                    </a:cubicBezTo>
                    <a:cubicBezTo>
                      <a:pt x="102714" y="575410"/>
                      <a:pt x="114891" y="562123"/>
                      <a:pt x="114242" y="54640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44" name="Freeform 744"/>
              <p:cNvSpPr/>
              <p:nvPr/>
            </p:nvSpPr>
            <p:spPr>
              <a:xfrm>
                <a:off x="2344879" y="6862044"/>
                <a:ext cx="127000" cy="305259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52590">
                    <a:moveTo>
                      <a:pt x="127000" y="2989373"/>
                    </a:moveTo>
                    <a:cubicBezTo>
                      <a:pt x="126843" y="2954414"/>
                      <a:pt x="98459" y="2926157"/>
                      <a:pt x="63500" y="2926157"/>
                    </a:cubicBezTo>
                    <a:cubicBezTo>
                      <a:pt x="28540" y="2926157"/>
                      <a:pt x="156" y="2954414"/>
                      <a:pt x="0" y="2989373"/>
                    </a:cubicBezTo>
                    <a:cubicBezTo>
                      <a:pt x="156" y="3024332"/>
                      <a:pt x="28540" y="3052590"/>
                      <a:pt x="63500" y="3052590"/>
                    </a:cubicBezTo>
                    <a:cubicBezTo>
                      <a:pt x="98459" y="3052590"/>
                      <a:pt x="126843" y="3024332"/>
                      <a:pt x="127000" y="2989373"/>
                    </a:cubicBezTo>
                    <a:close/>
                    <a:moveTo>
                      <a:pt x="34926" y="2989159"/>
                    </a:moveTo>
                    <a:cubicBezTo>
                      <a:pt x="34878" y="3004890"/>
                      <a:pt x="47555" y="3017702"/>
                      <a:pt x="63286" y="3017820"/>
                    </a:cubicBezTo>
                    <a:cubicBezTo>
                      <a:pt x="79018" y="3017937"/>
                      <a:pt x="91886" y="3005318"/>
                      <a:pt x="92074" y="2989587"/>
                    </a:cubicBezTo>
                    <a:lnTo>
                      <a:pt x="114271" y="28779"/>
                    </a:lnTo>
                    <a:cubicBezTo>
                      <a:pt x="114319" y="13047"/>
                      <a:pt x="101641" y="236"/>
                      <a:pt x="85910" y="118"/>
                    </a:cubicBezTo>
                    <a:cubicBezTo>
                      <a:pt x="70179" y="0"/>
                      <a:pt x="57311" y="12619"/>
                      <a:pt x="57123" y="2835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45" name="Freeform 745"/>
              <p:cNvSpPr/>
              <p:nvPr/>
            </p:nvSpPr>
            <p:spPr>
              <a:xfrm>
                <a:off x="2367076" y="6827393"/>
                <a:ext cx="127000" cy="256811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68115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74" y="62959"/>
                    </a:moveTo>
                    <a:cubicBezTo>
                      <a:pt x="91862" y="47228"/>
                      <a:pt x="78976" y="34628"/>
                      <a:pt x="63245" y="34769"/>
                    </a:cubicBezTo>
                    <a:cubicBezTo>
                      <a:pt x="47513" y="34910"/>
                      <a:pt x="34855" y="47740"/>
                      <a:pt x="34926" y="63472"/>
                    </a:cubicBezTo>
                    <a:lnTo>
                      <a:pt x="57123" y="2539784"/>
                    </a:lnTo>
                    <a:cubicBezTo>
                      <a:pt x="57334" y="2555514"/>
                      <a:pt x="70221" y="2568115"/>
                      <a:pt x="85952" y="2567975"/>
                    </a:cubicBezTo>
                    <a:cubicBezTo>
                      <a:pt x="101683" y="2567834"/>
                      <a:pt x="114341" y="2555003"/>
                      <a:pt x="114271" y="253927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46" name="Freeform 746"/>
              <p:cNvSpPr/>
              <p:nvPr/>
            </p:nvSpPr>
            <p:spPr>
              <a:xfrm>
                <a:off x="2389273" y="7184998"/>
                <a:ext cx="127000" cy="22451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245140">
                    <a:moveTo>
                      <a:pt x="127000" y="2181923"/>
                    </a:moveTo>
                    <a:cubicBezTo>
                      <a:pt x="126843" y="2146964"/>
                      <a:pt x="98459" y="2118707"/>
                      <a:pt x="63500" y="2118707"/>
                    </a:cubicBezTo>
                    <a:cubicBezTo>
                      <a:pt x="28540" y="2118707"/>
                      <a:pt x="156" y="2146964"/>
                      <a:pt x="0" y="2181923"/>
                    </a:cubicBezTo>
                    <a:cubicBezTo>
                      <a:pt x="156" y="2216882"/>
                      <a:pt x="28540" y="2245140"/>
                      <a:pt x="63500" y="2245140"/>
                    </a:cubicBezTo>
                    <a:cubicBezTo>
                      <a:pt x="98459" y="2245140"/>
                      <a:pt x="126843" y="2216882"/>
                      <a:pt x="127000" y="2181923"/>
                    </a:cubicBezTo>
                    <a:close/>
                    <a:moveTo>
                      <a:pt x="34926" y="2181629"/>
                    </a:moveTo>
                    <a:cubicBezTo>
                      <a:pt x="34834" y="2197360"/>
                      <a:pt x="47476" y="2210207"/>
                      <a:pt x="63207" y="2210370"/>
                    </a:cubicBezTo>
                    <a:cubicBezTo>
                      <a:pt x="78937" y="2210532"/>
                      <a:pt x="91841" y="2197948"/>
                      <a:pt x="92073" y="2182218"/>
                    </a:cubicBezTo>
                    <a:lnTo>
                      <a:pt x="114270" y="28903"/>
                    </a:lnTo>
                    <a:cubicBezTo>
                      <a:pt x="114362" y="13171"/>
                      <a:pt x="101721" y="325"/>
                      <a:pt x="85990" y="162"/>
                    </a:cubicBezTo>
                    <a:cubicBezTo>
                      <a:pt x="70259" y="0"/>
                      <a:pt x="57356" y="12584"/>
                      <a:pt x="57123" y="2831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47" name="Freeform 747"/>
              <p:cNvSpPr/>
              <p:nvPr/>
            </p:nvSpPr>
            <p:spPr>
              <a:xfrm>
                <a:off x="2411470" y="7150390"/>
                <a:ext cx="127000" cy="256811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68116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74" y="62960"/>
                    </a:moveTo>
                    <a:cubicBezTo>
                      <a:pt x="91862" y="47230"/>
                      <a:pt x="78976" y="34629"/>
                      <a:pt x="63245" y="34769"/>
                    </a:cubicBezTo>
                    <a:cubicBezTo>
                      <a:pt x="47514" y="34910"/>
                      <a:pt x="34855" y="47740"/>
                      <a:pt x="34926" y="63472"/>
                    </a:cubicBezTo>
                    <a:lnTo>
                      <a:pt x="57123" y="2539784"/>
                    </a:lnTo>
                    <a:cubicBezTo>
                      <a:pt x="57334" y="2555515"/>
                      <a:pt x="70221" y="2568116"/>
                      <a:pt x="85952" y="2567975"/>
                    </a:cubicBezTo>
                    <a:cubicBezTo>
                      <a:pt x="101683" y="2567834"/>
                      <a:pt x="114342" y="2555004"/>
                      <a:pt x="114271" y="253927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48" name="Freeform 748"/>
              <p:cNvSpPr/>
              <p:nvPr/>
            </p:nvSpPr>
            <p:spPr>
              <a:xfrm>
                <a:off x="2433667" y="8961159"/>
                <a:ext cx="127000" cy="7919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91976">
                    <a:moveTo>
                      <a:pt x="127000" y="728760"/>
                    </a:moveTo>
                    <a:cubicBezTo>
                      <a:pt x="126844" y="693801"/>
                      <a:pt x="98459" y="665543"/>
                      <a:pt x="63500" y="665543"/>
                    </a:cubicBezTo>
                    <a:cubicBezTo>
                      <a:pt x="28540" y="665543"/>
                      <a:pt x="156" y="693801"/>
                      <a:pt x="0" y="728760"/>
                    </a:cubicBezTo>
                    <a:cubicBezTo>
                      <a:pt x="156" y="763719"/>
                      <a:pt x="28540" y="791976"/>
                      <a:pt x="63500" y="791976"/>
                    </a:cubicBezTo>
                    <a:cubicBezTo>
                      <a:pt x="98459" y="791976"/>
                      <a:pt x="126844" y="763719"/>
                      <a:pt x="127000" y="728760"/>
                    </a:cubicBezTo>
                    <a:close/>
                    <a:moveTo>
                      <a:pt x="34939" y="727853"/>
                    </a:moveTo>
                    <a:cubicBezTo>
                      <a:pt x="34511" y="743580"/>
                      <a:pt x="46874" y="756694"/>
                      <a:pt x="62598" y="757192"/>
                    </a:cubicBezTo>
                    <a:cubicBezTo>
                      <a:pt x="78322" y="757691"/>
                      <a:pt x="91491" y="745387"/>
                      <a:pt x="92060" y="729665"/>
                    </a:cubicBezTo>
                    <a:lnTo>
                      <a:pt x="114258" y="29838"/>
                    </a:lnTo>
                    <a:cubicBezTo>
                      <a:pt x="114686" y="14112"/>
                      <a:pt x="102323" y="998"/>
                      <a:pt x="86599" y="499"/>
                    </a:cubicBezTo>
                    <a:cubicBezTo>
                      <a:pt x="70875" y="0"/>
                      <a:pt x="57705" y="12305"/>
                      <a:pt x="57136" y="2802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49" name="Freeform 749"/>
              <p:cNvSpPr/>
              <p:nvPr/>
            </p:nvSpPr>
            <p:spPr>
              <a:xfrm>
                <a:off x="2455864" y="8903962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86129"/>
                    </a:moveTo>
                    <a:cubicBezTo>
                      <a:pt x="126843" y="51170"/>
                      <a:pt x="98459" y="22912"/>
                      <a:pt x="63500" y="22912"/>
                    </a:cubicBezTo>
                    <a:cubicBezTo>
                      <a:pt x="28540" y="22912"/>
                      <a:pt x="156" y="51170"/>
                      <a:pt x="0" y="86129"/>
                    </a:cubicBezTo>
                    <a:cubicBezTo>
                      <a:pt x="156" y="121088"/>
                      <a:pt x="28540" y="149345"/>
                      <a:pt x="63500" y="149345"/>
                    </a:cubicBezTo>
                    <a:cubicBezTo>
                      <a:pt x="98459" y="149345"/>
                      <a:pt x="126843" y="121088"/>
                      <a:pt x="127000" y="86129"/>
                    </a:cubicBezTo>
                    <a:close/>
                    <a:moveTo>
                      <a:pt x="37082" y="75236"/>
                    </a:moveTo>
                    <a:cubicBezTo>
                      <a:pt x="31151" y="89807"/>
                      <a:pt x="38112" y="106431"/>
                      <a:pt x="52656" y="112429"/>
                    </a:cubicBezTo>
                    <a:cubicBezTo>
                      <a:pt x="67200" y="118425"/>
                      <a:pt x="83855" y="111539"/>
                      <a:pt x="89917" y="97022"/>
                    </a:cubicBezTo>
                    <a:lnTo>
                      <a:pt x="112114" y="43189"/>
                    </a:lnTo>
                    <a:cubicBezTo>
                      <a:pt x="118046" y="28618"/>
                      <a:pt x="111085" y="11994"/>
                      <a:pt x="96541" y="5996"/>
                    </a:cubicBezTo>
                    <a:cubicBezTo>
                      <a:pt x="81997" y="0"/>
                      <a:pt x="65341" y="6886"/>
                      <a:pt x="59280" y="2140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50" name="Freeform 750"/>
              <p:cNvSpPr/>
              <p:nvPr/>
            </p:nvSpPr>
            <p:spPr>
              <a:xfrm>
                <a:off x="2478061" y="8873042"/>
                <a:ext cx="127000" cy="41567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2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6"/>
                    </a:cubicBezTo>
                    <a:close/>
                    <a:moveTo>
                      <a:pt x="92008" y="61257"/>
                    </a:moveTo>
                    <a:cubicBezTo>
                      <a:pt x="90859" y="45567"/>
                      <a:pt x="77244" y="33757"/>
                      <a:pt x="61549" y="34835"/>
                    </a:cubicBezTo>
                    <a:cubicBezTo>
                      <a:pt x="45855" y="35914"/>
                      <a:pt x="33984" y="49475"/>
                      <a:pt x="34992" y="65175"/>
                    </a:cubicBezTo>
                    <a:lnTo>
                      <a:pt x="57189" y="388173"/>
                    </a:lnTo>
                    <a:cubicBezTo>
                      <a:pt x="58338" y="403862"/>
                      <a:pt x="71953" y="415672"/>
                      <a:pt x="87648" y="414594"/>
                    </a:cubicBezTo>
                    <a:cubicBezTo>
                      <a:pt x="103342" y="413515"/>
                      <a:pt x="115213" y="399954"/>
                      <a:pt x="114205" y="38425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51" name="Freeform 751"/>
              <p:cNvSpPr/>
              <p:nvPr/>
            </p:nvSpPr>
            <p:spPr>
              <a:xfrm>
                <a:off x="2500258" y="9120552"/>
                <a:ext cx="127000" cy="2019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20">
                    <a:moveTo>
                      <a:pt x="127000" y="138704"/>
                    </a:moveTo>
                    <a:cubicBezTo>
                      <a:pt x="126844" y="103745"/>
                      <a:pt x="98460" y="75487"/>
                      <a:pt x="63500" y="75487"/>
                    </a:cubicBezTo>
                    <a:cubicBezTo>
                      <a:pt x="28541" y="75487"/>
                      <a:pt x="156" y="103745"/>
                      <a:pt x="0" y="138704"/>
                    </a:cubicBezTo>
                    <a:cubicBezTo>
                      <a:pt x="156" y="173663"/>
                      <a:pt x="28541" y="201920"/>
                      <a:pt x="63500" y="201920"/>
                    </a:cubicBezTo>
                    <a:cubicBezTo>
                      <a:pt x="98460" y="201920"/>
                      <a:pt x="126844" y="173663"/>
                      <a:pt x="127000" y="138704"/>
                    </a:cubicBezTo>
                    <a:close/>
                    <a:moveTo>
                      <a:pt x="35514" y="132934"/>
                    </a:moveTo>
                    <a:cubicBezTo>
                      <a:pt x="32406" y="148355"/>
                      <a:pt x="42348" y="163388"/>
                      <a:pt x="57756" y="166565"/>
                    </a:cubicBezTo>
                    <a:cubicBezTo>
                      <a:pt x="73164" y="169741"/>
                      <a:pt x="88241" y="159867"/>
                      <a:pt x="91486" y="144473"/>
                    </a:cubicBezTo>
                    <a:lnTo>
                      <a:pt x="113683" y="36808"/>
                    </a:lnTo>
                    <a:cubicBezTo>
                      <a:pt x="116791" y="21386"/>
                      <a:pt x="106849" y="6353"/>
                      <a:pt x="91441" y="3176"/>
                    </a:cubicBezTo>
                    <a:cubicBezTo>
                      <a:pt x="76033" y="0"/>
                      <a:pt x="60956" y="9874"/>
                      <a:pt x="57711" y="2526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52" name="Freeform 752"/>
              <p:cNvSpPr/>
              <p:nvPr/>
            </p:nvSpPr>
            <p:spPr>
              <a:xfrm>
                <a:off x="2522455" y="8637956"/>
                <a:ext cx="127000" cy="5768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50">
                    <a:moveTo>
                      <a:pt x="127000" y="513633"/>
                    </a:moveTo>
                    <a:cubicBezTo>
                      <a:pt x="126844" y="478674"/>
                      <a:pt x="98459" y="450417"/>
                      <a:pt x="63500" y="450417"/>
                    </a:cubicBezTo>
                    <a:cubicBezTo>
                      <a:pt x="28540" y="450417"/>
                      <a:pt x="156" y="478674"/>
                      <a:pt x="0" y="513633"/>
                    </a:cubicBezTo>
                    <a:cubicBezTo>
                      <a:pt x="156" y="548593"/>
                      <a:pt x="28540" y="576850"/>
                      <a:pt x="63500" y="576850"/>
                    </a:cubicBezTo>
                    <a:cubicBezTo>
                      <a:pt x="98459" y="576850"/>
                      <a:pt x="126844" y="548593"/>
                      <a:pt x="127000" y="513633"/>
                    </a:cubicBezTo>
                    <a:close/>
                    <a:moveTo>
                      <a:pt x="34955" y="512326"/>
                    </a:moveTo>
                    <a:cubicBezTo>
                      <a:pt x="34305" y="528044"/>
                      <a:pt x="46483" y="541331"/>
                      <a:pt x="62198" y="542051"/>
                    </a:cubicBezTo>
                    <a:cubicBezTo>
                      <a:pt x="77914" y="542771"/>
                      <a:pt x="91255" y="530653"/>
                      <a:pt x="92045" y="514941"/>
                    </a:cubicBezTo>
                    <a:lnTo>
                      <a:pt x="114242" y="30445"/>
                    </a:lnTo>
                    <a:cubicBezTo>
                      <a:pt x="114892" y="14727"/>
                      <a:pt x="102714" y="1440"/>
                      <a:pt x="86999" y="720"/>
                    </a:cubicBezTo>
                    <a:cubicBezTo>
                      <a:pt x="71284" y="0"/>
                      <a:pt x="57942" y="12118"/>
                      <a:pt x="57152" y="2783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53" name="Freeform 753"/>
              <p:cNvSpPr/>
              <p:nvPr/>
            </p:nvSpPr>
            <p:spPr>
              <a:xfrm>
                <a:off x="2544652" y="8475270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191823"/>
                    </a:moveTo>
                    <a:cubicBezTo>
                      <a:pt x="126844" y="156864"/>
                      <a:pt x="98460" y="128607"/>
                      <a:pt x="63500" y="128607"/>
                    </a:cubicBezTo>
                    <a:cubicBezTo>
                      <a:pt x="28541" y="128607"/>
                      <a:pt x="156" y="156864"/>
                      <a:pt x="0" y="191823"/>
                    </a:cubicBezTo>
                    <a:cubicBezTo>
                      <a:pt x="156" y="226783"/>
                      <a:pt x="28541" y="255040"/>
                      <a:pt x="63500" y="255040"/>
                    </a:cubicBezTo>
                    <a:cubicBezTo>
                      <a:pt x="98460" y="255040"/>
                      <a:pt x="126844" y="226783"/>
                      <a:pt x="127000" y="191823"/>
                    </a:cubicBezTo>
                    <a:close/>
                    <a:moveTo>
                      <a:pt x="35191" y="187933"/>
                    </a:moveTo>
                    <a:cubicBezTo>
                      <a:pt x="33119" y="203527"/>
                      <a:pt x="44041" y="217864"/>
                      <a:pt x="59627" y="220006"/>
                    </a:cubicBezTo>
                    <a:cubicBezTo>
                      <a:pt x="75212" y="222149"/>
                      <a:pt x="89597" y="211290"/>
                      <a:pt x="91809" y="195715"/>
                    </a:cubicBezTo>
                    <a:lnTo>
                      <a:pt x="114006" y="34216"/>
                    </a:lnTo>
                    <a:cubicBezTo>
                      <a:pt x="116078" y="18622"/>
                      <a:pt x="105156" y="4285"/>
                      <a:pt x="89571" y="2143"/>
                    </a:cubicBezTo>
                    <a:cubicBezTo>
                      <a:pt x="73985" y="0"/>
                      <a:pt x="59600" y="10859"/>
                      <a:pt x="57388" y="2643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54" name="Freeform 754"/>
              <p:cNvSpPr/>
              <p:nvPr/>
            </p:nvSpPr>
            <p:spPr>
              <a:xfrm>
                <a:off x="2566849" y="7615426"/>
                <a:ext cx="127000" cy="95338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953385">
                    <a:moveTo>
                      <a:pt x="127000" y="890169"/>
                    </a:moveTo>
                    <a:cubicBezTo>
                      <a:pt x="126844" y="855210"/>
                      <a:pt x="98460" y="826952"/>
                      <a:pt x="63500" y="826952"/>
                    </a:cubicBezTo>
                    <a:cubicBezTo>
                      <a:pt x="28541" y="826952"/>
                      <a:pt x="157" y="855210"/>
                      <a:pt x="0" y="890169"/>
                    </a:cubicBezTo>
                    <a:cubicBezTo>
                      <a:pt x="157" y="925128"/>
                      <a:pt x="28541" y="953385"/>
                      <a:pt x="63500" y="953385"/>
                    </a:cubicBezTo>
                    <a:cubicBezTo>
                      <a:pt x="98460" y="953385"/>
                      <a:pt x="126844" y="925128"/>
                      <a:pt x="127000" y="890169"/>
                    </a:cubicBezTo>
                    <a:close/>
                    <a:moveTo>
                      <a:pt x="34935" y="889433"/>
                    </a:moveTo>
                    <a:cubicBezTo>
                      <a:pt x="34600" y="905162"/>
                      <a:pt x="47041" y="918202"/>
                      <a:pt x="62767" y="918607"/>
                    </a:cubicBezTo>
                    <a:cubicBezTo>
                      <a:pt x="78494" y="919013"/>
                      <a:pt x="91590" y="906630"/>
                      <a:pt x="92066" y="890905"/>
                    </a:cubicBezTo>
                    <a:lnTo>
                      <a:pt x="114263" y="29579"/>
                    </a:lnTo>
                    <a:cubicBezTo>
                      <a:pt x="114598" y="13851"/>
                      <a:pt x="102157" y="811"/>
                      <a:pt x="86430" y="405"/>
                    </a:cubicBezTo>
                    <a:cubicBezTo>
                      <a:pt x="70704" y="0"/>
                      <a:pt x="57607" y="12382"/>
                      <a:pt x="57132" y="2810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55" name="Freeform 755"/>
              <p:cNvSpPr/>
              <p:nvPr/>
            </p:nvSpPr>
            <p:spPr>
              <a:xfrm>
                <a:off x="2589046" y="7581053"/>
                <a:ext cx="127000" cy="208365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83654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3" y="62897"/>
                    </a:moveTo>
                    <a:cubicBezTo>
                      <a:pt x="91828" y="47167"/>
                      <a:pt x="78914" y="34595"/>
                      <a:pt x="63183" y="34771"/>
                    </a:cubicBezTo>
                    <a:cubicBezTo>
                      <a:pt x="47452" y="34946"/>
                      <a:pt x="34822" y="47803"/>
                      <a:pt x="34927" y="63535"/>
                    </a:cubicBezTo>
                    <a:lnTo>
                      <a:pt x="57124" y="2055351"/>
                    </a:lnTo>
                    <a:cubicBezTo>
                      <a:pt x="57370" y="2071081"/>
                      <a:pt x="70284" y="2083654"/>
                      <a:pt x="86014" y="2083478"/>
                    </a:cubicBezTo>
                    <a:cubicBezTo>
                      <a:pt x="101745" y="2083303"/>
                      <a:pt x="114375" y="2070445"/>
                      <a:pt x="114270" y="205471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56" name="Freeform 756"/>
              <p:cNvSpPr/>
              <p:nvPr/>
            </p:nvSpPr>
            <p:spPr>
              <a:xfrm>
                <a:off x="2611243" y="8207738"/>
                <a:ext cx="127000" cy="149156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1564">
                    <a:moveTo>
                      <a:pt x="127000" y="1428347"/>
                    </a:moveTo>
                    <a:cubicBezTo>
                      <a:pt x="126844" y="1393388"/>
                      <a:pt x="98460" y="1365131"/>
                      <a:pt x="63500" y="1365131"/>
                    </a:cubicBezTo>
                    <a:cubicBezTo>
                      <a:pt x="28541" y="1365131"/>
                      <a:pt x="157" y="1393388"/>
                      <a:pt x="0" y="1428347"/>
                    </a:cubicBezTo>
                    <a:cubicBezTo>
                      <a:pt x="157" y="1463307"/>
                      <a:pt x="28541" y="1491564"/>
                      <a:pt x="63500" y="1491564"/>
                    </a:cubicBezTo>
                    <a:cubicBezTo>
                      <a:pt x="98460" y="1491564"/>
                      <a:pt x="126844" y="1463307"/>
                      <a:pt x="127000" y="1428347"/>
                    </a:cubicBezTo>
                    <a:close/>
                    <a:moveTo>
                      <a:pt x="34929" y="1427895"/>
                    </a:moveTo>
                    <a:cubicBezTo>
                      <a:pt x="34750" y="1443626"/>
                      <a:pt x="47319" y="1456543"/>
                      <a:pt x="63049" y="1456791"/>
                    </a:cubicBezTo>
                    <a:cubicBezTo>
                      <a:pt x="78779" y="1457041"/>
                      <a:pt x="91752" y="1444529"/>
                      <a:pt x="92072" y="1428801"/>
                    </a:cubicBezTo>
                    <a:lnTo>
                      <a:pt x="114269" y="29146"/>
                    </a:lnTo>
                    <a:cubicBezTo>
                      <a:pt x="114448" y="13415"/>
                      <a:pt x="101878" y="499"/>
                      <a:pt x="86148" y="249"/>
                    </a:cubicBezTo>
                    <a:cubicBezTo>
                      <a:pt x="70419" y="0"/>
                      <a:pt x="57446" y="12511"/>
                      <a:pt x="57126" y="2824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57" name="Freeform 757"/>
              <p:cNvSpPr/>
              <p:nvPr/>
            </p:nvSpPr>
            <p:spPr>
              <a:xfrm>
                <a:off x="2633440" y="8173214"/>
                <a:ext cx="127000" cy="63061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30617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51" y="62039"/>
                    </a:moveTo>
                    <a:cubicBezTo>
                      <a:pt x="91332" y="46324"/>
                      <a:pt x="78046" y="34145"/>
                      <a:pt x="62328" y="34794"/>
                    </a:cubicBezTo>
                    <a:cubicBezTo>
                      <a:pt x="46610" y="35442"/>
                      <a:pt x="34372" y="48673"/>
                      <a:pt x="34949" y="64394"/>
                    </a:cubicBezTo>
                    <a:lnTo>
                      <a:pt x="57147" y="602722"/>
                    </a:lnTo>
                    <a:cubicBezTo>
                      <a:pt x="57865" y="618438"/>
                      <a:pt x="71151" y="630617"/>
                      <a:pt x="86869" y="629969"/>
                    </a:cubicBezTo>
                    <a:cubicBezTo>
                      <a:pt x="102588" y="629321"/>
                      <a:pt x="114826" y="616090"/>
                      <a:pt x="114248" y="60036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58" name="Freeform 758"/>
              <p:cNvSpPr/>
              <p:nvPr/>
            </p:nvSpPr>
            <p:spPr>
              <a:xfrm>
                <a:off x="2655637" y="8711543"/>
                <a:ext cx="127000" cy="46936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9369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26" y="61536"/>
                    </a:moveTo>
                    <a:cubicBezTo>
                      <a:pt x="91031" y="45836"/>
                      <a:pt x="77532" y="33893"/>
                      <a:pt x="61828" y="34818"/>
                    </a:cubicBezTo>
                    <a:cubicBezTo>
                      <a:pt x="46123" y="35743"/>
                      <a:pt x="34120" y="49188"/>
                      <a:pt x="34975" y="64896"/>
                    </a:cubicBezTo>
                    <a:lnTo>
                      <a:pt x="57172" y="441727"/>
                    </a:lnTo>
                    <a:cubicBezTo>
                      <a:pt x="58167" y="457428"/>
                      <a:pt x="71666" y="469369"/>
                      <a:pt x="87370" y="468445"/>
                    </a:cubicBezTo>
                    <a:cubicBezTo>
                      <a:pt x="103075" y="467519"/>
                      <a:pt x="115078" y="454074"/>
                      <a:pt x="114223" y="43836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59" name="Freeform 759"/>
              <p:cNvSpPr/>
              <p:nvPr/>
            </p:nvSpPr>
            <p:spPr>
              <a:xfrm>
                <a:off x="2677834" y="8261420"/>
                <a:ext cx="127000" cy="95338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953386">
                    <a:moveTo>
                      <a:pt x="127000" y="890169"/>
                    </a:moveTo>
                    <a:cubicBezTo>
                      <a:pt x="126844" y="855210"/>
                      <a:pt x="98460" y="826953"/>
                      <a:pt x="63500" y="826953"/>
                    </a:cubicBezTo>
                    <a:cubicBezTo>
                      <a:pt x="28541" y="826953"/>
                      <a:pt x="157" y="855210"/>
                      <a:pt x="0" y="890169"/>
                    </a:cubicBezTo>
                    <a:cubicBezTo>
                      <a:pt x="157" y="925129"/>
                      <a:pt x="28541" y="953386"/>
                      <a:pt x="63500" y="953386"/>
                    </a:cubicBezTo>
                    <a:cubicBezTo>
                      <a:pt x="98460" y="953386"/>
                      <a:pt x="126844" y="925129"/>
                      <a:pt x="127000" y="890169"/>
                    </a:cubicBezTo>
                    <a:close/>
                    <a:moveTo>
                      <a:pt x="34935" y="889433"/>
                    </a:moveTo>
                    <a:cubicBezTo>
                      <a:pt x="34600" y="905162"/>
                      <a:pt x="47041" y="918202"/>
                      <a:pt x="62767" y="918607"/>
                    </a:cubicBezTo>
                    <a:cubicBezTo>
                      <a:pt x="78494" y="919013"/>
                      <a:pt x="91590" y="906630"/>
                      <a:pt x="92066" y="890906"/>
                    </a:cubicBezTo>
                    <a:lnTo>
                      <a:pt x="114263" y="29579"/>
                    </a:lnTo>
                    <a:cubicBezTo>
                      <a:pt x="114598" y="13851"/>
                      <a:pt x="102157" y="811"/>
                      <a:pt x="86430" y="405"/>
                    </a:cubicBezTo>
                    <a:cubicBezTo>
                      <a:pt x="70703" y="0"/>
                      <a:pt x="57607" y="12383"/>
                      <a:pt x="57132" y="2810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60" name="Freeform 760"/>
              <p:cNvSpPr/>
              <p:nvPr/>
            </p:nvSpPr>
            <p:spPr>
              <a:xfrm>
                <a:off x="2700031" y="8227047"/>
                <a:ext cx="127000" cy="89957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99578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64" y="62432"/>
                    </a:moveTo>
                    <a:cubicBezTo>
                      <a:pt x="91562" y="46708"/>
                      <a:pt x="78444" y="34348"/>
                      <a:pt x="62719" y="34780"/>
                    </a:cubicBezTo>
                    <a:cubicBezTo>
                      <a:pt x="46993" y="35212"/>
                      <a:pt x="34574" y="48274"/>
                      <a:pt x="34936" y="64002"/>
                    </a:cubicBezTo>
                    <a:lnTo>
                      <a:pt x="57133" y="871495"/>
                    </a:lnTo>
                    <a:cubicBezTo>
                      <a:pt x="57636" y="887219"/>
                      <a:pt x="70753" y="899579"/>
                      <a:pt x="86479" y="899147"/>
                    </a:cubicBezTo>
                    <a:cubicBezTo>
                      <a:pt x="102205" y="898715"/>
                      <a:pt x="114624" y="885653"/>
                      <a:pt x="114262" y="86992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61" name="Freeform 761"/>
              <p:cNvSpPr/>
              <p:nvPr/>
            </p:nvSpPr>
            <p:spPr>
              <a:xfrm>
                <a:off x="2722228" y="9034541"/>
                <a:ext cx="127000" cy="14934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89918" y="52323"/>
                    </a:moveTo>
                    <a:cubicBezTo>
                      <a:pt x="83856" y="37806"/>
                      <a:pt x="67200" y="30920"/>
                      <a:pt x="52656" y="36916"/>
                    </a:cubicBezTo>
                    <a:cubicBezTo>
                      <a:pt x="38112" y="42913"/>
                      <a:pt x="31151" y="59538"/>
                      <a:pt x="37083" y="74108"/>
                    </a:cubicBezTo>
                    <a:lnTo>
                      <a:pt x="59280" y="127942"/>
                    </a:lnTo>
                    <a:cubicBezTo>
                      <a:pt x="65342" y="142459"/>
                      <a:pt x="81998" y="149346"/>
                      <a:pt x="96542" y="143348"/>
                    </a:cubicBezTo>
                    <a:cubicBezTo>
                      <a:pt x="111085" y="137352"/>
                      <a:pt x="118047" y="120727"/>
                      <a:pt x="112115" y="10615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62" name="Freeform 762"/>
              <p:cNvSpPr/>
              <p:nvPr/>
            </p:nvSpPr>
            <p:spPr>
              <a:xfrm>
                <a:off x="2744426" y="9088373"/>
                <a:ext cx="127000" cy="89957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99578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6"/>
                    </a:cubicBezTo>
                    <a:close/>
                    <a:moveTo>
                      <a:pt x="92064" y="62431"/>
                    </a:moveTo>
                    <a:cubicBezTo>
                      <a:pt x="91561" y="46707"/>
                      <a:pt x="78444" y="34348"/>
                      <a:pt x="62718" y="34779"/>
                    </a:cubicBezTo>
                    <a:cubicBezTo>
                      <a:pt x="46992" y="35212"/>
                      <a:pt x="34573" y="48274"/>
                      <a:pt x="34935" y="64002"/>
                    </a:cubicBezTo>
                    <a:lnTo>
                      <a:pt x="57132" y="871495"/>
                    </a:lnTo>
                    <a:cubicBezTo>
                      <a:pt x="57635" y="887219"/>
                      <a:pt x="70752" y="899579"/>
                      <a:pt x="86478" y="899147"/>
                    </a:cubicBezTo>
                    <a:cubicBezTo>
                      <a:pt x="102204" y="898714"/>
                      <a:pt x="114623" y="885652"/>
                      <a:pt x="114261" y="86992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63" name="Freeform 763"/>
              <p:cNvSpPr/>
              <p:nvPr/>
            </p:nvSpPr>
            <p:spPr>
              <a:xfrm>
                <a:off x="2766622" y="9895867"/>
                <a:ext cx="127000" cy="41567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2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08" y="61257"/>
                    </a:moveTo>
                    <a:cubicBezTo>
                      <a:pt x="90860" y="45567"/>
                      <a:pt x="77245" y="33757"/>
                      <a:pt x="61550" y="34835"/>
                    </a:cubicBezTo>
                    <a:cubicBezTo>
                      <a:pt x="45856" y="35914"/>
                      <a:pt x="33984" y="49475"/>
                      <a:pt x="34993" y="65175"/>
                    </a:cubicBezTo>
                    <a:lnTo>
                      <a:pt x="57190" y="388172"/>
                    </a:lnTo>
                    <a:cubicBezTo>
                      <a:pt x="58338" y="403862"/>
                      <a:pt x="71953" y="415672"/>
                      <a:pt x="87648" y="414594"/>
                    </a:cubicBezTo>
                    <a:cubicBezTo>
                      <a:pt x="103342" y="413515"/>
                      <a:pt x="115214" y="399954"/>
                      <a:pt x="114205" y="38425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64" name="Freeform 764"/>
              <p:cNvSpPr/>
              <p:nvPr/>
            </p:nvSpPr>
            <p:spPr>
              <a:xfrm>
                <a:off x="2788820" y="9015199"/>
                <a:ext cx="127000" cy="13300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30098">
                    <a:moveTo>
                      <a:pt x="127000" y="1266881"/>
                    </a:moveTo>
                    <a:cubicBezTo>
                      <a:pt x="126843" y="1231922"/>
                      <a:pt x="98459" y="1203665"/>
                      <a:pt x="63500" y="1203665"/>
                    </a:cubicBezTo>
                    <a:cubicBezTo>
                      <a:pt x="28540" y="1203665"/>
                      <a:pt x="156" y="1231922"/>
                      <a:pt x="0" y="1266881"/>
                    </a:cubicBezTo>
                    <a:cubicBezTo>
                      <a:pt x="156" y="1301840"/>
                      <a:pt x="28540" y="1330097"/>
                      <a:pt x="63500" y="1330097"/>
                    </a:cubicBezTo>
                    <a:cubicBezTo>
                      <a:pt x="98459" y="1330097"/>
                      <a:pt x="126843" y="1301840"/>
                      <a:pt x="127000" y="1266881"/>
                    </a:cubicBezTo>
                    <a:close/>
                    <a:moveTo>
                      <a:pt x="34929" y="1266369"/>
                    </a:moveTo>
                    <a:cubicBezTo>
                      <a:pt x="34717" y="1282099"/>
                      <a:pt x="47260" y="1295042"/>
                      <a:pt x="62989" y="1295324"/>
                    </a:cubicBezTo>
                    <a:cubicBezTo>
                      <a:pt x="78719" y="1295606"/>
                      <a:pt x="91717" y="1283121"/>
                      <a:pt x="92070" y="1267394"/>
                    </a:cubicBezTo>
                    <a:lnTo>
                      <a:pt x="114267" y="29237"/>
                    </a:lnTo>
                    <a:cubicBezTo>
                      <a:pt x="114479" y="13507"/>
                      <a:pt x="101936" y="564"/>
                      <a:pt x="86207" y="282"/>
                    </a:cubicBezTo>
                    <a:cubicBezTo>
                      <a:pt x="70477" y="0"/>
                      <a:pt x="57479" y="12485"/>
                      <a:pt x="57126" y="2821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65" name="Freeform 765"/>
              <p:cNvSpPr/>
              <p:nvPr/>
            </p:nvSpPr>
            <p:spPr>
              <a:xfrm>
                <a:off x="2811017" y="8980708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37" y="61745"/>
                    </a:moveTo>
                    <a:cubicBezTo>
                      <a:pt x="91157" y="46038"/>
                      <a:pt x="77746" y="33996"/>
                      <a:pt x="62035" y="34806"/>
                    </a:cubicBezTo>
                    <a:cubicBezTo>
                      <a:pt x="46324" y="35615"/>
                      <a:pt x="34223" y="48972"/>
                      <a:pt x="34962" y="64686"/>
                    </a:cubicBezTo>
                    <a:lnTo>
                      <a:pt x="57159" y="495350"/>
                    </a:lnTo>
                    <a:cubicBezTo>
                      <a:pt x="58039" y="511057"/>
                      <a:pt x="71450" y="523099"/>
                      <a:pt x="87161" y="522289"/>
                    </a:cubicBezTo>
                    <a:cubicBezTo>
                      <a:pt x="102872" y="521479"/>
                      <a:pt x="114973" y="508123"/>
                      <a:pt x="114234" y="49240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66" name="Freeform 766"/>
              <p:cNvSpPr/>
              <p:nvPr/>
            </p:nvSpPr>
            <p:spPr>
              <a:xfrm>
                <a:off x="2833213" y="8584417"/>
                <a:ext cx="127000" cy="95338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953386">
                    <a:moveTo>
                      <a:pt x="127000" y="890170"/>
                    </a:moveTo>
                    <a:cubicBezTo>
                      <a:pt x="126844" y="855211"/>
                      <a:pt x="98460" y="826954"/>
                      <a:pt x="63500" y="826954"/>
                    </a:cubicBezTo>
                    <a:cubicBezTo>
                      <a:pt x="28541" y="826954"/>
                      <a:pt x="157" y="855211"/>
                      <a:pt x="0" y="890170"/>
                    </a:cubicBezTo>
                    <a:cubicBezTo>
                      <a:pt x="157" y="925129"/>
                      <a:pt x="28541" y="953386"/>
                      <a:pt x="63500" y="953386"/>
                    </a:cubicBezTo>
                    <a:cubicBezTo>
                      <a:pt x="98460" y="953386"/>
                      <a:pt x="126844" y="925129"/>
                      <a:pt x="127000" y="890170"/>
                    </a:cubicBezTo>
                    <a:close/>
                    <a:moveTo>
                      <a:pt x="34935" y="889433"/>
                    </a:moveTo>
                    <a:cubicBezTo>
                      <a:pt x="34600" y="905162"/>
                      <a:pt x="47041" y="918202"/>
                      <a:pt x="62767" y="918608"/>
                    </a:cubicBezTo>
                    <a:cubicBezTo>
                      <a:pt x="78494" y="919013"/>
                      <a:pt x="91590" y="906631"/>
                      <a:pt x="92066" y="890906"/>
                    </a:cubicBezTo>
                    <a:lnTo>
                      <a:pt x="114263" y="29580"/>
                    </a:lnTo>
                    <a:cubicBezTo>
                      <a:pt x="114598" y="13851"/>
                      <a:pt x="102157" y="811"/>
                      <a:pt x="86430" y="406"/>
                    </a:cubicBezTo>
                    <a:cubicBezTo>
                      <a:pt x="70704" y="0"/>
                      <a:pt x="57608" y="12383"/>
                      <a:pt x="57132" y="2810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67" name="Freeform 767"/>
              <p:cNvSpPr/>
              <p:nvPr/>
            </p:nvSpPr>
            <p:spPr>
              <a:xfrm>
                <a:off x="2855411" y="8550045"/>
                <a:ext cx="127000" cy="1383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19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70" y="62725"/>
                    </a:moveTo>
                    <a:cubicBezTo>
                      <a:pt x="91730" y="46997"/>
                      <a:pt x="78740" y="34502"/>
                      <a:pt x="63011" y="34772"/>
                    </a:cubicBezTo>
                    <a:cubicBezTo>
                      <a:pt x="47281" y="35043"/>
                      <a:pt x="34729" y="47976"/>
                      <a:pt x="34929" y="63707"/>
                    </a:cubicBezTo>
                    <a:lnTo>
                      <a:pt x="57126" y="1355696"/>
                    </a:lnTo>
                    <a:cubicBezTo>
                      <a:pt x="57467" y="1371424"/>
                      <a:pt x="70456" y="1383918"/>
                      <a:pt x="86186" y="1383649"/>
                    </a:cubicBezTo>
                    <a:cubicBezTo>
                      <a:pt x="101915" y="1383378"/>
                      <a:pt x="114467" y="1370445"/>
                      <a:pt x="114267" y="135471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68" name="Freeform 768"/>
              <p:cNvSpPr/>
              <p:nvPr/>
            </p:nvSpPr>
            <p:spPr>
              <a:xfrm>
                <a:off x="2877608" y="3578300"/>
                <a:ext cx="127000" cy="639016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390166">
                    <a:moveTo>
                      <a:pt x="127000" y="6326950"/>
                    </a:moveTo>
                    <a:cubicBezTo>
                      <a:pt x="126843" y="6291991"/>
                      <a:pt x="98459" y="6263733"/>
                      <a:pt x="63500" y="6263733"/>
                    </a:cubicBezTo>
                    <a:cubicBezTo>
                      <a:pt x="28540" y="6263733"/>
                      <a:pt x="156" y="6291991"/>
                      <a:pt x="0" y="6326950"/>
                    </a:cubicBezTo>
                    <a:cubicBezTo>
                      <a:pt x="156" y="6361909"/>
                      <a:pt x="28540" y="6390166"/>
                      <a:pt x="63500" y="6390166"/>
                    </a:cubicBezTo>
                    <a:cubicBezTo>
                      <a:pt x="98459" y="6390166"/>
                      <a:pt x="126843" y="6361909"/>
                      <a:pt x="127000" y="6326950"/>
                    </a:cubicBezTo>
                    <a:close/>
                    <a:moveTo>
                      <a:pt x="34925" y="6326849"/>
                    </a:moveTo>
                    <a:cubicBezTo>
                      <a:pt x="34940" y="6342580"/>
                      <a:pt x="47668" y="6355342"/>
                      <a:pt x="63399" y="6355397"/>
                    </a:cubicBezTo>
                    <a:cubicBezTo>
                      <a:pt x="79131" y="6355453"/>
                      <a:pt x="91949" y="6342782"/>
                      <a:pt x="92074" y="6327050"/>
                    </a:cubicBezTo>
                    <a:lnTo>
                      <a:pt x="114272" y="28603"/>
                    </a:lnTo>
                    <a:cubicBezTo>
                      <a:pt x="114257" y="12871"/>
                      <a:pt x="101529" y="111"/>
                      <a:pt x="85797" y="56"/>
                    </a:cubicBezTo>
                    <a:cubicBezTo>
                      <a:pt x="70065" y="0"/>
                      <a:pt x="57248" y="12671"/>
                      <a:pt x="57122" y="2840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69" name="Freeform 769"/>
              <p:cNvSpPr/>
              <p:nvPr/>
            </p:nvSpPr>
            <p:spPr>
              <a:xfrm>
                <a:off x="2899805" y="3543586"/>
                <a:ext cx="127000" cy="547501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475017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59" y="126434"/>
                      <a:pt x="126843" y="98176"/>
                      <a:pt x="127000" y="63217"/>
                    </a:cubicBezTo>
                    <a:close/>
                    <a:moveTo>
                      <a:pt x="92074" y="63099"/>
                    </a:moveTo>
                    <a:cubicBezTo>
                      <a:pt x="91939" y="47368"/>
                      <a:pt x="79114" y="34705"/>
                      <a:pt x="63382" y="34770"/>
                    </a:cubicBezTo>
                    <a:cubicBezTo>
                      <a:pt x="47651" y="34835"/>
                      <a:pt x="34930" y="47603"/>
                      <a:pt x="34925" y="63335"/>
                    </a:cubicBezTo>
                    <a:lnTo>
                      <a:pt x="57122" y="5446623"/>
                    </a:lnTo>
                    <a:cubicBezTo>
                      <a:pt x="57257" y="5462353"/>
                      <a:pt x="70083" y="5475017"/>
                      <a:pt x="85814" y="5474952"/>
                    </a:cubicBezTo>
                    <a:cubicBezTo>
                      <a:pt x="101546" y="5474887"/>
                      <a:pt x="114266" y="5462119"/>
                      <a:pt x="114271" y="544638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70" name="Freeform 770"/>
              <p:cNvSpPr/>
              <p:nvPr/>
            </p:nvSpPr>
            <p:spPr>
              <a:xfrm>
                <a:off x="2922002" y="8926874"/>
                <a:ext cx="127000" cy="11686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68640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69" y="62628"/>
                    </a:moveTo>
                    <a:cubicBezTo>
                      <a:pt x="91674" y="46901"/>
                      <a:pt x="78642" y="34451"/>
                      <a:pt x="62913" y="34775"/>
                    </a:cubicBezTo>
                    <a:cubicBezTo>
                      <a:pt x="47185" y="35100"/>
                      <a:pt x="34677" y="48076"/>
                      <a:pt x="34931" y="63806"/>
                    </a:cubicBezTo>
                    <a:lnTo>
                      <a:pt x="57128" y="1140463"/>
                    </a:lnTo>
                    <a:cubicBezTo>
                      <a:pt x="57523" y="1156190"/>
                      <a:pt x="70555" y="1168640"/>
                      <a:pt x="86283" y="1168316"/>
                    </a:cubicBezTo>
                    <a:cubicBezTo>
                      <a:pt x="102012" y="1167991"/>
                      <a:pt x="114520" y="1155015"/>
                      <a:pt x="114266" y="113928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71" name="Freeform 771"/>
              <p:cNvSpPr/>
              <p:nvPr/>
            </p:nvSpPr>
            <p:spPr>
              <a:xfrm>
                <a:off x="2944199" y="8584577"/>
                <a:ext cx="127000" cy="154538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545388">
                    <a:moveTo>
                      <a:pt x="127000" y="1482171"/>
                    </a:moveTo>
                    <a:cubicBezTo>
                      <a:pt x="126843" y="1447212"/>
                      <a:pt x="98459" y="1418955"/>
                      <a:pt x="63500" y="1418955"/>
                    </a:cubicBezTo>
                    <a:cubicBezTo>
                      <a:pt x="28540" y="1418955"/>
                      <a:pt x="156" y="1447212"/>
                      <a:pt x="0" y="1482171"/>
                    </a:cubicBezTo>
                    <a:cubicBezTo>
                      <a:pt x="156" y="1517130"/>
                      <a:pt x="28540" y="1545388"/>
                      <a:pt x="63500" y="1545388"/>
                    </a:cubicBezTo>
                    <a:cubicBezTo>
                      <a:pt x="98459" y="1545388"/>
                      <a:pt x="126843" y="1517130"/>
                      <a:pt x="127000" y="1482171"/>
                    </a:cubicBezTo>
                    <a:close/>
                    <a:moveTo>
                      <a:pt x="34928" y="1481735"/>
                    </a:moveTo>
                    <a:cubicBezTo>
                      <a:pt x="34758" y="1497466"/>
                      <a:pt x="47335" y="1510375"/>
                      <a:pt x="63065" y="1510615"/>
                    </a:cubicBezTo>
                    <a:cubicBezTo>
                      <a:pt x="78795" y="1510856"/>
                      <a:pt x="91761" y="1498336"/>
                      <a:pt x="92071" y="1482608"/>
                    </a:cubicBezTo>
                    <a:lnTo>
                      <a:pt x="114268" y="29120"/>
                    </a:lnTo>
                    <a:cubicBezTo>
                      <a:pt x="114438" y="13390"/>
                      <a:pt x="101861" y="480"/>
                      <a:pt x="86131" y="240"/>
                    </a:cubicBezTo>
                    <a:cubicBezTo>
                      <a:pt x="70401" y="0"/>
                      <a:pt x="57436" y="12519"/>
                      <a:pt x="57125" y="2824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72" name="Freeform 772"/>
              <p:cNvSpPr/>
              <p:nvPr/>
            </p:nvSpPr>
            <p:spPr>
              <a:xfrm>
                <a:off x="2966396" y="6969613"/>
                <a:ext cx="127000" cy="170686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06864">
                    <a:moveTo>
                      <a:pt x="127000" y="1643648"/>
                    </a:moveTo>
                    <a:cubicBezTo>
                      <a:pt x="126843" y="1608689"/>
                      <a:pt x="98459" y="1580432"/>
                      <a:pt x="63500" y="1580432"/>
                    </a:cubicBezTo>
                    <a:cubicBezTo>
                      <a:pt x="28540" y="1580432"/>
                      <a:pt x="156" y="1608689"/>
                      <a:pt x="0" y="1643648"/>
                    </a:cubicBezTo>
                    <a:cubicBezTo>
                      <a:pt x="156" y="1678607"/>
                      <a:pt x="28540" y="1706864"/>
                      <a:pt x="63500" y="1706864"/>
                    </a:cubicBezTo>
                    <a:cubicBezTo>
                      <a:pt x="98459" y="1706864"/>
                      <a:pt x="126843" y="1678607"/>
                      <a:pt x="127000" y="1643648"/>
                    </a:cubicBezTo>
                    <a:close/>
                    <a:moveTo>
                      <a:pt x="34928" y="1643255"/>
                    </a:moveTo>
                    <a:cubicBezTo>
                      <a:pt x="34782" y="1658986"/>
                      <a:pt x="47379" y="1671877"/>
                      <a:pt x="63109" y="1672093"/>
                    </a:cubicBezTo>
                    <a:cubicBezTo>
                      <a:pt x="78839" y="1672308"/>
                      <a:pt x="91786" y="1659770"/>
                      <a:pt x="92072" y="1644040"/>
                    </a:cubicBezTo>
                    <a:lnTo>
                      <a:pt x="114269" y="29054"/>
                    </a:lnTo>
                    <a:cubicBezTo>
                      <a:pt x="114415" y="13324"/>
                      <a:pt x="101818" y="433"/>
                      <a:pt x="86088" y="217"/>
                    </a:cubicBezTo>
                    <a:cubicBezTo>
                      <a:pt x="70358" y="0"/>
                      <a:pt x="57411" y="12539"/>
                      <a:pt x="57124" y="2826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73" name="Freeform 773"/>
              <p:cNvSpPr/>
              <p:nvPr/>
            </p:nvSpPr>
            <p:spPr>
              <a:xfrm>
                <a:off x="2988593" y="6935058"/>
                <a:ext cx="127000" cy="111482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23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3" y="98175"/>
                      <a:pt x="127000" y="63216"/>
                    </a:cubicBezTo>
                    <a:close/>
                    <a:moveTo>
                      <a:pt x="92068" y="62596"/>
                    </a:moveTo>
                    <a:cubicBezTo>
                      <a:pt x="91656" y="46870"/>
                      <a:pt x="78611" y="34434"/>
                      <a:pt x="62883" y="34775"/>
                    </a:cubicBezTo>
                    <a:cubicBezTo>
                      <a:pt x="47154" y="35117"/>
                      <a:pt x="34660" y="48107"/>
                      <a:pt x="34932" y="63837"/>
                    </a:cubicBezTo>
                    <a:lnTo>
                      <a:pt x="57129" y="1086661"/>
                    </a:lnTo>
                    <a:cubicBezTo>
                      <a:pt x="57540" y="1102387"/>
                      <a:pt x="70586" y="1114823"/>
                      <a:pt x="86314" y="1114482"/>
                    </a:cubicBezTo>
                    <a:cubicBezTo>
                      <a:pt x="102042" y="1114141"/>
                      <a:pt x="114536" y="1101151"/>
                      <a:pt x="114265" y="1085421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74" name="Freeform 774"/>
              <p:cNvSpPr/>
              <p:nvPr/>
            </p:nvSpPr>
            <p:spPr>
              <a:xfrm>
                <a:off x="3010790" y="7957882"/>
                <a:ext cx="127000" cy="2019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20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1486" y="57447"/>
                    </a:moveTo>
                    <a:cubicBezTo>
                      <a:pt x="88241" y="42054"/>
                      <a:pt x="73164" y="32179"/>
                      <a:pt x="57756" y="35356"/>
                    </a:cubicBezTo>
                    <a:cubicBezTo>
                      <a:pt x="42348" y="38532"/>
                      <a:pt x="32406" y="53565"/>
                      <a:pt x="35513" y="68987"/>
                    </a:cubicBezTo>
                    <a:lnTo>
                      <a:pt x="57710" y="176652"/>
                    </a:lnTo>
                    <a:cubicBezTo>
                      <a:pt x="60956" y="192046"/>
                      <a:pt x="76033" y="201921"/>
                      <a:pt x="91441" y="198744"/>
                    </a:cubicBezTo>
                    <a:cubicBezTo>
                      <a:pt x="106849" y="195568"/>
                      <a:pt x="116791" y="180534"/>
                      <a:pt x="113683" y="16511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75" name="Freeform 775"/>
              <p:cNvSpPr/>
              <p:nvPr/>
            </p:nvSpPr>
            <p:spPr>
              <a:xfrm>
                <a:off x="3032987" y="6592768"/>
                <a:ext cx="127000" cy="159921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599213">
                    <a:moveTo>
                      <a:pt x="127000" y="1535997"/>
                    </a:moveTo>
                    <a:cubicBezTo>
                      <a:pt x="126844" y="1501038"/>
                      <a:pt x="98459" y="1472781"/>
                      <a:pt x="63500" y="1472781"/>
                    </a:cubicBezTo>
                    <a:cubicBezTo>
                      <a:pt x="28540" y="1472781"/>
                      <a:pt x="156" y="1501038"/>
                      <a:pt x="0" y="1535997"/>
                    </a:cubicBezTo>
                    <a:cubicBezTo>
                      <a:pt x="156" y="1570956"/>
                      <a:pt x="28540" y="1599213"/>
                      <a:pt x="63500" y="1599213"/>
                    </a:cubicBezTo>
                    <a:cubicBezTo>
                      <a:pt x="98459" y="1599213"/>
                      <a:pt x="126844" y="1570956"/>
                      <a:pt x="127000" y="1535997"/>
                    </a:cubicBezTo>
                    <a:close/>
                    <a:moveTo>
                      <a:pt x="34928" y="1535576"/>
                    </a:moveTo>
                    <a:cubicBezTo>
                      <a:pt x="34767" y="1551307"/>
                      <a:pt x="47351" y="1564210"/>
                      <a:pt x="63081" y="1564442"/>
                    </a:cubicBezTo>
                    <a:cubicBezTo>
                      <a:pt x="78811" y="1564673"/>
                      <a:pt x="91770" y="1552147"/>
                      <a:pt x="92072" y="1536418"/>
                    </a:cubicBezTo>
                    <a:lnTo>
                      <a:pt x="114269" y="29097"/>
                    </a:lnTo>
                    <a:cubicBezTo>
                      <a:pt x="114430" y="13366"/>
                      <a:pt x="101846" y="464"/>
                      <a:pt x="86116" y="232"/>
                    </a:cubicBezTo>
                    <a:cubicBezTo>
                      <a:pt x="70385" y="0"/>
                      <a:pt x="57427" y="12526"/>
                      <a:pt x="57125" y="2825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76" name="Freeform 776"/>
              <p:cNvSpPr/>
              <p:nvPr/>
            </p:nvSpPr>
            <p:spPr>
              <a:xfrm>
                <a:off x="3055184" y="6558228"/>
                <a:ext cx="127000" cy="240662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406628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74" y="62942"/>
                    </a:moveTo>
                    <a:cubicBezTo>
                      <a:pt x="91853" y="47212"/>
                      <a:pt x="78958" y="34619"/>
                      <a:pt x="63227" y="34770"/>
                    </a:cubicBezTo>
                    <a:cubicBezTo>
                      <a:pt x="47496" y="34921"/>
                      <a:pt x="34846" y="47759"/>
                      <a:pt x="34926" y="63490"/>
                    </a:cubicBezTo>
                    <a:lnTo>
                      <a:pt x="57123" y="2378304"/>
                    </a:lnTo>
                    <a:cubicBezTo>
                      <a:pt x="57344" y="2394034"/>
                      <a:pt x="70239" y="2406627"/>
                      <a:pt x="85970" y="2406476"/>
                    </a:cubicBezTo>
                    <a:cubicBezTo>
                      <a:pt x="101701" y="2406326"/>
                      <a:pt x="114351" y="2393488"/>
                      <a:pt x="114271" y="237775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77" name="Freeform 777"/>
              <p:cNvSpPr/>
              <p:nvPr/>
            </p:nvSpPr>
            <p:spPr>
              <a:xfrm>
                <a:off x="3077381" y="8476376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459882"/>
                    </a:moveTo>
                    <a:cubicBezTo>
                      <a:pt x="126844" y="424923"/>
                      <a:pt x="98459" y="396666"/>
                      <a:pt x="63500" y="396666"/>
                    </a:cubicBezTo>
                    <a:cubicBezTo>
                      <a:pt x="28540" y="396666"/>
                      <a:pt x="156" y="424923"/>
                      <a:pt x="0" y="459882"/>
                    </a:cubicBezTo>
                    <a:cubicBezTo>
                      <a:pt x="156" y="494842"/>
                      <a:pt x="28540" y="523099"/>
                      <a:pt x="63500" y="523099"/>
                    </a:cubicBezTo>
                    <a:cubicBezTo>
                      <a:pt x="98459" y="523099"/>
                      <a:pt x="126844" y="494842"/>
                      <a:pt x="127000" y="459882"/>
                    </a:cubicBezTo>
                    <a:close/>
                    <a:moveTo>
                      <a:pt x="34963" y="458411"/>
                    </a:moveTo>
                    <a:cubicBezTo>
                      <a:pt x="34223" y="474126"/>
                      <a:pt x="46325" y="487482"/>
                      <a:pt x="62036" y="488292"/>
                    </a:cubicBezTo>
                    <a:cubicBezTo>
                      <a:pt x="77747" y="489102"/>
                      <a:pt x="91157" y="477060"/>
                      <a:pt x="92037" y="461353"/>
                    </a:cubicBezTo>
                    <a:lnTo>
                      <a:pt x="114234" y="30690"/>
                    </a:lnTo>
                    <a:cubicBezTo>
                      <a:pt x="114974" y="14975"/>
                      <a:pt x="102872" y="1619"/>
                      <a:pt x="87161" y="810"/>
                    </a:cubicBezTo>
                    <a:cubicBezTo>
                      <a:pt x="71450" y="0"/>
                      <a:pt x="58040" y="12042"/>
                      <a:pt x="57160" y="2774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78" name="Freeform 778"/>
              <p:cNvSpPr/>
              <p:nvPr/>
            </p:nvSpPr>
            <p:spPr>
              <a:xfrm>
                <a:off x="3099578" y="7776835"/>
                <a:ext cx="127000" cy="7919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91976">
                    <a:moveTo>
                      <a:pt x="127000" y="728760"/>
                    </a:moveTo>
                    <a:cubicBezTo>
                      <a:pt x="126844" y="693801"/>
                      <a:pt x="98460" y="665543"/>
                      <a:pt x="63500" y="665543"/>
                    </a:cubicBezTo>
                    <a:cubicBezTo>
                      <a:pt x="28541" y="665543"/>
                      <a:pt x="156" y="693801"/>
                      <a:pt x="0" y="728760"/>
                    </a:cubicBezTo>
                    <a:cubicBezTo>
                      <a:pt x="156" y="763719"/>
                      <a:pt x="28541" y="791976"/>
                      <a:pt x="63500" y="791976"/>
                    </a:cubicBezTo>
                    <a:cubicBezTo>
                      <a:pt x="98460" y="791976"/>
                      <a:pt x="126844" y="763719"/>
                      <a:pt x="127000" y="728760"/>
                    </a:cubicBezTo>
                    <a:close/>
                    <a:moveTo>
                      <a:pt x="34939" y="727854"/>
                    </a:moveTo>
                    <a:cubicBezTo>
                      <a:pt x="34511" y="743581"/>
                      <a:pt x="46874" y="756695"/>
                      <a:pt x="62598" y="757194"/>
                    </a:cubicBezTo>
                    <a:cubicBezTo>
                      <a:pt x="78322" y="757692"/>
                      <a:pt x="91492" y="745387"/>
                      <a:pt x="92061" y="729666"/>
                    </a:cubicBezTo>
                    <a:lnTo>
                      <a:pt x="114258" y="29839"/>
                    </a:lnTo>
                    <a:cubicBezTo>
                      <a:pt x="114686" y="14113"/>
                      <a:pt x="102323" y="998"/>
                      <a:pt x="86599" y="500"/>
                    </a:cubicBezTo>
                    <a:cubicBezTo>
                      <a:pt x="70875" y="0"/>
                      <a:pt x="57706" y="12305"/>
                      <a:pt x="57136" y="2802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79" name="Freeform 779"/>
              <p:cNvSpPr/>
              <p:nvPr/>
            </p:nvSpPr>
            <p:spPr>
              <a:xfrm>
                <a:off x="3121775" y="5300868"/>
                <a:ext cx="127000" cy="256811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68116">
                    <a:moveTo>
                      <a:pt x="127000" y="2504900"/>
                    </a:moveTo>
                    <a:cubicBezTo>
                      <a:pt x="126844" y="2469941"/>
                      <a:pt x="98460" y="2441683"/>
                      <a:pt x="63500" y="2441683"/>
                    </a:cubicBezTo>
                    <a:cubicBezTo>
                      <a:pt x="28541" y="2441683"/>
                      <a:pt x="157" y="2469941"/>
                      <a:pt x="0" y="2504900"/>
                    </a:cubicBezTo>
                    <a:cubicBezTo>
                      <a:pt x="157" y="2539859"/>
                      <a:pt x="28541" y="2568116"/>
                      <a:pt x="63500" y="2568116"/>
                    </a:cubicBezTo>
                    <a:cubicBezTo>
                      <a:pt x="98460" y="2568116"/>
                      <a:pt x="126844" y="2539859"/>
                      <a:pt x="127000" y="2504900"/>
                    </a:cubicBezTo>
                    <a:close/>
                    <a:moveTo>
                      <a:pt x="34926" y="2504643"/>
                    </a:moveTo>
                    <a:cubicBezTo>
                      <a:pt x="34856" y="2520375"/>
                      <a:pt x="47514" y="2533205"/>
                      <a:pt x="63245" y="2533346"/>
                    </a:cubicBezTo>
                    <a:cubicBezTo>
                      <a:pt x="78976" y="2533486"/>
                      <a:pt x="91863" y="2520886"/>
                      <a:pt x="92074" y="2505156"/>
                    </a:cubicBezTo>
                    <a:lnTo>
                      <a:pt x="114271" y="28843"/>
                    </a:lnTo>
                    <a:cubicBezTo>
                      <a:pt x="114341" y="13112"/>
                      <a:pt x="101683" y="282"/>
                      <a:pt x="85952" y="141"/>
                    </a:cubicBezTo>
                    <a:cubicBezTo>
                      <a:pt x="70221" y="0"/>
                      <a:pt x="57334" y="12601"/>
                      <a:pt x="57123" y="28331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80" name="Freeform 780"/>
              <p:cNvSpPr/>
              <p:nvPr/>
            </p:nvSpPr>
            <p:spPr>
              <a:xfrm>
                <a:off x="3143972" y="5266239"/>
                <a:ext cx="127000" cy="515202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152023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75" y="63091"/>
                    </a:moveTo>
                    <a:cubicBezTo>
                      <a:pt x="91936" y="47360"/>
                      <a:pt x="79107" y="34700"/>
                      <a:pt x="63375" y="34769"/>
                    </a:cubicBezTo>
                    <a:cubicBezTo>
                      <a:pt x="47644" y="34838"/>
                      <a:pt x="34927" y="47610"/>
                      <a:pt x="34925" y="63342"/>
                    </a:cubicBezTo>
                    <a:lnTo>
                      <a:pt x="57123" y="5123632"/>
                    </a:lnTo>
                    <a:cubicBezTo>
                      <a:pt x="57262" y="5139363"/>
                      <a:pt x="70090" y="5152023"/>
                      <a:pt x="85822" y="5151955"/>
                    </a:cubicBezTo>
                    <a:cubicBezTo>
                      <a:pt x="101553" y="5151886"/>
                      <a:pt x="114270" y="5139113"/>
                      <a:pt x="114272" y="512338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81" name="Freeform 781"/>
              <p:cNvSpPr/>
              <p:nvPr/>
            </p:nvSpPr>
            <p:spPr>
              <a:xfrm>
                <a:off x="3166169" y="5462435"/>
                <a:ext cx="127000" cy="499052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990527">
                    <a:moveTo>
                      <a:pt x="127000" y="4927311"/>
                    </a:moveTo>
                    <a:cubicBezTo>
                      <a:pt x="126844" y="4892352"/>
                      <a:pt x="98460" y="4864094"/>
                      <a:pt x="63500" y="4864094"/>
                    </a:cubicBezTo>
                    <a:cubicBezTo>
                      <a:pt x="28541" y="4864094"/>
                      <a:pt x="157" y="4892352"/>
                      <a:pt x="0" y="4927311"/>
                    </a:cubicBezTo>
                    <a:cubicBezTo>
                      <a:pt x="157" y="4962270"/>
                      <a:pt x="28541" y="4990527"/>
                      <a:pt x="63500" y="4990527"/>
                    </a:cubicBezTo>
                    <a:cubicBezTo>
                      <a:pt x="98460" y="4990527"/>
                      <a:pt x="126844" y="4962270"/>
                      <a:pt x="127000" y="4927311"/>
                    </a:cubicBezTo>
                    <a:close/>
                    <a:moveTo>
                      <a:pt x="34926" y="4927181"/>
                    </a:moveTo>
                    <a:cubicBezTo>
                      <a:pt x="34925" y="4942913"/>
                      <a:pt x="47640" y="4955686"/>
                      <a:pt x="63371" y="4955758"/>
                    </a:cubicBezTo>
                    <a:cubicBezTo>
                      <a:pt x="79103" y="4955829"/>
                      <a:pt x="91933" y="4943171"/>
                      <a:pt x="92075" y="4927440"/>
                    </a:cubicBezTo>
                    <a:lnTo>
                      <a:pt x="114272" y="28648"/>
                    </a:lnTo>
                    <a:cubicBezTo>
                      <a:pt x="114273" y="12916"/>
                      <a:pt x="101558" y="143"/>
                      <a:pt x="85826" y="71"/>
                    </a:cubicBezTo>
                    <a:cubicBezTo>
                      <a:pt x="70094" y="0"/>
                      <a:pt x="57264" y="12658"/>
                      <a:pt x="57122" y="2838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82" name="Freeform 782"/>
              <p:cNvSpPr/>
              <p:nvPr/>
            </p:nvSpPr>
            <p:spPr>
              <a:xfrm>
                <a:off x="3188366" y="5427737"/>
                <a:ext cx="127000" cy="429071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290712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5" y="63066"/>
                    </a:moveTo>
                    <a:cubicBezTo>
                      <a:pt x="91921" y="47335"/>
                      <a:pt x="79081" y="34687"/>
                      <a:pt x="63350" y="34769"/>
                    </a:cubicBezTo>
                    <a:cubicBezTo>
                      <a:pt x="47618" y="34853"/>
                      <a:pt x="34913" y="47636"/>
                      <a:pt x="34926" y="63368"/>
                    </a:cubicBezTo>
                    <a:lnTo>
                      <a:pt x="57123" y="4262333"/>
                    </a:lnTo>
                    <a:cubicBezTo>
                      <a:pt x="57276" y="4278064"/>
                      <a:pt x="70116" y="4290712"/>
                      <a:pt x="85848" y="4290629"/>
                    </a:cubicBezTo>
                    <a:cubicBezTo>
                      <a:pt x="101579" y="4290546"/>
                      <a:pt x="114285" y="4277762"/>
                      <a:pt x="114272" y="426203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83" name="Freeform 783"/>
              <p:cNvSpPr/>
              <p:nvPr/>
            </p:nvSpPr>
            <p:spPr>
              <a:xfrm>
                <a:off x="3210563" y="9068740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21179"/>
                    </a:moveTo>
                    <a:cubicBezTo>
                      <a:pt x="126844" y="586220"/>
                      <a:pt x="98460" y="557962"/>
                      <a:pt x="63500" y="557962"/>
                    </a:cubicBezTo>
                    <a:cubicBezTo>
                      <a:pt x="28541" y="557962"/>
                      <a:pt x="157" y="586220"/>
                      <a:pt x="0" y="621179"/>
                    </a:cubicBezTo>
                    <a:cubicBezTo>
                      <a:pt x="157" y="656138"/>
                      <a:pt x="28541" y="684395"/>
                      <a:pt x="63500" y="684395"/>
                    </a:cubicBezTo>
                    <a:cubicBezTo>
                      <a:pt x="98460" y="684395"/>
                      <a:pt x="126844" y="656138"/>
                      <a:pt x="127000" y="621179"/>
                    </a:cubicBezTo>
                    <a:close/>
                    <a:moveTo>
                      <a:pt x="34945" y="620108"/>
                    </a:moveTo>
                    <a:cubicBezTo>
                      <a:pt x="34426" y="635831"/>
                      <a:pt x="46714" y="649016"/>
                      <a:pt x="62435" y="649606"/>
                    </a:cubicBezTo>
                    <a:cubicBezTo>
                      <a:pt x="78155" y="650195"/>
                      <a:pt x="91396" y="637967"/>
                      <a:pt x="92055" y="622249"/>
                    </a:cubicBezTo>
                    <a:lnTo>
                      <a:pt x="114252" y="30087"/>
                    </a:lnTo>
                    <a:cubicBezTo>
                      <a:pt x="114771" y="14364"/>
                      <a:pt x="102483" y="1178"/>
                      <a:pt x="86762" y="589"/>
                    </a:cubicBezTo>
                    <a:cubicBezTo>
                      <a:pt x="71042" y="0"/>
                      <a:pt x="57801" y="12229"/>
                      <a:pt x="57142" y="2794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84" name="Freeform 784"/>
              <p:cNvSpPr/>
              <p:nvPr/>
            </p:nvSpPr>
            <p:spPr>
              <a:xfrm>
                <a:off x="3232760" y="8046150"/>
                <a:ext cx="127000" cy="111482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23">
                    <a:moveTo>
                      <a:pt x="127000" y="1051607"/>
                    </a:moveTo>
                    <a:cubicBezTo>
                      <a:pt x="126844" y="1016648"/>
                      <a:pt x="98460" y="988391"/>
                      <a:pt x="63500" y="988391"/>
                    </a:cubicBezTo>
                    <a:cubicBezTo>
                      <a:pt x="28541" y="988391"/>
                      <a:pt x="157" y="1016648"/>
                      <a:pt x="0" y="1051607"/>
                    </a:cubicBezTo>
                    <a:cubicBezTo>
                      <a:pt x="157" y="1086566"/>
                      <a:pt x="28541" y="1114823"/>
                      <a:pt x="63500" y="1114823"/>
                    </a:cubicBezTo>
                    <a:cubicBezTo>
                      <a:pt x="98460" y="1114823"/>
                      <a:pt x="126844" y="1086566"/>
                      <a:pt x="127000" y="1051607"/>
                    </a:cubicBezTo>
                    <a:close/>
                    <a:moveTo>
                      <a:pt x="34932" y="1050987"/>
                    </a:moveTo>
                    <a:cubicBezTo>
                      <a:pt x="34661" y="1066716"/>
                      <a:pt x="47155" y="1079706"/>
                      <a:pt x="62883" y="1080047"/>
                    </a:cubicBezTo>
                    <a:cubicBezTo>
                      <a:pt x="78612" y="1080388"/>
                      <a:pt x="91657" y="1067953"/>
                      <a:pt x="92068" y="1052226"/>
                    </a:cubicBezTo>
                    <a:lnTo>
                      <a:pt x="114266" y="29402"/>
                    </a:lnTo>
                    <a:cubicBezTo>
                      <a:pt x="114536" y="13673"/>
                      <a:pt x="102043" y="683"/>
                      <a:pt x="86315" y="341"/>
                    </a:cubicBezTo>
                    <a:cubicBezTo>
                      <a:pt x="70586" y="0"/>
                      <a:pt x="57541" y="12436"/>
                      <a:pt x="57129" y="2816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85" name="Freeform 785"/>
              <p:cNvSpPr/>
              <p:nvPr/>
            </p:nvSpPr>
            <p:spPr>
              <a:xfrm>
                <a:off x="3254957" y="7936228"/>
                <a:ext cx="127000" cy="2019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20">
                    <a:moveTo>
                      <a:pt x="127000" y="138704"/>
                    </a:moveTo>
                    <a:cubicBezTo>
                      <a:pt x="126844" y="103745"/>
                      <a:pt x="98460" y="75488"/>
                      <a:pt x="63500" y="75488"/>
                    </a:cubicBezTo>
                    <a:cubicBezTo>
                      <a:pt x="28541" y="75488"/>
                      <a:pt x="156" y="103745"/>
                      <a:pt x="0" y="138704"/>
                    </a:cubicBezTo>
                    <a:cubicBezTo>
                      <a:pt x="156" y="173663"/>
                      <a:pt x="28541" y="201920"/>
                      <a:pt x="63500" y="201920"/>
                    </a:cubicBezTo>
                    <a:cubicBezTo>
                      <a:pt x="98460" y="201920"/>
                      <a:pt x="126844" y="173663"/>
                      <a:pt x="127000" y="138704"/>
                    </a:cubicBezTo>
                    <a:close/>
                    <a:moveTo>
                      <a:pt x="35514" y="132935"/>
                    </a:moveTo>
                    <a:cubicBezTo>
                      <a:pt x="32406" y="148356"/>
                      <a:pt x="42348" y="163389"/>
                      <a:pt x="57756" y="166566"/>
                    </a:cubicBezTo>
                    <a:cubicBezTo>
                      <a:pt x="73164" y="169742"/>
                      <a:pt x="88241" y="159868"/>
                      <a:pt x="91487" y="144474"/>
                    </a:cubicBezTo>
                    <a:lnTo>
                      <a:pt x="113684" y="36808"/>
                    </a:lnTo>
                    <a:cubicBezTo>
                      <a:pt x="116791" y="21386"/>
                      <a:pt x="106849" y="6353"/>
                      <a:pt x="91441" y="3177"/>
                    </a:cubicBezTo>
                    <a:cubicBezTo>
                      <a:pt x="76034" y="0"/>
                      <a:pt x="60956" y="9875"/>
                      <a:pt x="57711" y="2526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86" name="Freeform 786"/>
              <p:cNvSpPr/>
              <p:nvPr/>
            </p:nvSpPr>
            <p:spPr>
              <a:xfrm>
                <a:off x="3277154" y="7904050"/>
                <a:ext cx="127000" cy="11686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68640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69" y="62627"/>
                    </a:moveTo>
                    <a:cubicBezTo>
                      <a:pt x="91675" y="46900"/>
                      <a:pt x="78642" y="34451"/>
                      <a:pt x="62914" y="34775"/>
                    </a:cubicBezTo>
                    <a:cubicBezTo>
                      <a:pt x="47185" y="35100"/>
                      <a:pt x="34678" y="48075"/>
                      <a:pt x="34931" y="63806"/>
                    </a:cubicBezTo>
                    <a:lnTo>
                      <a:pt x="57129" y="1140463"/>
                    </a:lnTo>
                    <a:cubicBezTo>
                      <a:pt x="57523" y="1156190"/>
                      <a:pt x="70556" y="1168640"/>
                      <a:pt x="86284" y="1168316"/>
                    </a:cubicBezTo>
                    <a:cubicBezTo>
                      <a:pt x="102013" y="1167991"/>
                      <a:pt x="114520" y="1155015"/>
                      <a:pt x="114267" y="113928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87" name="Freeform 787"/>
              <p:cNvSpPr/>
              <p:nvPr/>
            </p:nvSpPr>
            <p:spPr>
              <a:xfrm>
                <a:off x="3299351" y="8980708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1979" y="60867"/>
                    </a:moveTo>
                    <a:cubicBezTo>
                      <a:pt x="90616" y="45195"/>
                      <a:pt x="76841" y="33572"/>
                      <a:pt x="61162" y="34865"/>
                    </a:cubicBezTo>
                    <a:cubicBezTo>
                      <a:pt x="45484" y="36158"/>
                      <a:pt x="33799" y="49880"/>
                      <a:pt x="35022" y="65565"/>
                    </a:cubicBezTo>
                    <a:lnTo>
                      <a:pt x="57219" y="334729"/>
                    </a:lnTo>
                    <a:cubicBezTo>
                      <a:pt x="58582" y="350402"/>
                      <a:pt x="72357" y="362025"/>
                      <a:pt x="88036" y="360732"/>
                    </a:cubicBezTo>
                    <a:cubicBezTo>
                      <a:pt x="103714" y="359438"/>
                      <a:pt x="115399" y="345716"/>
                      <a:pt x="114176" y="330031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88" name="Freeform 788"/>
              <p:cNvSpPr/>
              <p:nvPr/>
            </p:nvSpPr>
            <p:spPr>
              <a:xfrm>
                <a:off x="3321548" y="9249872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89918" y="52324"/>
                    </a:moveTo>
                    <a:cubicBezTo>
                      <a:pt x="83856" y="37807"/>
                      <a:pt x="67200" y="30920"/>
                      <a:pt x="52656" y="36917"/>
                    </a:cubicBezTo>
                    <a:cubicBezTo>
                      <a:pt x="38112" y="42914"/>
                      <a:pt x="31151" y="59539"/>
                      <a:pt x="37083" y="74109"/>
                    </a:cubicBezTo>
                    <a:lnTo>
                      <a:pt x="59280" y="127942"/>
                    </a:lnTo>
                    <a:cubicBezTo>
                      <a:pt x="65342" y="142459"/>
                      <a:pt x="81998" y="149345"/>
                      <a:pt x="96542" y="143348"/>
                    </a:cubicBezTo>
                    <a:cubicBezTo>
                      <a:pt x="111085" y="137351"/>
                      <a:pt x="118047" y="120727"/>
                      <a:pt x="112115" y="10615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89" name="Freeform 789"/>
              <p:cNvSpPr/>
              <p:nvPr/>
            </p:nvSpPr>
            <p:spPr>
              <a:xfrm>
                <a:off x="3343746" y="9303705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3" y="98175"/>
                      <a:pt x="127000" y="63216"/>
                    </a:cubicBezTo>
                    <a:close/>
                    <a:moveTo>
                      <a:pt x="92066" y="62523"/>
                    </a:moveTo>
                    <a:cubicBezTo>
                      <a:pt x="91614" y="46798"/>
                      <a:pt x="78537" y="34396"/>
                      <a:pt x="62810" y="34777"/>
                    </a:cubicBezTo>
                    <a:cubicBezTo>
                      <a:pt x="47083" y="35159"/>
                      <a:pt x="34622" y="48181"/>
                      <a:pt x="34933" y="63909"/>
                    </a:cubicBezTo>
                    <a:lnTo>
                      <a:pt x="57130" y="979068"/>
                    </a:lnTo>
                    <a:cubicBezTo>
                      <a:pt x="57582" y="994794"/>
                      <a:pt x="70659" y="1007196"/>
                      <a:pt x="86386" y="1006814"/>
                    </a:cubicBezTo>
                    <a:cubicBezTo>
                      <a:pt x="102113" y="1006433"/>
                      <a:pt x="114574" y="993411"/>
                      <a:pt x="114263" y="97768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90" name="Freeform 790"/>
              <p:cNvSpPr/>
              <p:nvPr/>
            </p:nvSpPr>
            <p:spPr>
              <a:xfrm>
                <a:off x="3365943" y="8907556"/>
                <a:ext cx="127000" cy="143774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37741">
                    <a:moveTo>
                      <a:pt x="127000" y="1374524"/>
                    </a:moveTo>
                    <a:cubicBezTo>
                      <a:pt x="126843" y="1339565"/>
                      <a:pt x="98459" y="1311308"/>
                      <a:pt x="63500" y="1311308"/>
                    </a:cubicBezTo>
                    <a:cubicBezTo>
                      <a:pt x="28540" y="1311308"/>
                      <a:pt x="156" y="1339565"/>
                      <a:pt x="0" y="1374524"/>
                    </a:cubicBezTo>
                    <a:cubicBezTo>
                      <a:pt x="156" y="1409483"/>
                      <a:pt x="28540" y="1437740"/>
                      <a:pt x="63500" y="1437740"/>
                    </a:cubicBezTo>
                    <a:cubicBezTo>
                      <a:pt x="98459" y="1437740"/>
                      <a:pt x="126843" y="1409483"/>
                      <a:pt x="127000" y="1374524"/>
                    </a:cubicBezTo>
                    <a:close/>
                    <a:moveTo>
                      <a:pt x="34928" y="1374053"/>
                    </a:moveTo>
                    <a:cubicBezTo>
                      <a:pt x="34739" y="1389784"/>
                      <a:pt x="47301" y="1402708"/>
                      <a:pt x="63030" y="1402968"/>
                    </a:cubicBezTo>
                    <a:cubicBezTo>
                      <a:pt x="78760" y="1403227"/>
                      <a:pt x="91741" y="1390724"/>
                      <a:pt x="92071" y="1374995"/>
                    </a:cubicBezTo>
                    <a:lnTo>
                      <a:pt x="114268" y="29174"/>
                    </a:lnTo>
                    <a:cubicBezTo>
                      <a:pt x="114457" y="13443"/>
                      <a:pt x="101896" y="518"/>
                      <a:pt x="86166" y="258"/>
                    </a:cubicBezTo>
                    <a:cubicBezTo>
                      <a:pt x="70436" y="0"/>
                      <a:pt x="57455" y="12503"/>
                      <a:pt x="57126" y="28231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91" name="Freeform 791"/>
              <p:cNvSpPr/>
              <p:nvPr/>
            </p:nvSpPr>
            <p:spPr>
              <a:xfrm>
                <a:off x="3388140" y="8637450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298808"/>
                    </a:moveTo>
                    <a:cubicBezTo>
                      <a:pt x="126844" y="263849"/>
                      <a:pt x="98459" y="235592"/>
                      <a:pt x="63500" y="235592"/>
                    </a:cubicBezTo>
                    <a:cubicBezTo>
                      <a:pt x="28540" y="235592"/>
                      <a:pt x="156" y="263849"/>
                      <a:pt x="0" y="298808"/>
                    </a:cubicBezTo>
                    <a:cubicBezTo>
                      <a:pt x="156" y="333768"/>
                      <a:pt x="28540" y="362025"/>
                      <a:pt x="63500" y="362025"/>
                    </a:cubicBezTo>
                    <a:cubicBezTo>
                      <a:pt x="98459" y="362025"/>
                      <a:pt x="126844" y="333768"/>
                      <a:pt x="127000" y="298808"/>
                    </a:cubicBezTo>
                    <a:close/>
                    <a:moveTo>
                      <a:pt x="35021" y="296460"/>
                    </a:moveTo>
                    <a:cubicBezTo>
                      <a:pt x="33798" y="312144"/>
                      <a:pt x="45483" y="325866"/>
                      <a:pt x="61162" y="327159"/>
                    </a:cubicBezTo>
                    <a:cubicBezTo>
                      <a:pt x="76840" y="328452"/>
                      <a:pt x="90615" y="316829"/>
                      <a:pt x="91978" y="301156"/>
                    </a:cubicBezTo>
                    <a:lnTo>
                      <a:pt x="114175" y="31992"/>
                    </a:lnTo>
                    <a:cubicBezTo>
                      <a:pt x="115398" y="16308"/>
                      <a:pt x="103713" y="2585"/>
                      <a:pt x="88034" y="1292"/>
                    </a:cubicBezTo>
                    <a:cubicBezTo>
                      <a:pt x="72356" y="0"/>
                      <a:pt x="58581" y="11623"/>
                      <a:pt x="57218" y="2729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92" name="Freeform 792"/>
              <p:cNvSpPr/>
              <p:nvPr/>
            </p:nvSpPr>
            <p:spPr>
              <a:xfrm>
                <a:off x="3410336" y="8603877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56" y="62146"/>
                    </a:moveTo>
                    <a:cubicBezTo>
                      <a:pt x="91396" y="46428"/>
                      <a:pt x="78156" y="34200"/>
                      <a:pt x="62435" y="34789"/>
                    </a:cubicBezTo>
                    <a:cubicBezTo>
                      <a:pt x="46714" y="35378"/>
                      <a:pt x="34427" y="48564"/>
                      <a:pt x="34946" y="64287"/>
                    </a:cubicBezTo>
                    <a:lnTo>
                      <a:pt x="57143" y="656448"/>
                    </a:lnTo>
                    <a:cubicBezTo>
                      <a:pt x="57802" y="672166"/>
                      <a:pt x="71042" y="684395"/>
                      <a:pt x="86763" y="683806"/>
                    </a:cubicBezTo>
                    <a:cubicBezTo>
                      <a:pt x="102484" y="683217"/>
                      <a:pt x="114772" y="670031"/>
                      <a:pt x="114253" y="65430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93" name="Freeform 793"/>
              <p:cNvSpPr/>
              <p:nvPr/>
            </p:nvSpPr>
            <p:spPr>
              <a:xfrm>
                <a:off x="3432534" y="9196039"/>
                <a:ext cx="127000" cy="7919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91976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60" y="62311"/>
                    </a:moveTo>
                    <a:cubicBezTo>
                      <a:pt x="91491" y="46589"/>
                      <a:pt x="78322" y="34284"/>
                      <a:pt x="62598" y="34783"/>
                    </a:cubicBezTo>
                    <a:cubicBezTo>
                      <a:pt x="46874" y="35282"/>
                      <a:pt x="34511" y="48396"/>
                      <a:pt x="34939" y="64122"/>
                    </a:cubicBezTo>
                    <a:lnTo>
                      <a:pt x="57136" y="763950"/>
                    </a:lnTo>
                    <a:cubicBezTo>
                      <a:pt x="57705" y="779671"/>
                      <a:pt x="70875" y="791976"/>
                      <a:pt x="86599" y="791477"/>
                    </a:cubicBezTo>
                    <a:cubicBezTo>
                      <a:pt x="102323" y="790979"/>
                      <a:pt x="114686" y="777864"/>
                      <a:pt x="114257" y="76213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94" name="Freeform 794"/>
              <p:cNvSpPr/>
              <p:nvPr/>
            </p:nvSpPr>
            <p:spPr>
              <a:xfrm>
                <a:off x="3454731" y="9895867"/>
                <a:ext cx="127000" cy="12643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6433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63500" y="34641"/>
                    </a:moveTo>
                    <a:cubicBezTo>
                      <a:pt x="47768" y="34711"/>
                      <a:pt x="35052" y="47484"/>
                      <a:pt x="35052" y="63216"/>
                    </a:cubicBezTo>
                    <a:cubicBezTo>
                      <a:pt x="35052" y="78947"/>
                      <a:pt x="47768" y="91720"/>
                      <a:pt x="63500" y="91791"/>
                    </a:cubicBezTo>
                    <a:lnTo>
                      <a:pt x="85697" y="91791"/>
                    </a:lnTo>
                    <a:cubicBezTo>
                      <a:pt x="101428" y="91720"/>
                      <a:pt x="114144" y="78947"/>
                      <a:pt x="114144" y="63216"/>
                    </a:cubicBezTo>
                    <a:cubicBezTo>
                      <a:pt x="114144" y="47484"/>
                      <a:pt x="101428" y="34711"/>
                      <a:pt x="85697" y="34641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95" name="Freeform 795"/>
              <p:cNvSpPr/>
              <p:nvPr/>
            </p:nvSpPr>
            <p:spPr>
              <a:xfrm>
                <a:off x="3476928" y="8207783"/>
                <a:ext cx="127000" cy="181451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814516">
                    <a:moveTo>
                      <a:pt x="127000" y="1751300"/>
                    </a:moveTo>
                    <a:cubicBezTo>
                      <a:pt x="126844" y="1716341"/>
                      <a:pt x="98459" y="1688084"/>
                      <a:pt x="63500" y="1688084"/>
                    </a:cubicBezTo>
                    <a:cubicBezTo>
                      <a:pt x="28540" y="1688084"/>
                      <a:pt x="156" y="1716341"/>
                      <a:pt x="0" y="1751300"/>
                    </a:cubicBezTo>
                    <a:cubicBezTo>
                      <a:pt x="156" y="1786259"/>
                      <a:pt x="28540" y="1814516"/>
                      <a:pt x="63500" y="1814516"/>
                    </a:cubicBezTo>
                    <a:cubicBezTo>
                      <a:pt x="98459" y="1814516"/>
                      <a:pt x="126844" y="1786259"/>
                      <a:pt x="127000" y="1751300"/>
                    </a:cubicBezTo>
                    <a:close/>
                    <a:moveTo>
                      <a:pt x="34927" y="1750932"/>
                    </a:moveTo>
                    <a:cubicBezTo>
                      <a:pt x="34794" y="1766663"/>
                      <a:pt x="47403" y="1779542"/>
                      <a:pt x="63133" y="1779745"/>
                    </a:cubicBezTo>
                    <a:cubicBezTo>
                      <a:pt x="78863" y="1779948"/>
                      <a:pt x="91799" y="1767397"/>
                      <a:pt x="92072" y="1751668"/>
                    </a:cubicBezTo>
                    <a:lnTo>
                      <a:pt x="114269" y="29016"/>
                    </a:lnTo>
                    <a:cubicBezTo>
                      <a:pt x="114402" y="13284"/>
                      <a:pt x="101794" y="405"/>
                      <a:pt x="86063" y="202"/>
                    </a:cubicBezTo>
                    <a:cubicBezTo>
                      <a:pt x="70333" y="0"/>
                      <a:pt x="57397" y="12550"/>
                      <a:pt x="57124" y="2827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96" name="Freeform 796"/>
              <p:cNvSpPr/>
              <p:nvPr/>
            </p:nvSpPr>
            <p:spPr>
              <a:xfrm>
                <a:off x="3499125" y="8173214"/>
                <a:ext cx="127000" cy="122245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22457">
                    <a:moveTo>
                      <a:pt x="127000" y="63217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7"/>
                    </a:cubicBezTo>
                    <a:close/>
                    <a:moveTo>
                      <a:pt x="92069" y="62655"/>
                    </a:moveTo>
                    <a:cubicBezTo>
                      <a:pt x="91690" y="46928"/>
                      <a:pt x="78670" y="34466"/>
                      <a:pt x="62941" y="34774"/>
                    </a:cubicBezTo>
                    <a:cubicBezTo>
                      <a:pt x="47212" y="35083"/>
                      <a:pt x="34691" y="48048"/>
                      <a:pt x="34930" y="63778"/>
                    </a:cubicBezTo>
                    <a:lnTo>
                      <a:pt x="57127" y="1194268"/>
                    </a:lnTo>
                    <a:cubicBezTo>
                      <a:pt x="57506" y="1209995"/>
                      <a:pt x="70526" y="1222457"/>
                      <a:pt x="86255" y="1222149"/>
                    </a:cubicBezTo>
                    <a:cubicBezTo>
                      <a:pt x="101984" y="1221840"/>
                      <a:pt x="114505" y="1208876"/>
                      <a:pt x="114266" y="119314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97" name="Freeform 797"/>
              <p:cNvSpPr/>
              <p:nvPr/>
            </p:nvSpPr>
            <p:spPr>
              <a:xfrm>
                <a:off x="3521322" y="9303705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4" y="98175"/>
                      <a:pt x="127000" y="63216"/>
                    </a:cubicBezTo>
                    <a:close/>
                    <a:moveTo>
                      <a:pt x="92037" y="61745"/>
                    </a:moveTo>
                    <a:cubicBezTo>
                      <a:pt x="91157" y="46037"/>
                      <a:pt x="77746" y="33996"/>
                      <a:pt x="62035" y="34806"/>
                    </a:cubicBezTo>
                    <a:cubicBezTo>
                      <a:pt x="46325" y="35616"/>
                      <a:pt x="34223" y="48972"/>
                      <a:pt x="34962" y="64687"/>
                    </a:cubicBezTo>
                    <a:lnTo>
                      <a:pt x="57160" y="495350"/>
                    </a:lnTo>
                    <a:cubicBezTo>
                      <a:pt x="58040" y="511058"/>
                      <a:pt x="71450" y="523099"/>
                      <a:pt x="87161" y="522289"/>
                    </a:cubicBezTo>
                    <a:cubicBezTo>
                      <a:pt x="102872" y="521480"/>
                      <a:pt x="114973" y="508123"/>
                      <a:pt x="114234" y="49240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98" name="Freeform 798"/>
              <p:cNvSpPr/>
              <p:nvPr/>
            </p:nvSpPr>
            <p:spPr>
              <a:xfrm>
                <a:off x="3543519" y="7023534"/>
                <a:ext cx="127000" cy="283726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837266">
                    <a:moveTo>
                      <a:pt x="127000" y="2774050"/>
                    </a:moveTo>
                    <a:cubicBezTo>
                      <a:pt x="126844" y="2739091"/>
                      <a:pt x="98459" y="2710834"/>
                      <a:pt x="63500" y="2710834"/>
                    </a:cubicBezTo>
                    <a:cubicBezTo>
                      <a:pt x="28540" y="2710834"/>
                      <a:pt x="156" y="2739091"/>
                      <a:pt x="0" y="2774050"/>
                    </a:cubicBezTo>
                    <a:cubicBezTo>
                      <a:pt x="156" y="2809009"/>
                      <a:pt x="28540" y="2837266"/>
                      <a:pt x="63500" y="2837266"/>
                    </a:cubicBezTo>
                    <a:cubicBezTo>
                      <a:pt x="98459" y="2837266"/>
                      <a:pt x="126844" y="2809009"/>
                      <a:pt x="127000" y="2774050"/>
                    </a:cubicBezTo>
                    <a:close/>
                    <a:moveTo>
                      <a:pt x="34926" y="2773819"/>
                    </a:moveTo>
                    <a:cubicBezTo>
                      <a:pt x="34869" y="2789551"/>
                      <a:pt x="47539" y="2802369"/>
                      <a:pt x="63270" y="2802496"/>
                    </a:cubicBezTo>
                    <a:cubicBezTo>
                      <a:pt x="79001" y="2802624"/>
                      <a:pt x="91876" y="2790012"/>
                      <a:pt x="92074" y="2774281"/>
                    </a:cubicBezTo>
                    <a:lnTo>
                      <a:pt x="114271" y="28805"/>
                    </a:lnTo>
                    <a:cubicBezTo>
                      <a:pt x="114328" y="13073"/>
                      <a:pt x="101658" y="254"/>
                      <a:pt x="85927" y="127"/>
                    </a:cubicBezTo>
                    <a:cubicBezTo>
                      <a:pt x="70196" y="0"/>
                      <a:pt x="57321" y="12612"/>
                      <a:pt x="57123" y="2834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99" name="Freeform 799"/>
              <p:cNvSpPr/>
              <p:nvPr/>
            </p:nvSpPr>
            <p:spPr>
              <a:xfrm>
                <a:off x="3565716" y="6988891"/>
                <a:ext cx="127000" cy="262194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621946">
                    <a:moveTo>
                      <a:pt x="127000" y="63217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74" y="62965"/>
                    </a:moveTo>
                    <a:cubicBezTo>
                      <a:pt x="91865" y="47235"/>
                      <a:pt x="78982" y="34631"/>
                      <a:pt x="63250" y="34769"/>
                    </a:cubicBezTo>
                    <a:cubicBezTo>
                      <a:pt x="47519" y="34907"/>
                      <a:pt x="34858" y="47735"/>
                      <a:pt x="34926" y="63467"/>
                    </a:cubicBezTo>
                    <a:lnTo>
                      <a:pt x="57123" y="2593612"/>
                    </a:lnTo>
                    <a:cubicBezTo>
                      <a:pt x="57331" y="2609343"/>
                      <a:pt x="70215" y="2621946"/>
                      <a:pt x="85946" y="2621808"/>
                    </a:cubicBezTo>
                    <a:cubicBezTo>
                      <a:pt x="101678" y="2621670"/>
                      <a:pt x="114338" y="2608843"/>
                      <a:pt x="114271" y="2593111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00" name="Freeform 800"/>
              <p:cNvSpPr/>
              <p:nvPr/>
            </p:nvSpPr>
            <p:spPr>
              <a:xfrm>
                <a:off x="3587913" y="7830953"/>
                <a:ext cx="127000" cy="181451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814516">
                    <a:moveTo>
                      <a:pt x="127000" y="1751299"/>
                    </a:moveTo>
                    <a:cubicBezTo>
                      <a:pt x="126844" y="1716340"/>
                      <a:pt x="98459" y="1688083"/>
                      <a:pt x="63500" y="1688083"/>
                    </a:cubicBezTo>
                    <a:cubicBezTo>
                      <a:pt x="28540" y="1688083"/>
                      <a:pt x="156" y="1716340"/>
                      <a:pt x="0" y="1751299"/>
                    </a:cubicBezTo>
                    <a:cubicBezTo>
                      <a:pt x="156" y="1786258"/>
                      <a:pt x="28540" y="1814516"/>
                      <a:pt x="63500" y="1814516"/>
                    </a:cubicBezTo>
                    <a:cubicBezTo>
                      <a:pt x="98459" y="1814516"/>
                      <a:pt x="126844" y="1786258"/>
                      <a:pt x="127000" y="1751299"/>
                    </a:cubicBezTo>
                    <a:close/>
                    <a:moveTo>
                      <a:pt x="34927" y="1750931"/>
                    </a:moveTo>
                    <a:cubicBezTo>
                      <a:pt x="34795" y="1766663"/>
                      <a:pt x="47403" y="1779542"/>
                      <a:pt x="63133" y="1779745"/>
                    </a:cubicBezTo>
                    <a:cubicBezTo>
                      <a:pt x="78864" y="1779947"/>
                      <a:pt x="91799" y="1767397"/>
                      <a:pt x="92072" y="1751668"/>
                    </a:cubicBezTo>
                    <a:lnTo>
                      <a:pt x="114270" y="29015"/>
                    </a:lnTo>
                    <a:cubicBezTo>
                      <a:pt x="114402" y="13284"/>
                      <a:pt x="101794" y="405"/>
                      <a:pt x="86063" y="202"/>
                    </a:cubicBezTo>
                    <a:cubicBezTo>
                      <a:pt x="70333" y="0"/>
                      <a:pt x="57397" y="12550"/>
                      <a:pt x="57124" y="2828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01" name="Freeform 801"/>
              <p:cNvSpPr/>
              <p:nvPr/>
            </p:nvSpPr>
            <p:spPr>
              <a:xfrm>
                <a:off x="3610110" y="7796384"/>
                <a:ext cx="127000" cy="186834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868344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4" y="98175"/>
                      <a:pt x="127000" y="63216"/>
                    </a:cubicBezTo>
                    <a:close/>
                    <a:moveTo>
                      <a:pt x="92073" y="62860"/>
                    </a:moveTo>
                    <a:cubicBezTo>
                      <a:pt x="91806" y="47130"/>
                      <a:pt x="78875" y="34574"/>
                      <a:pt x="63144" y="34771"/>
                    </a:cubicBezTo>
                    <a:cubicBezTo>
                      <a:pt x="47414" y="34968"/>
                      <a:pt x="34801" y="47842"/>
                      <a:pt x="34927" y="63573"/>
                    </a:cubicBezTo>
                    <a:lnTo>
                      <a:pt x="57124" y="1840059"/>
                    </a:lnTo>
                    <a:cubicBezTo>
                      <a:pt x="57391" y="1855788"/>
                      <a:pt x="70322" y="1868344"/>
                      <a:pt x="86052" y="1868147"/>
                    </a:cubicBezTo>
                    <a:cubicBezTo>
                      <a:pt x="101783" y="1867950"/>
                      <a:pt x="114396" y="1855076"/>
                      <a:pt x="114270" y="183934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02" name="Freeform 802"/>
              <p:cNvSpPr/>
              <p:nvPr/>
            </p:nvSpPr>
            <p:spPr>
              <a:xfrm>
                <a:off x="3632307" y="9229932"/>
                <a:ext cx="127000" cy="46937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9370">
                    <a:moveTo>
                      <a:pt x="127000" y="406153"/>
                    </a:moveTo>
                    <a:cubicBezTo>
                      <a:pt x="126844" y="371194"/>
                      <a:pt x="98459" y="342937"/>
                      <a:pt x="63500" y="342937"/>
                    </a:cubicBezTo>
                    <a:cubicBezTo>
                      <a:pt x="28540" y="342937"/>
                      <a:pt x="156" y="371194"/>
                      <a:pt x="0" y="406153"/>
                    </a:cubicBezTo>
                    <a:cubicBezTo>
                      <a:pt x="156" y="441113"/>
                      <a:pt x="28540" y="469370"/>
                      <a:pt x="63500" y="469370"/>
                    </a:cubicBezTo>
                    <a:cubicBezTo>
                      <a:pt x="98459" y="469370"/>
                      <a:pt x="126844" y="441113"/>
                      <a:pt x="127000" y="406153"/>
                    </a:cubicBezTo>
                    <a:close/>
                    <a:moveTo>
                      <a:pt x="34975" y="404473"/>
                    </a:moveTo>
                    <a:cubicBezTo>
                      <a:pt x="34099" y="420194"/>
                      <a:pt x="46107" y="433660"/>
                      <a:pt x="61825" y="434587"/>
                    </a:cubicBezTo>
                    <a:cubicBezTo>
                      <a:pt x="77543" y="435513"/>
                      <a:pt x="91048" y="423549"/>
                      <a:pt x="92025" y="407834"/>
                    </a:cubicBezTo>
                    <a:lnTo>
                      <a:pt x="114222" y="31003"/>
                    </a:lnTo>
                    <a:cubicBezTo>
                      <a:pt x="115077" y="15295"/>
                      <a:pt x="103074" y="1850"/>
                      <a:pt x="87369" y="925"/>
                    </a:cubicBezTo>
                    <a:cubicBezTo>
                      <a:pt x="71665" y="0"/>
                      <a:pt x="58167" y="11943"/>
                      <a:pt x="57171" y="2764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03" name="Freeform 803"/>
              <p:cNvSpPr/>
              <p:nvPr/>
            </p:nvSpPr>
            <p:spPr>
              <a:xfrm>
                <a:off x="3654504" y="8960447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298809"/>
                    </a:moveTo>
                    <a:cubicBezTo>
                      <a:pt x="126844" y="263850"/>
                      <a:pt x="98460" y="235592"/>
                      <a:pt x="63500" y="235592"/>
                    </a:cubicBezTo>
                    <a:cubicBezTo>
                      <a:pt x="28541" y="235592"/>
                      <a:pt x="156" y="263850"/>
                      <a:pt x="0" y="298809"/>
                    </a:cubicBezTo>
                    <a:cubicBezTo>
                      <a:pt x="156" y="333768"/>
                      <a:pt x="28541" y="362025"/>
                      <a:pt x="63500" y="362025"/>
                    </a:cubicBezTo>
                    <a:cubicBezTo>
                      <a:pt x="98460" y="362025"/>
                      <a:pt x="126844" y="333768"/>
                      <a:pt x="127000" y="298809"/>
                    </a:cubicBezTo>
                    <a:close/>
                    <a:moveTo>
                      <a:pt x="35022" y="296460"/>
                    </a:moveTo>
                    <a:cubicBezTo>
                      <a:pt x="33799" y="312144"/>
                      <a:pt x="45483" y="325867"/>
                      <a:pt x="61162" y="327160"/>
                    </a:cubicBezTo>
                    <a:cubicBezTo>
                      <a:pt x="76841" y="328453"/>
                      <a:pt x="90615" y="316829"/>
                      <a:pt x="91978" y="301157"/>
                    </a:cubicBezTo>
                    <a:lnTo>
                      <a:pt x="114175" y="31992"/>
                    </a:lnTo>
                    <a:cubicBezTo>
                      <a:pt x="115398" y="16308"/>
                      <a:pt x="103714" y="2586"/>
                      <a:pt x="88035" y="1293"/>
                    </a:cubicBezTo>
                    <a:cubicBezTo>
                      <a:pt x="72357" y="0"/>
                      <a:pt x="58582" y="11622"/>
                      <a:pt x="57219" y="2729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04" name="Freeform 804"/>
              <p:cNvSpPr/>
              <p:nvPr/>
            </p:nvSpPr>
            <p:spPr>
              <a:xfrm>
                <a:off x="3676701" y="8926874"/>
                <a:ext cx="127000" cy="5768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50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45" y="61909"/>
                    </a:moveTo>
                    <a:cubicBezTo>
                      <a:pt x="91255" y="46197"/>
                      <a:pt x="77913" y="34079"/>
                      <a:pt x="62198" y="34799"/>
                    </a:cubicBezTo>
                    <a:cubicBezTo>
                      <a:pt x="46483" y="35519"/>
                      <a:pt x="34305" y="48806"/>
                      <a:pt x="34955" y="64524"/>
                    </a:cubicBezTo>
                    <a:lnTo>
                      <a:pt x="57152" y="549020"/>
                    </a:lnTo>
                    <a:cubicBezTo>
                      <a:pt x="57942" y="564733"/>
                      <a:pt x="71284" y="576851"/>
                      <a:pt x="86999" y="576130"/>
                    </a:cubicBezTo>
                    <a:cubicBezTo>
                      <a:pt x="102714" y="575410"/>
                      <a:pt x="114892" y="562124"/>
                      <a:pt x="114242" y="54640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05" name="Freeform 805"/>
              <p:cNvSpPr/>
              <p:nvPr/>
            </p:nvSpPr>
            <p:spPr>
              <a:xfrm>
                <a:off x="3698898" y="9068433"/>
                <a:ext cx="127000" cy="46937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9370">
                    <a:moveTo>
                      <a:pt x="127000" y="406154"/>
                    </a:moveTo>
                    <a:cubicBezTo>
                      <a:pt x="126844" y="371195"/>
                      <a:pt x="98460" y="342938"/>
                      <a:pt x="63500" y="342938"/>
                    </a:cubicBezTo>
                    <a:cubicBezTo>
                      <a:pt x="28541" y="342938"/>
                      <a:pt x="156" y="371195"/>
                      <a:pt x="0" y="406154"/>
                    </a:cubicBezTo>
                    <a:cubicBezTo>
                      <a:pt x="156" y="441113"/>
                      <a:pt x="28541" y="469370"/>
                      <a:pt x="63500" y="469370"/>
                    </a:cubicBezTo>
                    <a:cubicBezTo>
                      <a:pt x="98460" y="469370"/>
                      <a:pt x="126844" y="441113"/>
                      <a:pt x="127000" y="406154"/>
                    </a:cubicBezTo>
                    <a:close/>
                    <a:moveTo>
                      <a:pt x="34974" y="404473"/>
                    </a:moveTo>
                    <a:cubicBezTo>
                      <a:pt x="34119" y="420182"/>
                      <a:pt x="46122" y="433627"/>
                      <a:pt x="61827" y="434552"/>
                    </a:cubicBezTo>
                    <a:cubicBezTo>
                      <a:pt x="77532" y="435478"/>
                      <a:pt x="91030" y="423535"/>
                      <a:pt x="92026" y="407834"/>
                    </a:cubicBezTo>
                    <a:lnTo>
                      <a:pt x="114223" y="31004"/>
                    </a:lnTo>
                    <a:cubicBezTo>
                      <a:pt x="115077" y="15295"/>
                      <a:pt x="103075" y="1851"/>
                      <a:pt x="87370" y="925"/>
                    </a:cubicBezTo>
                    <a:cubicBezTo>
                      <a:pt x="71665" y="0"/>
                      <a:pt x="58167" y="11943"/>
                      <a:pt x="57172" y="2764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06" name="Freeform 806"/>
              <p:cNvSpPr/>
              <p:nvPr/>
            </p:nvSpPr>
            <p:spPr>
              <a:xfrm>
                <a:off x="3721095" y="9034541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4" y="98175"/>
                      <a:pt x="127000" y="63216"/>
                    </a:cubicBezTo>
                    <a:close/>
                    <a:moveTo>
                      <a:pt x="89917" y="52323"/>
                    </a:moveTo>
                    <a:cubicBezTo>
                      <a:pt x="83855" y="37806"/>
                      <a:pt x="67200" y="30920"/>
                      <a:pt x="52656" y="36916"/>
                    </a:cubicBezTo>
                    <a:cubicBezTo>
                      <a:pt x="38112" y="42913"/>
                      <a:pt x="31151" y="59538"/>
                      <a:pt x="37083" y="74108"/>
                    </a:cubicBezTo>
                    <a:lnTo>
                      <a:pt x="59280" y="127942"/>
                    </a:lnTo>
                    <a:cubicBezTo>
                      <a:pt x="65342" y="142459"/>
                      <a:pt x="81997" y="149345"/>
                      <a:pt x="96541" y="143348"/>
                    </a:cubicBezTo>
                    <a:cubicBezTo>
                      <a:pt x="111085" y="137351"/>
                      <a:pt x="118046" y="120727"/>
                      <a:pt x="112114" y="10615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07" name="Freeform 807"/>
              <p:cNvSpPr/>
              <p:nvPr/>
            </p:nvSpPr>
            <p:spPr>
              <a:xfrm>
                <a:off x="3743292" y="8959767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191822"/>
                    </a:moveTo>
                    <a:cubicBezTo>
                      <a:pt x="126844" y="156863"/>
                      <a:pt x="98460" y="128606"/>
                      <a:pt x="63500" y="128606"/>
                    </a:cubicBezTo>
                    <a:cubicBezTo>
                      <a:pt x="28541" y="128606"/>
                      <a:pt x="156" y="156863"/>
                      <a:pt x="0" y="191822"/>
                    </a:cubicBezTo>
                    <a:cubicBezTo>
                      <a:pt x="156" y="226782"/>
                      <a:pt x="28541" y="255039"/>
                      <a:pt x="63500" y="255039"/>
                    </a:cubicBezTo>
                    <a:cubicBezTo>
                      <a:pt x="98460" y="255039"/>
                      <a:pt x="126844" y="226782"/>
                      <a:pt x="127000" y="191822"/>
                    </a:cubicBezTo>
                    <a:close/>
                    <a:moveTo>
                      <a:pt x="35191" y="187932"/>
                    </a:moveTo>
                    <a:cubicBezTo>
                      <a:pt x="33119" y="203526"/>
                      <a:pt x="44042" y="217864"/>
                      <a:pt x="59627" y="220005"/>
                    </a:cubicBezTo>
                    <a:cubicBezTo>
                      <a:pt x="75212" y="222148"/>
                      <a:pt x="89597" y="211289"/>
                      <a:pt x="91809" y="195714"/>
                    </a:cubicBezTo>
                    <a:lnTo>
                      <a:pt x="114006" y="34215"/>
                    </a:lnTo>
                    <a:cubicBezTo>
                      <a:pt x="116078" y="18621"/>
                      <a:pt x="105156" y="4284"/>
                      <a:pt x="89571" y="2142"/>
                    </a:cubicBezTo>
                    <a:cubicBezTo>
                      <a:pt x="73985" y="0"/>
                      <a:pt x="59600" y="10858"/>
                      <a:pt x="57388" y="2643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08" name="Freeform 808"/>
              <p:cNvSpPr/>
              <p:nvPr/>
            </p:nvSpPr>
            <p:spPr>
              <a:xfrm>
                <a:off x="3765489" y="8046111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943980"/>
                    </a:moveTo>
                    <a:cubicBezTo>
                      <a:pt x="126844" y="909021"/>
                      <a:pt x="98460" y="880763"/>
                      <a:pt x="63500" y="880763"/>
                    </a:cubicBezTo>
                    <a:cubicBezTo>
                      <a:pt x="28541" y="880763"/>
                      <a:pt x="156" y="909021"/>
                      <a:pt x="0" y="943980"/>
                    </a:cubicBezTo>
                    <a:cubicBezTo>
                      <a:pt x="156" y="978939"/>
                      <a:pt x="28541" y="1007196"/>
                      <a:pt x="63500" y="1007196"/>
                    </a:cubicBezTo>
                    <a:cubicBezTo>
                      <a:pt x="98460" y="1007196"/>
                      <a:pt x="126844" y="978939"/>
                      <a:pt x="127000" y="943980"/>
                    </a:cubicBezTo>
                    <a:close/>
                    <a:moveTo>
                      <a:pt x="34934" y="943287"/>
                    </a:moveTo>
                    <a:cubicBezTo>
                      <a:pt x="34622" y="959015"/>
                      <a:pt x="47083" y="972037"/>
                      <a:pt x="62810" y="972419"/>
                    </a:cubicBezTo>
                    <a:cubicBezTo>
                      <a:pt x="78537" y="972801"/>
                      <a:pt x="91615" y="960398"/>
                      <a:pt x="92067" y="944673"/>
                    </a:cubicBezTo>
                    <a:lnTo>
                      <a:pt x="114264" y="29514"/>
                    </a:lnTo>
                    <a:cubicBezTo>
                      <a:pt x="114575" y="13785"/>
                      <a:pt x="102114" y="764"/>
                      <a:pt x="86387" y="382"/>
                    </a:cubicBezTo>
                    <a:cubicBezTo>
                      <a:pt x="70660" y="0"/>
                      <a:pt x="57583" y="12403"/>
                      <a:pt x="57131" y="2812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09" name="Freeform 809"/>
              <p:cNvSpPr/>
              <p:nvPr/>
            </p:nvSpPr>
            <p:spPr>
              <a:xfrm>
                <a:off x="3787686" y="8011716"/>
                <a:ext cx="127000" cy="154538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545389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2" y="62780"/>
                    </a:moveTo>
                    <a:cubicBezTo>
                      <a:pt x="91780" y="47038"/>
                      <a:pt x="78808" y="34498"/>
                      <a:pt x="63065" y="34739"/>
                    </a:cubicBezTo>
                    <a:cubicBezTo>
                      <a:pt x="47323" y="34979"/>
                      <a:pt x="34740" y="47909"/>
                      <a:pt x="34929" y="63652"/>
                    </a:cubicBezTo>
                    <a:lnTo>
                      <a:pt x="57125" y="1517140"/>
                    </a:lnTo>
                    <a:cubicBezTo>
                      <a:pt x="57436" y="1532869"/>
                      <a:pt x="70402" y="1545388"/>
                      <a:pt x="86131" y="1545148"/>
                    </a:cubicBezTo>
                    <a:cubicBezTo>
                      <a:pt x="101861" y="1544908"/>
                      <a:pt x="114439" y="1531998"/>
                      <a:pt x="114269" y="151626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10" name="Freeform 810"/>
              <p:cNvSpPr/>
              <p:nvPr/>
            </p:nvSpPr>
            <p:spPr>
              <a:xfrm>
                <a:off x="3809883" y="8638250"/>
                <a:ext cx="127000" cy="95338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953386">
                    <a:moveTo>
                      <a:pt x="127000" y="890170"/>
                    </a:moveTo>
                    <a:cubicBezTo>
                      <a:pt x="126844" y="855211"/>
                      <a:pt x="98460" y="826954"/>
                      <a:pt x="63500" y="826954"/>
                    </a:cubicBezTo>
                    <a:cubicBezTo>
                      <a:pt x="28541" y="826954"/>
                      <a:pt x="157" y="855211"/>
                      <a:pt x="0" y="890170"/>
                    </a:cubicBezTo>
                    <a:cubicBezTo>
                      <a:pt x="157" y="925129"/>
                      <a:pt x="28541" y="953386"/>
                      <a:pt x="63500" y="953386"/>
                    </a:cubicBezTo>
                    <a:cubicBezTo>
                      <a:pt x="98460" y="953386"/>
                      <a:pt x="126844" y="925129"/>
                      <a:pt x="127000" y="890170"/>
                    </a:cubicBezTo>
                    <a:close/>
                    <a:moveTo>
                      <a:pt x="34935" y="889434"/>
                    </a:moveTo>
                    <a:cubicBezTo>
                      <a:pt x="34600" y="905162"/>
                      <a:pt x="47041" y="918202"/>
                      <a:pt x="62767" y="918608"/>
                    </a:cubicBezTo>
                    <a:cubicBezTo>
                      <a:pt x="78494" y="919013"/>
                      <a:pt x="91590" y="906630"/>
                      <a:pt x="92066" y="890906"/>
                    </a:cubicBezTo>
                    <a:lnTo>
                      <a:pt x="114263" y="29580"/>
                    </a:lnTo>
                    <a:cubicBezTo>
                      <a:pt x="114598" y="13851"/>
                      <a:pt x="102157" y="811"/>
                      <a:pt x="86430" y="406"/>
                    </a:cubicBezTo>
                    <a:cubicBezTo>
                      <a:pt x="70703" y="0"/>
                      <a:pt x="57607" y="12383"/>
                      <a:pt x="57132" y="2810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11" name="Freeform 811"/>
              <p:cNvSpPr/>
              <p:nvPr/>
            </p:nvSpPr>
            <p:spPr>
              <a:xfrm>
                <a:off x="3832080" y="8603877"/>
                <a:ext cx="127000" cy="41567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3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08" y="61258"/>
                    </a:moveTo>
                    <a:cubicBezTo>
                      <a:pt x="90859" y="45568"/>
                      <a:pt x="77245" y="33758"/>
                      <a:pt x="61550" y="34836"/>
                    </a:cubicBezTo>
                    <a:cubicBezTo>
                      <a:pt x="45855" y="35915"/>
                      <a:pt x="33984" y="49476"/>
                      <a:pt x="34992" y="65176"/>
                    </a:cubicBezTo>
                    <a:lnTo>
                      <a:pt x="57190" y="388173"/>
                    </a:lnTo>
                    <a:cubicBezTo>
                      <a:pt x="58338" y="403863"/>
                      <a:pt x="71953" y="415673"/>
                      <a:pt x="87648" y="414595"/>
                    </a:cubicBezTo>
                    <a:cubicBezTo>
                      <a:pt x="103343" y="413516"/>
                      <a:pt x="115214" y="399955"/>
                      <a:pt x="114205" y="38425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12" name="Freeform 812"/>
              <p:cNvSpPr/>
              <p:nvPr/>
            </p:nvSpPr>
            <p:spPr>
              <a:xfrm>
                <a:off x="3854278" y="8926874"/>
                <a:ext cx="127000" cy="3084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9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1924" y="60287"/>
                    </a:moveTo>
                    <a:cubicBezTo>
                      <a:pt x="90241" y="44645"/>
                      <a:pt x="76231" y="33306"/>
                      <a:pt x="60582" y="34919"/>
                    </a:cubicBezTo>
                    <a:cubicBezTo>
                      <a:pt x="44934" y="36532"/>
                      <a:pt x="33532" y="50491"/>
                      <a:pt x="35075" y="66147"/>
                    </a:cubicBezTo>
                    <a:lnTo>
                      <a:pt x="57272" y="281479"/>
                    </a:lnTo>
                    <a:cubicBezTo>
                      <a:pt x="58955" y="297120"/>
                      <a:pt x="72964" y="308459"/>
                      <a:pt x="88614" y="306846"/>
                    </a:cubicBezTo>
                    <a:cubicBezTo>
                      <a:pt x="104262" y="305233"/>
                      <a:pt x="115664" y="291274"/>
                      <a:pt x="114121" y="27561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13" name="Freeform 813"/>
              <p:cNvSpPr/>
              <p:nvPr/>
            </p:nvSpPr>
            <p:spPr>
              <a:xfrm>
                <a:off x="3876474" y="8530457"/>
                <a:ext cx="127000" cy="7381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182">
                    <a:moveTo>
                      <a:pt x="127000" y="674966"/>
                    </a:moveTo>
                    <a:cubicBezTo>
                      <a:pt x="126844" y="640007"/>
                      <a:pt x="98460" y="611749"/>
                      <a:pt x="63500" y="611749"/>
                    </a:cubicBezTo>
                    <a:cubicBezTo>
                      <a:pt x="28541" y="611749"/>
                      <a:pt x="156" y="640007"/>
                      <a:pt x="0" y="674966"/>
                    </a:cubicBezTo>
                    <a:cubicBezTo>
                      <a:pt x="156" y="709925"/>
                      <a:pt x="28541" y="738182"/>
                      <a:pt x="63500" y="738182"/>
                    </a:cubicBezTo>
                    <a:cubicBezTo>
                      <a:pt x="98460" y="738182"/>
                      <a:pt x="126844" y="709925"/>
                      <a:pt x="127000" y="674966"/>
                    </a:cubicBezTo>
                    <a:close/>
                    <a:moveTo>
                      <a:pt x="34942" y="673984"/>
                    </a:moveTo>
                    <a:cubicBezTo>
                      <a:pt x="34472" y="689709"/>
                      <a:pt x="46801" y="702856"/>
                      <a:pt x="62524" y="703396"/>
                    </a:cubicBezTo>
                    <a:cubicBezTo>
                      <a:pt x="78246" y="703937"/>
                      <a:pt x="91448" y="691667"/>
                      <a:pt x="92059" y="675947"/>
                    </a:cubicBezTo>
                    <a:lnTo>
                      <a:pt x="114256" y="29952"/>
                    </a:lnTo>
                    <a:cubicBezTo>
                      <a:pt x="114726" y="14228"/>
                      <a:pt x="102397" y="1080"/>
                      <a:pt x="86674" y="540"/>
                    </a:cubicBezTo>
                    <a:cubicBezTo>
                      <a:pt x="70952" y="0"/>
                      <a:pt x="57750" y="12270"/>
                      <a:pt x="57139" y="2799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14" name="Freeform 814"/>
              <p:cNvSpPr/>
              <p:nvPr/>
            </p:nvSpPr>
            <p:spPr>
              <a:xfrm>
                <a:off x="3898671" y="8496212"/>
                <a:ext cx="127000" cy="89957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99578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64" y="62431"/>
                    </a:moveTo>
                    <a:cubicBezTo>
                      <a:pt x="91562" y="46707"/>
                      <a:pt x="78444" y="34347"/>
                      <a:pt x="62719" y="34779"/>
                    </a:cubicBezTo>
                    <a:cubicBezTo>
                      <a:pt x="46993" y="35211"/>
                      <a:pt x="34574" y="48273"/>
                      <a:pt x="34936" y="64001"/>
                    </a:cubicBezTo>
                    <a:lnTo>
                      <a:pt x="57133" y="871495"/>
                    </a:lnTo>
                    <a:cubicBezTo>
                      <a:pt x="57636" y="887218"/>
                      <a:pt x="70753" y="899578"/>
                      <a:pt x="86479" y="899146"/>
                    </a:cubicBezTo>
                    <a:cubicBezTo>
                      <a:pt x="102205" y="898714"/>
                      <a:pt x="114624" y="885652"/>
                      <a:pt x="114262" y="86992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15" name="Freeform 815"/>
              <p:cNvSpPr/>
              <p:nvPr/>
            </p:nvSpPr>
            <p:spPr>
              <a:xfrm>
                <a:off x="3920868" y="9068112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298809"/>
                    </a:moveTo>
                    <a:cubicBezTo>
                      <a:pt x="126844" y="263850"/>
                      <a:pt x="98460" y="235593"/>
                      <a:pt x="63500" y="235593"/>
                    </a:cubicBezTo>
                    <a:cubicBezTo>
                      <a:pt x="28541" y="235593"/>
                      <a:pt x="157" y="263850"/>
                      <a:pt x="0" y="298809"/>
                    </a:cubicBezTo>
                    <a:cubicBezTo>
                      <a:pt x="157" y="333768"/>
                      <a:pt x="28541" y="362026"/>
                      <a:pt x="63500" y="362026"/>
                    </a:cubicBezTo>
                    <a:cubicBezTo>
                      <a:pt x="98460" y="362026"/>
                      <a:pt x="126844" y="333768"/>
                      <a:pt x="127000" y="298809"/>
                    </a:cubicBezTo>
                    <a:close/>
                    <a:moveTo>
                      <a:pt x="35022" y="296461"/>
                    </a:moveTo>
                    <a:cubicBezTo>
                      <a:pt x="33800" y="312145"/>
                      <a:pt x="45484" y="325867"/>
                      <a:pt x="61163" y="327160"/>
                    </a:cubicBezTo>
                    <a:cubicBezTo>
                      <a:pt x="76841" y="328453"/>
                      <a:pt x="90616" y="316831"/>
                      <a:pt x="91979" y="301158"/>
                    </a:cubicBezTo>
                    <a:lnTo>
                      <a:pt x="114176" y="31993"/>
                    </a:lnTo>
                    <a:cubicBezTo>
                      <a:pt x="115399" y="16309"/>
                      <a:pt x="103714" y="2586"/>
                      <a:pt x="88035" y="1293"/>
                    </a:cubicBezTo>
                    <a:cubicBezTo>
                      <a:pt x="72356" y="0"/>
                      <a:pt x="58582" y="11624"/>
                      <a:pt x="57219" y="2729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16" name="Freeform 816"/>
              <p:cNvSpPr/>
              <p:nvPr/>
            </p:nvSpPr>
            <p:spPr>
              <a:xfrm>
                <a:off x="3943066" y="9034541"/>
                <a:ext cx="127000" cy="89957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99578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64" y="62431"/>
                    </a:moveTo>
                    <a:cubicBezTo>
                      <a:pt x="91561" y="46707"/>
                      <a:pt x="78444" y="34347"/>
                      <a:pt x="62718" y="34779"/>
                    </a:cubicBezTo>
                    <a:cubicBezTo>
                      <a:pt x="46992" y="35212"/>
                      <a:pt x="34573" y="48274"/>
                      <a:pt x="34935" y="64001"/>
                    </a:cubicBezTo>
                    <a:lnTo>
                      <a:pt x="57132" y="871494"/>
                    </a:lnTo>
                    <a:cubicBezTo>
                      <a:pt x="57635" y="887218"/>
                      <a:pt x="70753" y="899577"/>
                      <a:pt x="86478" y="899146"/>
                    </a:cubicBezTo>
                    <a:cubicBezTo>
                      <a:pt x="102204" y="898713"/>
                      <a:pt x="114623" y="885651"/>
                      <a:pt x="114261" y="86992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17" name="Freeform 817"/>
              <p:cNvSpPr/>
              <p:nvPr/>
            </p:nvSpPr>
            <p:spPr>
              <a:xfrm>
                <a:off x="3965263" y="9842033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1978" y="60869"/>
                    </a:moveTo>
                    <a:cubicBezTo>
                      <a:pt x="90615" y="45196"/>
                      <a:pt x="76840" y="33573"/>
                      <a:pt x="61162" y="34866"/>
                    </a:cubicBezTo>
                    <a:cubicBezTo>
                      <a:pt x="45483" y="36159"/>
                      <a:pt x="33798" y="49881"/>
                      <a:pt x="35021" y="65565"/>
                    </a:cubicBezTo>
                    <a:lnTo>
                      <a:pt x="57218" y="334730"/>
                    </a:lnTo>
                    <a:cubicBezTo>
                      <a:pt x="58581" y="350402"/>
                      <a:pt x="72356" y="362026"/>
                      <a:pt x="88034" y="360733"/>
                    </a:cubicBezTo>
                    <a:cubicBezTo>
                      <a:pt x="103713" y="359440"/>
                      <a:pt x="115398" y="345717"/>
                      <a:pt x="114175" y="33003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18" name="Freeform 818"/>
              <p:cNvSpPr/>
              <p:nvPr/>
            </p:nvSpPr>
            <p:spPr>
              <a:xfrm>
                <a:off x="3987460" y="8961354"/>
                <a:ext cx="127000" cy="127627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7">
                    <a:moveTo>
                      <a:pt x="127000" y="1213061"/>
                    </a:moveTo>
                    <a:cubicBezTo>
                      <a:pt x="126844" y="1178102"/>
                      <a:pt x="98459" y="1149844"/>
                      <a:pt x="63500" y="1149844"/>
                    </a:cubicBezTo>
                    <a:cubicBezTo>
                      <a:pt x="28540" y="1149844"/>
                      <a:pt x="156" y="1178102"/>
                      <a:pt x="0" y="1213061"/>
                    </a:cubicBezTo>
                    <a:cubicBezTo>
                      <a:pt x="156" y="1248020"/>
                      <a:pt x="28540" y="1276277"/>
                      <a:pt x="63500" y="1276277"/>
                    </a:cubicBezTo>
                    <a:cubicBezTo>
                      <a:pt x="98459" y="1276277"/>
                      <a:pt x="126844" y="1248020"/>
                      <a:pt x="127000" y="1213061"/>
                    </a:cubicBezTo>
                    <a:close/>
                    <a:moveTo>
                      <a:pt x="34930" y="1212525"/>
                    </a:moveTo>
                    <a:cubicBezTo>
                      <a:pt x="34705" y="1228255"/>
                      <a:pt x="47238" y="1241208"/>
                      <a:pt x="62967" y="1241503"/>
                    </a:cubicBezTo>
                    <a:cubicBezTo>
                      <a:pt x="78696" y="1241798"/>
                      <a:pt x="91705" y="1229323"/>
                      <a:pt x="92070" y="1213595"/>
                    </a:cubicBezTo>
                    <a:lnTo>
                      <a:pt x="114267" y="29272"/>
                    </a:lnTo>
                    <a:cubicBezTo>
                      <a:pt x="114491" y="13542"/>
                      <a:pt x="101959" y="589"/>
                      <a:pt x="86230" y="294"/>
                    </a:cubicBezTo>
                    <a:cubicBezTo>
                      <a:pt x="70501" y="0"/>
                      <a:pt x="57492" y="12473"/>
                      <a:pt x="57127" y="28201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19" name="Freeform 819"/>
              <p:cNvSpPr/>
              <p:nvPr/>
            </p:nvSpPr>
            <p:spPr>
              <a:xfrm>
                <a:off x="4009657" y="8926874"/>
                <a:ext cx="127000" cy="95338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953386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7"/>
                    </a:cubicBezTo>
                    <a:close/>
                    <a:moveTo>
                      <a:pt x="92065" y="62481"/>
                    </a:moveTo>
                    <a:cubicBezTo>
                      <a:pt x="91590" y="46757"/>
                      <a:pt x="78493" y="34374"/>
                      <a:pt x="62767" y="34779"/>
                    </a:cubicBezTo>
                    <a:cubicBezTo>
                      <a:pt x="47040" y="35184"/>
                      <a:pt x="34599" y="48225"/>
                      <a:pt x="34934" y="63953"/>
                    </a:cubicBezTo>
                    <a:lnTo>
                      <a:pt x="57131" y="925279"/>
                    </a:lnTo>
                    <a:cubicBezTo>
                      <a:pt x="57607" y="941004"/>
                      <a:pt x="70703" y="953386"/>
                      <a:pt x="86429" y="952981"/>
                    </a:cubicBezTo>
                    <a:cubicBezTo>
                      <a:pt x="102156" y="952576"/>
                      <a:pt x="114597" y="939535"/>
                      <a:pt x="114262" y="92380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20" name="Freeform 820"/>
              <p:cNvSpPr/>
              <p:nvPr/>
            </p:nvSpPr>
            <p:spPr>
              <a:xfrm>
                <a:off x="4031854" y="8153943"/>
                <a:ext cx="127000" cy="176069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60690">
                    <a:moveTo>
                      <a:pt x="127000" y="1697474"/>
                    </a:moveTo>
                    <a:cubicBezTo>
                      <a:pt x="126843" y="1662515"/>
                      <a:pt x="98459" y="1634258"/>
                      <a:pt x="63500" y="1634258"/>
                    </a:cubicBezTo>
                    <a:cubicBezTo>
                      <a:pt x="28540" y="1634258"/>
                      <a:pt x="156" y="1662515"/>
                      <a:pt x="0" y="1697474"/>
                    </a:cubicBezTo>
                    <a:cubicBezTo>
                      <a:pt x="156" y="1732433"/>
                      <a:pt x="28540" y="1760691"/>
                      <a:pt x="63500" y="1760691"/>
                    </a:cubicBezTo>
                    <a:cubicBezTo>
                      <a:pt x="98459" y="1760691"/>
                      <a:pt x="126843" y="1732433"/>
                      <a:pt x="127000" y="1697474"/>
                    </a:cubicBezTo>
                    <a:close/>
                    <a:moveTo>
                      <a:pt x="34927" y="1697094"/>
                    </a:moveTo>
                    <a:cubicBezTo>
                      <a:pt x="34788" y="1712825"/>
                      <a:pt x="47391" y="1725710"/>
                      <a:pt x="63121" y="1725919"/>
                    </a:cubicBezTo>
                    <a:cubicBezTo>
                      <a:pt x="78852" y="1726128"/>
                      <a:pt x="91792" y="1713583"/>
                      <a:pt x="92072" y="1697854"/>
                    </a:cubicBezTo>
                    <a:lnTo>
                      <a:pt x="114269" y="29035"/>
                    </a:lnTo>
                    <a:cubicBezTo>
                      <a:pt x="114408" y="13304"/>
                      <a:pt x="101806" y="419"/>
                      <a:pt x="86075" y="210"/>
                    </a:cubicBezTo>
                    <a:cubicBezTo>
                      <a:pt x="70345" y="0"/>
                      <a:pt x="57404" y="12545"/>
                      <a:pt x="57124" y="2827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21" name="Freeform 821"/>
              <p:cNvSpPr/>
              <p:nvPr/>
            </p:nvSpPr>
            <p:spPr>
              <a:xfrm>
                <a:off x="4054051" y="8119381"/>
                <a:ext cx="127000" cy="176069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60690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6"/>
                    </a:cubicBezTo>
                    <a:close/>
                    <a:moveTo>
                      <a:pt x="92072" y="62837"/>
                    </a:moveTo>
                    <a:cubicBezTo>
                      <a:pt x="91792" y="47107"/>
                      <a:pt x="78852" y="34562"/>
                      <a:pt x="63121" y="34772"/>
                    </a:cubicBezTo>
                    <a:cubicBezTo>
                      <a:pt x="47391" y="34981"/>
                      <a:pt x="34788" y="47866"/>
                      <a:pt x="34927" y="63597"/>
                    </a:cubicBezTo>
                    <a:lnTo>
                      <a:pt x="57124" y="1732416"/>
                    </a:lnTo>
                    <a:cubicBezTo>
                      <a:pt x="57404" y="1748145"/>
                      <a:pt x="70345" y="1760690"/>
                      <a:pt x="86075" y="1760481"/>
                    </a:cubicBezTo>
                    <a:cubicBezTo>
                      <a:pt x="101806" y="1760272"/>
                      <a:pt x="114409" y="1747387"/>
                      <a:pt x="114269" y="173165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22" name="Freeform 822"/>
              <p:cNvSpPr/>
              <p:nvPr/>
            </p:nvSpPr>
            <p:spPr>
              <a:xfrm>
                <a:off x="4076248" y="7561807"/>
                <a:ext cx="127000" cy="235282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352827">
                    <a:moveTo>
                      <a:pt x="127000" y="2289610"/>
                    </a:moveTo>
                    <a:cubicBezTo>
                      <a:pt x="126844" y="2254651"/>
                      <a:pt x="98459" y="2226394"/>
                      <a:pt x="63500" y="2226394"/>
                    </a:cubicBezTo>
                    <a:cubicBezTo>
                      <a:pt x="28540" y="2226394"/>
                      <a:pt x="156" y="2254651"/>
                      <a:pt x="0" y="2289610"/>
                    </a:cubicBezTo>
                    <a:cubicBezTo>
                      <a:pt x="156" y="2324569"/>
                      <a:pt x="28540" y="2352827"/>
                      <a:pt x="63500" y="2352827"/>
                    </a:cubicBezTo>
                    <a:cubicBezTo>
                      <a:pt x="98459" y="2352827"/>
                      <a:pt x="126844" y="2324569"/>
                      <a:pt x="127000" y="2289610"/>
                    </a:cubicBezTo>
                    <a:close/>
                    <a:moveTo>
                      <a:pt x="34926" y="2289330"/>
                    </a:moveTo>
                    <a:cubicBezTo>
                      <a:pt x="34842" y="2305061"/>
                      <a:pt x="47489" y="2317902"/>
                      <a:pt x="63221" y="2318057"/>
                    </a:cubicBezTo>
                    <a:cubicBezTo>
                      <a:pt x="78951" y="2318211"/>
                      <a:pt x="91849" y="2305621"/>
                      <a:pt x="92074" y="2289891"/>
                    </a:cubicBezTo>
                    <a:lnTo>
                      <a:pt x="114270" y="28910"/>
                    </a:lnTo>
                    <a:cubicBezTo>
                      <a:pt x="114370" y="13167"/>
                      <a:pt x="101718" y="309"/>
                      <a:pt x="85976" y="155"/>
                    </a:cubicBezTo>
                    <a:cubicBezTo>
                      <a:pt x="70235" y="0"/>
                      <a:pt x="57333" y="12607"/>
                      <a:pt x="57123" y="2834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23" name="Freeform 823"/>
              <p:cNvSpPr/>
              <p:nvPr/>
            </p:nvSpPr>
            <p:spPr>
              <a:xfrm>
                <a:off x="4098445" y="7527220"/>
                <a:ext cx="127000" cy="1383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19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4" y="98175"/>
                      <a:pt x="127000" y="63216"/>
                    </a:cubicBezTo>
                    <a:close/>
                    <a:moveTo>
                      <a:pt x="92071" y="62725"/>
                    </a:moveTo>
                    <a:cubicBezTo>
                      <a:pt x="91730" y="46998"/>
                      <a:pt x="78741" y="34502"/>
                      <a:pt x="63011" y="34773"/>
                    </a:cubicBezTo>
                    <a:cubicBezTo>
                      <a:pt x="47282" y="35042"/>
                      <a:pt x="34729" y="47976"/>
                      <a:pt x="34929" y="63707"/>
                    </a:cubicBezTo>
                    <a:lnTo>
                      <a:pt x="57126" y="1355696"/>
                    </a:lnTo>
                    <a:cubicBezTo>
                      <a:pt x="57466" y="1371424"/>
                      <a:pt x="70456" y="1383919"/>
                      <a:pt x="86185" y="1383648"/>
                    </a:cubicBezTo>
                    <a:cubicBezTo>
                      <a:pt x="101915" y="1383379"/>
                      <a:pt x="114467" y="1370445"/>
                      <a:pt x="114268" y="135471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24" name="Freeform 824"/>
              <p:cNvSpPr/>
              <p:nvPr/>
            </p:nvSpPr>
            <p:spPr>
              <a:xfrm>
                <a:off x="4120642" y="8819209"/>
                <a:ext cx="127000" cy="11686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68640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4" y="98175"/>
                      <a:pt x="127000" y="63216"/>
                    </a:cubicBezTo>
                    <a:close/>
                    <a:moveTo>
                      <a:pt x="92069" y="62627"/>
                    </a:moveTo>
                    <a:cubicBezTo>
                      <a:pt x="91674" y="46900"/>
                      <a:pt x="78642" y="34451"/>
                      <a:pt x="62913" y="34775"/>
                    </a:cubicBezTo>
                    <a:cubicBezTo>
                      <a:pt x="47185" y="35099"/>
                      <a:pt x="34677" y="48075"/>
                      <a:pt x="34931" y="63805"/>
                    </a:cubicBezTo>
                    <a:lnTo>
                      <a:pt x="57128" y="1140463"/>
                    </a:lnTo>
                    <a:cubicBezTo>
                      <a:pt x="57522" y="1156190"/>
                      <a:pt x="70555" y="1168639"/>
                      <a:pt x="86283" y="1168315"/>
                    </a:cubicBezTo>
                    <a:cubicBezTo>
                      <a:pt x="102012" y="1167991"/>
                      <a:pt x="114520" y="1155015"/>
                      <a:pt x="114266" y="113928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25" name="Freeform 825"/>
              <p:cNvSpPr/>
              <p:nvPr/>
            </p:nvSpPr>
            <p:spPr>
              <a:xfrm>
                <a:off x="4142839" y="8907476"/>
                <a:ext cx="127000" cy="111482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23">
                    <a:moveTo>
                      <a:pt x="127000" y="1051607"/>
                    </a:moveTo>
                    <a:cubicBezTo>
                      <a:pt x="126844" y="1016648"/>
                      <a:pt x="98459" y="988391"/>
                      <a:pt x="63500" y="988391"/>
                    </a:cubicBezTo>
                    <a:cubicBezTo>
                      <a:pt x="28540" y="988391"/>
                      <a:pt x="156" y="1016648"/>
                      <a:pt x="0" y="1051607"/>
                    </a:cubicBezTo>
                    <a:cubicBezTo>
                      <a:pt x="156" y="1086566"/>
                      <a:pt x="28540" y="1114823"/>
                      <a:pt x="63500" y="1114823"/>
                    </a:cubicBezTo>
                    <a:cubicBezTo>
                      <a:pt x="98459" y="1114823"/>
                      <a:pt x="126844" y="1086566"/>
                      <a:pt x="127000" y="1051607"/>
                    </a:cubicBezTo>
                    <a:close/>
                    <a:moveTo>
                      <a:pt x="34932" y="1050987"/>
                    </a:moveTo>
                    <a:cubicBezTo>
                      <a:pt x="34661" y="1066716"/>
                      <a:pt x="47154" y="1079706"/>
                      <a:pt x="62883" y="1080048"/>
                    </a:cubicBezTo>
                    <a:cubicBezTo>
                      <a:pt x="78611" y="1080389"/>
                      <a:pt x="91656" y="1067953"/>
                      <a:pt x="92068" y="1052227"/>
                    </a:cubicBezTo>
                    <a:lnTo>
                      <a:pt x="114265" y="29402"/>
                    </a:lnTo>
                    <a:cubicBezTo>
                      <a:pt x="114536" y="13672"/>
                      <a:pt x="102042" y="683"/>
                      <a:pt x="86314" y="342"/>
                    </a:cubicBezTo>
                    <a:cubicBezTo>
                      <a:pt x="70586" y="0"/>
                      <a:pt x="57540" y="12436"/>
                      <a:pt x="57129" y="2816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26" name="Freeform 826"/>
              <p:cNvSpPr/>
              <p:nvPr/>
            </p:nvSpPr>
            <p:spPr>
              <a:xfrm>
                <a:off x="4165036" y="6592847"/>
                <a:ext cx="127000" cy="240662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406628">
                    <a:moveTo>
                      <a:pt x="127000" y="2343411"/>
                    </a:moveTo>
                    <a:cubicBezTo>
                      <a:pt x="126844" y="2308452"/>
                      <a:pt x="98460" y="2280195"/>
                      <a:pt x="63500" y="2280195"/>
                    </a:cubicBezTo>
                    <a:cubicBezTo>
                      <a:pt x="28541" y="2280195"/>
                      <a:pt x="156" y="2308452"/>
                      <a:pt x="0" y="2343411"/>
                    </a:cubicBezTo>
                    <a:cubicBezTo>
                      <a:pt x="156" y="2378371"/>
                      <a:pt x="28541" y="2406628"/>
                      <a:pt x="63500" y="2406628"/>
                    </a:cubicBezTo>
                    <a:cubicBezTo>
                      <a:pt x="98460" y="2406628"/>
                      <a:pt x="126844" y="2378371"/>
                      <a:pt x="127000" y="2343411"/>
                    </a:cubicBezTo>
                    <a:close/>
                    <a:moveTo>
                      <a:pt x="34926" y="2343137"/>
                    </a:moveTo>
                    <a:cubicBezTo>
                      <a:pt x="34846" y="2358869"/>
                      <a:pt x="47496" y="2371707"/>
                      <a:pt x="63227" y="2371857"/>
                    </a:cubicBezTo>
                    <a:cubicBezTo>
                      <a:pt x="78958" y="2372008"/>
                      <a:pt x="91852" y="2359415"/>
                      <a:pt x="92074" y="2343685"/>
                    </a:cubicBezTo>
                    <a:lnTo>
                      <a:pt x="114271" y="28871"/>
                    </a:lnTo>
                    <a:cubicBezTo>
                      <a:pt x="114351" y="13140"/>
                      <a:pt x="101701" y="302"/>
                      <a:pt x="85970" y="151"/>
                    </a:cubicBezTo>
                    <a:cubicBezTo>
                      <a:pt x="70239" y="0"/>
                      <a:pt x="57345" y="12593"/>
                      <a:pt x="57123" y="2832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27" name="Freeform 827"/>
              <p:cNvSpPr/>
              <p:nvPr/>
            </p:nvSpPr>
            <p:spPr>
              <a:xfrm>
                <a:off x="4187233" y="6558228"/>
                <a:ext cx="127000" cy="170686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06864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4" y="98175"/>
                      <a:pt x="127000" y="63216"/>
                    </a:cubicBezTo>
                    <a:close/>
                    <a:moveTo>
                      <a:pt x="92072" y="62824"/>
                    </a:moveTo>
                    <a:cubicBezTo>
                      <a:pt x="91786" y="47094"/>
                      <a:pt x="78839" y="34556"/>
                      <a:pt x="63109" y="34771"/>
                    </a:cubicBezTo>
                    <a:cubicBezTo>
                      <a:pt x="47379" y="34987"/>
                      <a:pt x="34782" y="47878"/>
                      <a:pt x="34928" y="63609"/>
                    </a:cubicBezTo>
                    <a:lnTo>
                      <a:pt x="57125" y="1678596"/>
                    </a:lnTo>
                    <a:cubicBezTo>
                      <a:pt x="57411" y="1694325"/>
                      <a:pt x="70358" y="1706864"/>
                      <a:pt x="86088" y="1706647"/>
                    </a:cubicBezTo>
                    <a:cubicBezTo>
                      <a:pt x="101818" y="1706431"/>
                      <a:pt x="114415" y="1693540"/>
                      <a:pt x="114269" y="167781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28" name="Freeform 828"/>
              <p:cNvSpPr/>
              <p:nvPr/>
            </p:nvSpPr>
            <p:spPr>
              <a:xfrm>
                <a:off x="4209430" y="8044608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191823"/>
                    </a:moveTo>
                    <a:cubicBezTo>
                      <a:pt x="126844" y="156863"/>
                      <a:pt x="98459" y="128606"/>
                      <a:pt x="63500" y="128606"/>
                    </a:cubicBezTo>
                    <a:cubicBezTo>
                      <a:pt x="28540" y="128606"/>
                      <a:pt x="156" y="156863"/>
                      <a:pt x="0" y="191823"/>
                    </a:cubicBezTo>
                    <a:cubicBezTo>
                      <a:pt x="156" y="226782"/>
                      <a:pt x="28540" y="255039"/>
                      <a:pt x="63500" y="255039"/>
                    </a:cubicBezTo>
                    <a:cubicBezTo>
                      <a:pt x="98459" y="255039"/>
                      <a:pt x="126844" y="226782"/>
                      <a:pt x="127000" y="191823"/>
                    </a:cubicBezTo>
                    <a:close/>
                    <a:moveTo>
                      <a:pt x="35191" y="187932"/>
                    </a:moveTo>
                    <a:cubicBezTo>
                      <a:pt x="33119" y="203527"/>
                      <a:pt x="44041" y="217864"/>
                      <a:pt x="59626" y="220005"/>
                    </a:cubicBezTo>
                    <a:cubicBezTo>
                      <a:pt x="75212" y="222148"/>
                      <a:pt x="89597" y="211290"/>
                      <a:pt x="91809" y="195714"/>
                    </a:cubicBezTo>
                    <a:lnTo>
                      <a:pt x="114006" y="34215"/>
                    </a:lnTo>
                    <a:cubicBezTo>
                      <a:pt x="116078" y="18621"/>
                      <a:pt x="105156" y="4284"/>
                      <a:pt x="89570" y="2142"/>
                    </a:cubicBezTo>
                    <a:cubicBezTo>
                      <a:pt x="73985" y="0"/>
                      <a:pt x="59600" y="10858"/>
                      <a:pt x="57388" y="2643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29" name="Freeform 829"/>
              <p:cNvSpPr/>
              <p:nvPr/>
            </p:nvSpPr>
            <p:spPr>
              <a:xfrm>
                <a:off x="4231627" y="7722476"/>
                <a:ext cx="127000" cy="41567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2">
                    <a:moveTo>
                      <a:pt x="127000" y="352456"/>
                    </a:moveTo>
                    <a:cubicBezTo>
                      <a:pt x="126844" y="317497"/>
                      <a:pt x="98459" y="289240"/>
                      <a:pt x="63500" y="289240"/>
                    </a:cubicBezTo>
                    <a:cubicBezTo>
                      <a:pt x="28540" y="289240"/>
                      <a:pt x="156" y="317497"/>
                      <a:pt x="0" y="352456"/>
                    </a:cubicBezTo>
                    <a:cubicBezTo>
                      <a:pt x="156" y="387415"/>
                      <a:pt x="28540" y="415672"/>
                      <a:pt x="63500" y="415672"/>
                    </a:cubicBezTo>
                    <a:cubicBezTo>
                      <a:pt x="98459" y="415672"/>
                      <a:pt x="126844" y="387415"/>
                      <a:pt x="127000" y="352456"/>
                    </a:cubicBezTo>
                    <a:close/>
                    <a:moveTo>
                      <a:pt x="34992" y="350497"/>
                    </a:moveTo>
                    <a:cubicBezTo>
                      <a:pt x="33984" y="366197"/>
                      <a:pt x="45855" y="379758"/>
                      <a:pt x="61550" y="380837"/>
                    </a:cubicBezTo>
                    <a:cubicBezTo>
                      <a:pt x="77244" y="381915"/>
                      <a:pt x="90859" y="370105"/>
                      <a:pt x="92008" y="354415"/>
                    </a:cubicBezTo>
                    <a:lnTo>
                      <a:pt x="114205" y="31418"/>
                    </a:lnTo>
                    <a:cubicBezTo>
                      <a:pt x="115213" y="15718"/>
                      <a:pt x="103342" y="2157"/>
                      <a:pt x="87647" y="1078"/>
                    </a:cubicBezTo>
                    <a:cubicBezTo>
                      <a:pt x="71953" y="0"/>
                      <a:pt x="58338" y="11810"/>
                      <a:pt x="57189" y="2750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30" name="Freeform 830"/>
              <p:cNvSpPr/>
              <p:nvPr/>
            </p:nvSpPr>
            <p:spPr>
              <a:xfrm>
                <a:off x="4253824" y="7688718"/>
                <a:ext cx="127000" cy="11686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68640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7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69" y="62627"/>
                    </a:moveTo>
                    <a:cubicBezTo>
                      <a:pt x="91674" y="46901"/>
                      <a:pt x="78642" y="34451"/>
                      <a:pt x="62914" y="34775"/>
                    </a:cubicBezTo>
                    <a:cubicBezTo>
                      <a:pt x="47185" y="35100"/>
                      <a:pt x="34677" y="48076"/>
                      <a:pt x="34931" y="63806"/>
                    </a:cubicBezTo>
                    <a:lnTo>
                      <a:pt x="57128" y="1140463"/>
                    </a:lnTo>
                    <a:cubicBezTo>
                      <a:pt x="57523" y="1156190"/>
                      <a:pt x="70555" y="1168640"/>
                      <a:pt x="86284" y="1168316"/>
                    </a:cubicBezTo>
                    <a:cubicBezTo>
                      <a:pt x="102012" y="1167991"/>
                      <a:pt x="114520" y="1155015"/>
                      <a:pt x="114266" y="113928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31" name="Freeform 831"/>
              <p:cNvSpPr/>
              <p:nvPr/>
            </p:nvSpPr>
            <p:spPr>
              <a:xfrm>
                <a:off x="4276021" y="8765376"/>
                <a:ext cx="127000" cy="63061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30617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51" y="62039"/>
                    </a:moveTo>
                    <a:cubicBezTo>
                      <a:pt x="91333" y="46324"/>
                      <a:pt x="78047" y="34145"/>
                      <a:pt x="62328" y="34793"/>
                    </a:cubicBezTo>
                    <a:cubicBezTo>
                      <a:pt x="46610" y="35441"/>
                      <a:pt x="34371" y="48672"/>
                      <a:pt x="34949" y="64394"/>
                    </a:cubicBezTo>
                    <a:lnTo>
                      <a:pt x="57146" y="602723"/>
                    </a:lnTo>
                    <a:cubicBezTo>
                      <a:pt x="57865" y="618438"/>
                      <a:pt x="71151" y="630617"/>
                      <a:pt x="86869" y="629968"/>
                    </a:cubicBezTo>
                    <a:cubicBezTo>
                      <a:pt x="102588" y="629320"/>
                      <a:pt x="114826" y="616089"/>
                      <a:pt x="114248" y="60036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32" name="Freeform 832"/>
              <p:cNvSpPr/>
              <p:nvPr/>
            </p:nvSpPr>
            <p:spPr>
              <a:xfrm>
                <a:off x="4298218" y="8369129"/>
                <a:ext cx="127000" cy="106100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61008">
                    <a:moveTo>
                      <a:pt x="127000" y="997792"/>
                    </a:moveTo>
                    <a:cubicBezTo>
                      <a:pt x="126844" y="962833"/>
                      <a:pt x="98460" y="934576"/>
                      <a:pt x="63500" y="934576"/>
                    </a:cubicBezTo>
                    <a:cubicBezTo>
                      <a:pt x="28541" y="934576"/>
                      <a:pt x="156" y="962833"/>
                      <a:pt x="0" y="997792"/>
                    </a:cubicBezTo>
                    <a:cubicBezTo>
                      <a:pt x="156" y="1032751"/>
                      <a:pt x="28541" y="1061009"/>
                      <a:pt x="63500" y="1061009"/>
                    </a:cubicBezTo>
                    <a:cubicBezTo>
                      <a:pt x="98460" y="1061009"/>
                      <a:pt x="126844" y="1032751"/>
                      <a:pt x="127000" y="997792"/>
                    </a:cubicBezTo>
                    <a:close/>
                    <a:moveTo>
                      <a:pt x="34933" y="997138"/>
                    </a:moveTo>
                    <a:cubicBezTo>
                      <a:pt x="34643" y="1012867"/>
                      <a:pt x="47121" y="1025872"/>
                      <a:pt x="62849" y="1026232"/>
                    </a:cubicBezTo>
                    <a:cubicBezTo>
                      <a:pt x="78576" y="1026592"/>
                      <a:pt x="91637" y="1014173"/>
                      <a:pt x="92068" y="998447"/>
                    </a:cubicBezTo>
                    <a:lnTo>
                      <a:pt x="114265" y="29454"/>
                    </a:lnTo>
                    <a:cubicBezTo>
                      <a:pt x="114555" y="13725"/>
                      <a:pt x="102076" y="721"/>
                      <a:pt x="86348" y="360"/>
                    </a:cubicBezTo>
                    <a:cubicBezTo>
                      <a:pt x="70621" y="0"/>
                      <a:pt x="57560" y="12420"/>
                      <a:pt x="57130" y="2814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33" name="Freeform 833"/>
              <p:cNvSpPr/>
              <p:nvPr/>
            </p:nvSpPr>
            <p:spPr>
              <a:xfrm>
                <a:off x="4320415" y="8045473"/>
                <a:ext cx="127000" cy="41567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2">
                    <a:moveTo>
                      <a:pt x="127000" y="352456"/>
                    </a:moveTo>
                    <a:cubicBezTo>
                      <a:pt x="126844" y="317497"/>
                      <a:pt x="98460" y="289240"/>
                      <a:pt x="63500" y="289240"/>
                    </a:cubicBezTo>
                    <a:cubicBezTo>
                      <a:pt x="28541" y="289240"/>
                      <a:pt x="157" y="317497"/>
                      <a:pt x="0" y="352456"/>
                    </a:cubicBezTo>
                    <a:cubicBezTo>
                      <a:pt x="157" y="387415"/>
                      <a:pt x="28541" y="415673"/>
                      <a:pt x="63500" y="415673"/>
                    </a:cubicBezTo>
                    <a:cubicBezTo>
                      <a:pt x="98460" y="415673"/>
                      <a:pt x="126844" y="387415"/>
                      <a:pt x="127000" y="352456"/>
                    </a:cubicBezTo>
                    <a:close/>
                    <a:moveTo>
                      <a:pt x="34992" y="350497"/>
                    </a:moveTo>
                    <a:cubicBezTo>
                      <a:pt x="33984" y="366197"/>
                      <a:pt x="45855" y="379758"/>
                      <a:pt x="61550" y="380837"/>
                    </a:cubicBezTo>
                    <a:cubicBezTo>
                      <a:pt x="77245" y="381915"/>
                      <a:pt x="90859" y="370105"/>
                      <a:pt x="92008" y="354415"/>
                    </a:cubicBezTo>
                    <a:lnTo>
                      <a:pt x="114205" y="31418"/>
                    </a:lnTo>
                    <a:cubicBezTo>
                      <a:pt x="115213" y="15719"/>
                      <a:pt x="103342" y="2157"/>
                      <a:pt x="87648" y="1078"/>
                    </a:cubicBezTo>
                    <a:cubicBezTo>
                      <a:pt x="71953" y="0"/>
                      <a:pt x="58338" y="11810"/>
                      <a:pt x="57190" y="2750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34" name="Freeform 834"/>
              <p:cNvSpPr/>
              <p:nvPr/>
            </p:nvSpPr>
            <p:spPr>
              <a:xfrm>
                <a:off x="4342612" y="8011716"/>
                <a:ext cx="127000" cy="240662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406628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4" y="62942"/>
                    </a:moveTo>
                    <a:cubicBezTo>
                      <a:pt x="91853" y="47212"/>
                      <a:pt x="78958" y="34619"/>
                      <a:pt x="63228" y="34770"/>
                    </a:cubicBezTo>
                    <a:cubicBezTo>
                      <a:pt x="47496" y="34921"/>
                      <a:pt x="34846" y="47759"/>
                      <a:pt x="34927" y="63490"/>
                    </a:cubicBezTo>
                    <a:lnTo>
                      <a:pt x="57124" y="2378304"/>
                    </a:lnTo>
                    <a:cubicBezTo>
                      <a:pt x="57345" y="2394034"/>
                      <a:pt x="70239" y="2406627"/>
                      <a:pt x="85970" y="2406476"/>
                    </a:cubicBezTo>
                    <a:cubicBezTo>
                      <a:pt x="101701" y="2406326"/>
                      <a:pt x="114352" y="2393488"/>
                      <a:pt x="114271" y="237775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35" name="Freeform 835"/>
              <p:cNvSpPr/>
              <p:nvPr/>
            </p:nvSpPr>
            <p:spPr>
              <a:xfrm>
                <a:off x="4364809" y="5354771"/>
                <a:ext cx="127000" cy="509819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098191">
                    <a:moveTo>
                      <a:pt x="127000" y="5034975"/>
                    </a:moveTo>
                    <a:cubicBezTo>
                      <a:pt x="126844" y="5000016"/>
                      <a:pt x="98460" y="4971758"/>
                      <a:pt x="63500" y="4971758"/>
                    </a:cubicBezTo>
                    <a:cubicBezTo>
                      <a:pt x="28541" y="4971758"/>
                      <a:pt x="156" y="5000016"/>
                      <a:pt x="0" y="5034975"/>
                    </a:cubicBezTo>
                    <a:cubicBezTo>
                      <a:pt x="156" y="5069934"/>
                      <a:pt x="28541" y="5098191"/>
                      <a:pt x="63500" y="5098191"/>
                    </a:cubicBezTo>
                    <a:cubicBezTo>
                      <a:pt x="98460" y="5098191"/>
                      <a:pt x="126844" y="5069934"/>
                      <a:pt x="127000" y="5034975"/>
                    </a:cubicBezTo>
                    <a:close/>
                    <a:moveTo>
                      <a:pt x="34926" y="5034848"/>
                    </a:moveTo>
                    <a:cubicBezTo>
                      <a:pt x="34926" y="5050580"/>
                      <a:pt x="47643" y="5063353"/>
                      <a:pt x="63374" y="5063423"/>
                    </a:cubicBezTo>
                    <a:cubicBezTo>
                      <a:pt x="79106" y="5063492"/>
                      <a:pt x="91935" y="5050833"/>
                      <a:pt x="92075" y="5035102"/>
                    </a:cubicBezTo>
                    <a:lnTo>
                      <a:pt x="114272" y="28644"/>
                    </a:lnTo>
                    <a:cubicBezTo>
                      <a:pt x="114271" y="12912"/>
                      <a:pt x="101555" y="140"/>
                      <a:pt x="85824" y="70"/>
                    </a:cubicBezTo>
                    <a:cubicBezTo>
                      <a:pt x="70092" y="0"/>
                      <a:pt x="57263" y="12659"/>
                      <a:pt x="57123" y="2839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36" name="Freeform 836"/>
              <p:cNvSpPr/>
              <p:nvPr/>
            </p:nvSpPr>
            <p:spPr>
              <a:xfrm>
                <a:off x="4387006" y="5320071"/>
                <a:ext cx="127000" cy="43983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398376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92075" y="63070"/>
                    </a:moveTo>
                    <a:cubicBezTo>
                      <a:pt x="91923" y="47339"/>
                      <a:pt x="79085" y="34689"/>
                      <a:pt x="63354" y="34770"/>
                    </a:cubicBezTo>
                    <a:cubicBezTo>
                      <a:pt x="47622" y="34851"/>
                      <a:pt x="34915" y="47632"/>
                      <a:pt x="34926" y="63364"/>
                    </a:cubicBezTo>
                    <a:lnTo>
                      <a:pt x="57123" y="4369995"/>
                    </a:lnTo>
                    <a:cubicBezTo>
                      <a:pt x="57274" y="4385726"/>
                      <a:pt x="70112" y="4398376"/>
                      <a:pt x="85844" y="4398295"/>
                    </a:cubicBezTo>
                    <a:cubicBezTo>
                      <a:pt x="101575" y="4398213"/>
                      <a:pt x="114283" y="4385432"/>
                      <a:pt x="114272" y="436970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37" name="Freeform 837"/>
              <p:cNvSpPr/>
              <p:nvPr/>
            </p:nvSpPr>
            <p:spPr>
              <a:xfrm>
                <a:off x="4409203" y="9391110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298809"/>
                    </a:moveTo>
                    <a:cubicBezTo>
                      <a:pt x="126844" y="263850"/>
                      <a:pt x="98460" y="235592"/>
                      <a:pt x="63500" y="235592"/>
                    </a:cubicBezTo>
                    <a:cubicBezTo>
                      <a:pt x="28541" y="235592"/>
                      <a:pt x="157" y="263850"/>
                      <a:pt x="0" y="298809"/>
                    </a:cubicBezTo>
                    <a:cubicBezTo>
                      <a:pt x="157" y="333768"/>
                      <a:pt x="28541" y="362025"/>
                      <a:pt x="63500" y="362025"/>
                    </a:cubicBezTo>
                    <a:cubicBezTo>
                      <a:pt x="98460" y="362025"/>
                      <a:pt x="126844" y="333768"/>
                      <a:pt x="127000" y="298809"/>
                    </a:cubicBezTo>
                    <a:close/>
                    <a:moveTo>
                      <a:pt x="35022" y="296460"/>
                    </a:moveTo>
                    <a:cubicBezTo>
                      <a:pt x="33799" y="312144"/>
                      <a:pt x="45484" y="325867"/>
                      <a:pt x="61163" y="327160"/>
                    </a:cubicBezTo>
                    <a:cubicBezTo>
                      <a:pt x="76841" y="328453"/>
                      <a:pt x="90616" y="316829"/>
                      <a:pt x="91979" y="301157"/>
                    </a:cubicBezTo>
                    <a:lnTo>
                      <a:pt x="114176" y="31992"/>
                    </a:lnTo>
                    <a:cubicBezTo>
                      <a:pt x="115398" y="16308"/>
                      <a:pt x="103714" y="2586"/>
                      <a:pt x="88035" y="1293"/>
                    </a:cubicBezTo>
                    <a:cubicBezTo>
                      <a:pt x="72356" y="0"/>
                      <a:pt x="58582" y="11623"/>
                      <a:pt x="57219" y="2729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38" name="Freeform 838"/>
              <p:cNvSpPr/>
              <p:nvPr/>
            </p:nvSpPr>
            <p:spPr>
              <a:xfrm>
                <a:off x="4431400" y="8100051"/>
                <a:ext cx="127000" cy="1383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19">
                    <a:moveTo>
                      <a:pt x="127000" y="1320703"/>
                    </a:moveTo>
                    <a:cubicBezTo>
                      <a:pt x="126844" y="1285744"/>
                      <a:pt x="98460" y="1257486"/>
                      <a:pt x="63500" y="1257486"/>
                    </a:cubicBezTo>
                    <a:cubicBezTo>
                      <a:pt x="28541" y="1257486"/>
                      <a:pt x="157" y="1285744"/>
                      <a:pt x="0" y="1320703"/>
                    </a:cubicBezTo>
                    <a:cubicBezTo>
                      <a:pt x="157" y="1355662"/>
                      <a:pt x="28541" y="1383919"/>
                      <a:pt x="63500" y="1383919"/>
                    </a:cubicBezTo>
                    <a:cubicBezTo>
                      <a:pt x="98460" y="1383919"/>
                      <a:pt x="126844" y="1355662"/>
                      <a:pt x="127000" y="1320703"/>
                    </a:cubicBezTo>
                    <a:close/>
                    <a:moveTo>
                      <a:pt x="34930" y="1320212"/>
                    </a:moveTo>
                    <a:cubicBezTo>
                      <a:pt x="34730" y="1335943"/>
                      <a:pt x="47282" y="1348876"/>
                      <a:pt x="63012" y="1349147"/>
                    </a:cubicBezTo>
                    <a:cubicBezTo>
                      <a:pt x="78741" y="1349416"/>
                      <a:pt x="91731" y="1336922"/>
                      <a:pt x="92071" y="1321194"/>
                    </a:cubicBezTo>
                    <a:lnTo>
                      <a:pt x="114268" y="29205"/>
                    </a:lnTo>
                    <a:cubicBezTo>
                      <a:pt x="114468" y="13474"/>
                      <a:pt x="101916" y="541"/>
                      <a:pt x="86186" y="271"/>
                    </a:cubicBezTo>
                    <a:cubicBezTo>
                      <a:pt x="70457" y="0"/>
                      <a:pt x="57467" y="12496"/>
                      <a:pt x="57127" y="2822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39" name="Freeform 839"/>
              <p:cNvSpPr/>
              <p:nvPr/>
            </p:nvSpPr>
            <p:spPr>
              <a:xfrm>
                <a:off x="4453598" y="8065549"/>
                <a:ext cx="127000" cy="95338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953386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65" y="62480"/>
                    </a:moveTo>
                    <a:cubicBezTo>
                      <a:pt x="91589" y="46755"/>
                      <a:pt x="78493" y="34372"/>
                      <a:pt x="62767" y="34777"/>
                    </a:cubicBezTo>
                    <a:cubicBezTo>
                      <a:pt x="47040" y="35183"/>
                      <a:pt x="34599" y="48223"/>
                      <a:pt x="34934" y="63952"/>
                    </a:cubicBezTo>
                    <a:lnTo>
                      <a:pt x="57131" y="925278"/>
                    </a:lnTo>
                    <a:cubicBezTo>
                      <a:pt x="57606" y="941003"/>
                      <a:pt x="70703" y="953386"/>
                      <a:pt x="86429" y="952980"/>
                    </a:cubicBezTo>
                    <a:cubicBezTo>
                      <a:pt x="102156" y="952575"/>
                      <a:pt x="114597" y="939535"/>
                      <a:pt x="114262" y="92380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40" name="Freeform 840"/>
              <p:cNvSpPr/>
              <p:nvPr/>
            </p:nvSpPr>
            <p:spPr>
              <a:xfrm>
                <a:off x="4475795" y="8926874"/>
                <a:ext cx="127000" cy="3084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9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1924" y="60287"/>
                    </a:moveTo>
                    <a:cubicBezTo>
                      <a:pt x="90241" y="44645"/>
                      <a:pt x="76231" y="33306"/>
                      <a:pt x="60582" y="34919"/>
                    </a:cubicBezTo>
                    <a:cubicBezTo>
                      <a:pt x="44934" y="36532"/>
                      <a:pt x="33532" y="50491"/>
                      <a:pt x="35075" y="66147"/>
                    </a:cubicBezTo>
                    <a:lnTo>
                      <a:pt x="57272" y="281479"/>
                    </a:lnTo>
                    <a:cubicBezTo>
                      <a:pt x="58955" y="297120"/>
                      <a:pt x="72965" y="308459"/>
                      <a:pt x="88614" y="306846"/>
                    </a:cubicBezTo>
                    <a:cubicBezTo>
                      <a:pt x="104262" y="305233"/>
                      <a:pt x="115664" y="291274"/>
                      <a:pt x="114121" y="27561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41" name="Freeform 841"/>
              <p:cNvSpPr/>
              <p:nvPr/>
            </p:nvSpPr>
            <p:spPr>
              <a:xfrm>
                <a:off x="4497991" y="9142206"/>
                <a:ext cx="127000" cy="12643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6433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63500" y="34642"/>
                    </a:moveTo>
                    <a:cubicBezTo>
                      <a:pt x="47769" y="34712"/>
                      <a:pt x="35053" y="47485"/>
                      <a:pt x="35053" y="63217"/>
                    </a:cubicBezTo>
                    <a:cubicBezTo>
                      <a:pt x="35053" y="78948"/>
                      <a:pt x="47769" y="91721"/>
                      <a:pt x="63500" y="91792"/>
                    </a:cubicBezTo>
                    <a:lnTo>
                      <a:pt x="85697" y="91792"/>
                    </a:lnTo>
                    <a:cubicBezTo>
                      <a:pt x="101429" y="91721"/>
                      <a:pt x="114145" y="78948"/>
                      <a:pt x="114145" y="63217"/>
                    </a:cubicBezTo>
                    <a:cubicBezTo>
                      <a:pt x="114145" y="47485"/>
                      <a:pt x="101429" y="34712"/>
                      <a:pt x="85697" y="3464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42" name="Freeform 842"/>
              <p:cNvSpPr/>
              <p:nvPr/>
            </p:nvSpPr>
            <p:spPr>
              <a:xfrm>
                <a:off x="4520188" y="9142206"/>
                <a:ext cx="127000" cy="3084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95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1925" y="60287"/>
                    </a:moveTo>
                    <a:cubicBezTo>
                      <a:pt x="90242" y="44645"/>
                      <a:pt x="76233" y="33306"/>
                      <a:pt x="60584" y="34919"/>
                    </a:cubicBezTo>
                    <a:cubicBezTo>
                      <a:pt x="44935" y="36532"/>
                      <a:pt x="33533" y="50491"/>
                      <a:pt x="35076" y="66147"/>
                    </a:cubicBezTo>
                    <a:lnTo>
                      <a:pt x="57273" y="281478"/>
                    </a:lnTo>
                    <a:cubicBezTo>
                      <a:pt x="58938" y="297136"/>
                      <a:pt x="72955" y="308495"/>
                      <a:pt x="88618" y="306882"/>
                    </a:cubicBezTo>
                    <a:cubicBezTo>
                      <a:pt x="104281" y="305267"/>
                      <a:pt x="115686" y="291286"/>
                      <a:pt x="114122" y="27561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43" name="Freeform 843"/>
              <p:cNvSpPr/>
              <p:nvPr/>
            </p:nvSpPr>
            <p:spPr>
              <a:xfrm>
                <a:off x="4542386" y="9357537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66" y="62524"/>
                    </a:moveTo>
                    <a:cubicBezTo>
                      <a:pt x="91614" y="46799"/>
                      <a:pt x="78537" y="34397"/>
                      <a:pt x="62810" y="34778"/>
                    </a:cubicBezTo>
                    <a:cubicBezTo>
                      <a:pt x="47083" y="35159"/>
                      <a:pt x="34622" y="48181"/>
                      <a:pt x="34933" y="63910"/>
                    </a:cubicBezTo>
                    <a:lnTo>
                      <a:pt x="57130" y="979068"/>
                    </a:lnTo>
                    <a:cubicBezTo>
                      <a:pt x="57582" y="994794"/>
                      <a:pt x="70659" y="1007196"/>
                      <a:pt x="86386" y="1006815"/>
                    </a:cubicBezTo>
                    <a:cubicBezTo>
                      <a:pt x="102113" y="1006433"/>
                      <a:pt x="114574" y="993412"/>
                      <a:pt x="114263" y="97768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44" name="Freeform 844"/>
              <p:cNvSpPr/>
              <p:nvPr/>
            </p:nvSpPr>
            <p:spPr>
              <a:xfrm>
                <a:off x="4564583" y="9069032"/>
                <a:ext cx="127000" cy="13300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30098">
                    <a:moveTo>
                      <a:pt x="127000" y="1266881"/>
                    </a:moveTo>
                    <a:cubicBezTo>
                      <a:pt x="126843" y="1231922"/>
                      <a:pt x="98459" y="1203665"/>
                      <a:pt x="63500" y="1203665"/>
                    </a:cubicBezTo>
                    <a:cubicBezTo>
                      <a:pt x="28540" y="1203665"/>
                      <a:pt x="156" y="1231922"/>
                      <a:pt x="0" y="1266881"/>
                    </a:cubicBezTo>
                    <a:cubicBezTo>
                      <a:pt x="156" y="1301840"/>
                      <a:pt x="28540" y="1330098"/>
                      <a:pt x="63500" y="1330098"/>
                    </a:cubicBezTo>
                    <a:cubicBezTo>
                      <a:pt x="98459" y="1330098"/>
                      <a:pt x="126843" y="1301840"/>
                      <a:pt x="127000" y="1266881"/>
                    </a:cubicBezTo>
                    <a:close/>
                    <a:moveTo>
                      <a:pt x="34929" y="1266369"/>
                    </a:moveTo>
                    <a:cubicBezTo>
                      <a:pt x="34718" y="1282099"/>
                      <a:pt x="47261" y="1295042"/>
                      <a:pt x="62990" y="1295324"/>
                    </a:cubicBezTo>
                    <a:cubicBezTo>
                      <a:pt x="78719" y="1295606"/>
                      <a:pt x="91718" y="1283121"/>
                      <a:pt x="92070" y="1267393"/>
                    </a:cubicBezTo>
                    <a:lnTo>
                      <a:pt x="114267" y="29237"/>
                    </a:lnTo>
                    <a:cubicBezTo>
                      <a:pt x="114479" y="13507"/>
                      <a:pt x="101936" y="564"/>
                      <a:pt x="86206" y="282"/>
                    </a:cubicBezTo>
                    <a:cubicBezTo>
                      <a:pt x="70477" y="0"/>
                      <a:pt x="57479" y="12485"/>
                      <a:pt x="57126" y="2821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45" name="Freeform 845"/>
              <p:cNvSpPr/>
              <p:nvPr/>
            </p:nvSpPr>
            <p:spPr>
              <a:xfrm>
                <a:off x="4586780" y="8691603"/>
                <a:ext cx="127000" cy="46937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9371">
                    <a:moveTo>
                      <a:pt x="127000" y="406154"/>
                    </a:moveTo>
                    <a:cubicBezTo>
                      <a:pt x="126844" y="371195"/>
                      <a:pt x="98459" y="342938"/>
                      <a:pt x="63500" y="342938"/>
                    </a:cubicBezTo>
                    <a:cubicBezTo>
                      <a:pt x="28540" y="342938"/>
                      <a:pt x="156" y="371195"/>
                      <a:pt x="0" y="406154"/>
                    </a:cubicBezTo>
                    <a:cubicBezTo>
                      <a:pt x="156" y="441113"/>
                      <a:pt x="28540" y="469370"/>
                      <a:pt x="63500" y="469370"/>
                    </a:cubicBezTo>
                    <a:cubicBezTo>
                      <a:pt x="98459" y="469370"/>
                      <a:pt x="126844" y="441113"/>
                      <a:pt x="127000" y="406154"/>
                    </a:cubicBezTo>
                    <a:close/>
                    <a:moveTo>
                      <a:pt x="34974" y="404474"/>
                    </a:moveTo>
                    <a:cubicBezTo>
                      <a:pt x="34119" y="420182"/>
                      <a:pt x="46122" y="433627"/>
                      <a:pt x="61827" y="434552"/>
                    </a:cubicBezTo>
                    <a:cubicBezTo>
                      <a:pt x="77531" y="435477"/>
                      <a:pt x="91030" y="423534"/>
                      <a:pt x="92025" y="407834"/>
                    </a:cubicBezTo>
                    <a:lnTo>
                      <a:pt x="114222" y="31004"/>
                    </a:lnTo>
                    <a:cubicBezTo>
                      <a:pt x="115077" y="15296"/>
                      <a:pt x="103074" y="1851"/>
                      <a:pt x="87370" y="925"/>
                    </a:cubicBezTo>
                    <a:cubicBezTo>
                      <a:pt x="71665" y="0"/>
                      <a:pt x="58166" y="11942"/>
                      <a:pt x="57171" y="2764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46" name="Freeform 846"/>
              <p:cNvSpPr/>
              <p:nvPr/>
            </p:nvSpPr>
            <p:spPr>
              <a:xfrm>
                <a:off x="4608977" y="8657710"/>
                <a:ext cx="127000" cy="84577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45775">
                    <a:moveTo>
                      <a:pt x="127000" y="63217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7"/>
                    </a:cubicBezTo>
                    <a:close/>
                    <a:moveTo>
                      <a:pt x="92062" y="62376"/>
                    </a:moveTo>
                    <a:cubicBezTo>
                      <a:pt x="91529" y="46652"/>
                      <a:pt x="78388" y="34318"/>
                      <a:pt x="62663" y="34781"/>
                    </a:cubicBezTo>
                    <a:cubicBezTo>
                      <a:pt x="46938" y="35245"/>
                      <a:pt x="34545" y="48331"/>
                      <a:pt x="34937" y="64058"/>
                    </a:cubicBezTo>
                    <a:lnTo>
                      <a:pt x="57134" y="817718"/>
                    </a:lnTo>
                    <a:cubicBezTo>
                      <a:pt x="57667" y="833441"/>
                      <a:pt x="70809" y="845775"/>
                      <a:pt x="86534" y="845312"/>
                    </a:cubicBezTo>
                    <a:cubicBezTo>
                      <a:pt x="102259" y="844849"/>
                      <a:pt x="114652" y="831763"/>
                      <a:pt x="114260" y="81603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47" name="Freeform 847"/>
              <p:cNvSpPr/>
              <p:nvPr/>
            </p:nvSpPr>
            <p:spPr>
              <a:xfrm>
                <a:off x="4631174" y="9411371"/>
                <a:ext cx="127000" cy="63061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30617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4" y="98175"/>
                      <a:pt x="127000" y="63216"/>
                    </a:cubicBezTo>
                    <a:close/>
                    <a:moveTo>
                      <a:pt x="92050" y="62038"/>
                    </a:moveTo>
                    <a:cubicBezTo>
                      <a:pt x="91332" y="46323"/>
                      <a:pt x="78046" y="34144"/>
                      <a:pt x="62327" y="34793"/>
                    </a:cubicBezTo>
                    <a:cubicBezTo>
                      <a:pt x="46609" y="35441"/>
                      <a:pt x="34371" y="48672"/>
                      <a:pt x="34949" y="64393"/>
                    </a:cubicBezTo>
                    <a:lnTo>
                      <a:pt x="57146" y="602722"/>
                    </a:lnTo>
                    <a:cubicBezTo>
                      <a:pt x="57864" y="618437"/>
                      <a:pt x="71150" y="630616"/>
                      <a:pt x="86869" y="629968"/>
                    </a:cubicBezTo>
                    <a:cubicBezTo>
                      <a:pt x="102587" y="629320"/>
                      <a:pt x="114825" y="616089"/>
                      <a:pt x="114248" y="60036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48" name="Freeform 848"/>
              <p:cNvSpPr/>
              <p:nvPr/>
            </p:nvSpPr>
            <p:spPr>
              <a:xfrm>
                <a:off x="4653371" y="9926786"/>
                <a:ext cx="127000" cy="14934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6">
                    <a:moveTo>
                      <a:pt x="127000" y="86130"/>
                    </a:moveTo>
                    <a:cubicBezTo>
                      <a:pt x="126843" y="51171"/>
                      <a:pt x="98459" y="22914"/>
                      <a:pt x="63500" y="22914"/>
                    </a:cubicBezTo>
                    <a:cubicBezTo>
                      <a:pt x="28540" y="22914"/>
                      <a:pt x="156" y="51171"/>
                      <a:pt x="0" y="86130"/>
                    </a:cubicBezTo>
                    <a:cubicBezTo>
                      <a:pt x="156" y="121089"/>
                      <a:pt x="28540" y="149346"/>
                      <a:pt x="63500" y="149346"/>
                    </a:cubicBezTo>
                    <a:cubicBezTo>
                      <a:pt x="98459" y="149346"/>
                      <a:pt x="126843" y="121089"/>
                      <a:pt x="127000" y="86130"/>
                    </a:cubicBezTo>
                    <a:close/>
                    <a:moveTo>
                      <a:pt x="37082" y="75237"/>
                    </a:moveTo>
                    <a:cubicBezTo>
                      <a:pt x="31150" y="89807"/>
                      <a:pt x="38112" y="106432"/>
                      <a:pt x="52655" y="112429"/>
                    </a:cubicBezTo>
                    <a:cubicBezTo>
                      <a:pt x="67199" y="118426"/>
                      <a:pt x="83855" y="111539"/>
                      <a:pt x="89917" y="97022"/>
                    </a:cubicBezTo>
                    <a:lnTo>
                      <a:pt x="112114" y="43189"/>
                    </a:lnTo>
                    <a:cubicBezTo>
                      <a:pt x="118046" y="28619"/>
                      <a:pt x="111085" y="11994"/>
                      <a:pt x="96541" y="5997"/>
                    </a:cubicBezTo>
                    <a:cubicBezTo>
                      <a:pt x="81997" y="0"/>
                      <a:pt x="65341" y="6887"/>
                      <a:pt x="59279" y="2140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49" name="Freeform 849"/>
              <p:cNvSpPr/>
              <p:nvPr/>
            </p:nvSpPr>
            <p:spPr>
              <a:xfrm>
                <a:off x="4675568" y="8207783"/>
                <a:ext cx="127000" cy="181451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814516">
                    <a:moveTo>
                      <a:pt x="127000" y="1751300"/>
                    </a:moveTo>
                    <a:cubicBezTo>
                      <a:pt x="126844" y="1716341"/>
                      <a:pt x="98459" y="1688084"/>
                      <a:pt x="63500" y="1688084"/>
                    </a:cubicBezTo>
                    <a:cubicBezTo>
                      <a:pt x="28540" y="1688084"/>
                      <a:pt x="156" y="1716341"/>
                      <a:pt x="0" y="1751300"/>
                    </a:cubicBezTo>
                    <a:cubicBezTo>
                      <a:pt x="156" y="1786259"/>
                      <a:pt x="28540" y="1814516"/>
                      <a:pt x="63500" y="1814516"/>
                    </a:cubicBezTo>
                    <a:cubicBezTo>
                      <a:pt x="98459" y="1814516"/>
                      <a:pt x="126844" y="1786259"/>
                      <a:pt x="127000" y="1751300"/>
                    </a:cubicBezTo>
                    <a:close/>
                    <a:moveTo>
                      <a:pt x="34927" y="1750932"/>
                    </a:moveTo>
                    <a:cubicBezTo>
                      <a:pt x="34794" y="1766663"/>
                      <a:pt x="47403" y="1779542"/>
                      <a:pt x="63133" y="1779745"/>
                    </a:cubicBezTo>
                    <a:cubicBezTo>
                      <a:pt x="78864" y="1779948"/>
                      <a:pt x="91799" y="1767397"/>
                      <a:pt x="92072" y="1751668"/>
                    </a:cubicBezTo>
                    <a:lnTo>
                      <a:pt x="114269" y="29016"/>
                    </a:lnTo>
                    <a:cubicBezTo>
                      <a:pt x="114402" y="13284"/>
                      <a:pt x="101794" y="405"/>
                      <a:pt x="86063" y="202"/>
                    </a:cubicBezTo>
                    <a:cubicBezTo>
                      <a:pt x="70333" y="0"/>
                      <a:pt x="57397" y="12550"/>
                      <a:pt x="57124" y="2827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50" name="Freeform 850"/>
              <p:cNvSpPr/>
              <p:nvPr/>
            </p:nvSpPr>
            <p:spPr>
              <a:xfrm>
                <a:off x="4697765" y="8173214"/>
                <a:ext cx="127000" cy="84577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45775">
                    <a:moveTo>
                      <a:pt x="127000" y="63217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7"/>
                    </a:cubicBezTo>
                    <a:close/>
                    <a:moveTo>
                      <a:pt x="92062" y="62376"/>
                    </a:moveTo>
                    <a:cubicBezTo>
                      <a:pt x="91529" y="46652"/>
                      <a:pt x="78388" y="34318"/>
                      <a:pt x="62663" y="34781"/>
                    </a:cubicBezTo>
                    <a:cubicBezTo>
                      <a:pt x="46938" y="35245"/>
                      <a:pt x="34545" y="48331"/>
                      <a:pt x="34937" y="64058"/>
                    </a:cubicBezTo>
                    <a:lnTo>
                      <a:pt x="57134" y="817718"/>
                    </a:lnTo>
                    <a:cubicBezTo>
                      <a:pt x="57668" y="833441"/>
                      <a:pt x="70809" y="845775"/>
                      <a:pt x="86534" y="845312"/>
                    </a:cubicBezTo>
                    <a:cubicBezTo>
                      <a:pt x="102259" y="844849"/>
                      <a:pt x="114652" y="831763"/>
                      <a:pt x="114259" y="81603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51" name="Freeform 851"/>
              <p:cNvSpPr/>
              <p:nvPr/>
            </p:nvSpPr>
            <p:spPr>
              <a:xfrm>
                <a:off x="4719962" y="8926874"/>
                <a:ext cx="127000" cy="89957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99578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7"/>
                    </a:cubicBezTo>
                    <a:close/>
                    <a:moveTo>
                      <a:pt x="92064" y="62432"/>
                    </a:moveTo>
                    <a:cubicBezTo>
                      <a:pt x="91561" y="46708"/>
                      <a:pt x="78444" y="34348"/>
                      <a:pt x="62718" y="34780"/>
                    </a:cubicBezTo>
                    <a:cubicBezTo>
                      <a:pt x="46992" y="35212"/>
                      <a:pt x="34574" y="48274"/>
                      <a:pt x="34936" y="64002"/>
                    </a:cubicBezTo>
                    <a:lnTo>
                      <a:pt x="57133" y="871495"/>
                    </a:lnTo>
                    <a:cubicBezTo>
                      <a:pt x="57636" y="887219"/>
                      <a:pt x="70753" y="899579"/>
                      <a:pt x="86479" y="899147"/>
                    </a:cubicBezTo>
                    <a:cubicBezTo>
                      <a:pt x="102205" y="898715"/>
                      <a:pt x="114623" y="885653"/>
                      <a:pt x="114261" y="86992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52" name="Freeform 852"/>
              <p:cNvSpPr/>
              <p:nvPr/>
            </p:nvSpPr>
            <p:spPr>
              <a:xfrm>
                <a:off x="4742159" y="6700549"/>
                <a:ext cx="127000" cy="316025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160251">
                    <a:moveTo>
                      <a:pt x="127000" y="3097035"/>
                    </a:moveTo>
                    <a:cubicBezTo>
                      <a:pt x="126844" y="3062076"/>
                      <a:pt x="98459" y="3033819"/>
                      <a:pt x="63500" y="3033819"/>
                    </a:cubicBezTo>
                    <a:cubicBezTo>
                      <a:pt x="28540" y="3033819"/>
                      <a:pt x="156" y="3062076"/>
                      <a:pt x="0" y="3097035"/>
                    </a:cubicBezTo>
                    <a:cubicBezTo>
                      <a:pt x="156" y="3131994"/>
                      <a:pt x="28540" y="3160251"/>
                      <a:pt x="63500" y="3160251"/>
                    </a:cubicBezTo>
                    <a:cubicBezTo>
                      <a:pt x="98459" y="3160251"/>
                      <a:pt x="126844" y="3131994"/>
                      <a:pt x="127000" y="3097035"/>
                    </a:cubicBezTo>
                    <a:close/>
                    <a:moveTo>
                      <a:pt x="34926" y="3096828"/>
                    </a:moveTo>
                    <a:cubicBezTo>
                      <a:pt x="34882" y="3112560"/>
                      <a:pt x="47563" y="3125368"/>
                      <a:pt x="63294" y="3125482"/>
                    </a:cubicBezTo>
                    <a:cubicBezTo>
                      <a:pt x="79025" y="3125596"/>
                      <a:pt x="91890" y="3112973"/>
                      <a:pt x="92074" y="3097242"/>
                    </a:cubicBezTo>
                    <a:lnTo>
                      <a:pt x="114271" y="28767"/>
                    </a:lnTo>
                    <a:cubicBezTo>
                      <a:pt x="114315" y="13036"/>
                      <a:pt x="101634" y="228"/>
                      <a:pt x="85903" y="114"/>
                    </a:cubicBezTo>
                    <a:cubicBezTo>
                      <a:pt x="70171" y="0"/>
                      <a:pt x="57307" y="12623"/>
                      <a:pt x="57123" y="2835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53" name="Freeform 853"/>
              <p:cNvSpPr/>
              <p:nvPr/>
            </p:nvSpPr>
            <p:spPr>
              <a:xfrm>
                <a:off x="4764356" y="6665894"/>
                <a:ext cx="127000" cy="294492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944927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4" y="62994"/>
                    </a:moveTo>
                    <a:cubicBezTo>
                      <a:pt x="91881" y="47263"/>
                      <a:pt x="79010" y="34647"/>
                      <a:pt x="63278" y="34770"/>
                    </a:cubicBezTo>
                    <a:cubicBezTo>
                      <a:pt x="47547" y="34892"/>
                      <a:pt x="34874" y="47707"/>
                      <a:pt x="34926" y="63439"/>
                    </a:cubicBezTo>
                    <a:lnTo>
                      <a:pt x="57123" y="2916581"/>
                    </a:lnTo>
                    <a:cubicBezTo>
                      <a:pt x="57316" y="2932312"/>
                      <a:pt x="70187" y="2944927"/>
                      <a:pt x="85918" y="2944805"/>
                    </a:cubicBezTo>
                    <a:cubicBezTo>
                      <a:pt x="101649" y="2944683"/>
                      <a:pt x="114323" y="2931868"/>
                      <a:pt x="114271" y="291613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54" name="Freeform 854"/>
              <p:cNvSpPr/>
              <p:nvPr/>
            </p:nvSpPr>
            <p:spPr>
              <a:xfrm>
                <a:off x="4786553" y="7400329"/>
                <a:ext cx="127000" cy="22451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245140">
                    <a:moveTo>
                      <a:pt x="127000" y="2181923"/>
                    </a:moveTo>
                    <a:cubicBezTo>
                      <a:pt x="126844" y="2146964"/>
                      <a:pt x="98459" y="2118707"/>
                      <a:pt x="63500" y="2118707"/>
                    </a:cubicBezTo>
                    <a:cubicBezTo>
                      <a:pt x="28540" y="2118707"/>
                      <a:pt x="156" y="2146964"/>
                      <a:pt x="0" y="2181923"/>
                    </a:cubicBezTo>
                    <a:cubicBezTo>
                      <a:pt x="156" y="2216882"/>
                      <a:pt x="28540" y="2245140"/>
                      <a:pt x="63500" y="2245140"/>
                    </a:cubicBezTo>
                    <a:cubicBezTo>
                      <a:pt x="98459" y="2245140"/>
                      <a:pt x="126844" y="2216882"/>
                      <a:pt x="127000" y="2181923"/>
                    </a:cubicBezTo>
                    <a:close/>
                    <a:moveTo>
                      <a:pt x="34926" y="2181629"/>
                    </a:moveTo>
                    <a:cubicBezTo>
                      <a:pt x="34834" y="2197360"/>
                      <a:pt x="47476" y="2210208"/>
                      <a:pt x="63207" y="2210370"/>
                    </a:cubicBezTo>
                    <a:cubicBezTo>
                      <a:pt x="78938" y="2210532"/>
                      <a:pt x="91841" y="2197948"/>
                      <a:pt x="92074" y="2182218"/>
                    </a:cubicBezTo>
                    <a:lnTo>
                      <a:pt x="114270" y="28903"/>
                    </a:lnTo>
                    <a:cubicBezTo>
                      <a:pt x="114362" y="13171"/>
                      <a:pt x="101721" y="325"/>
                      <a:pt x="85990" y="162"/>
                    </a:cubicBezTo>
                    <a:cubicBezTo>
                      <a:pt x="70259" y="0"/>
                      <a:pt x="57356" y="12584"/>
                      <a:pt x="57123" y="2831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55" name="Freeform 855"/>
              <p:cNvSpPr/>
              <p:nvPr/>
            </p:nvSpPr>
            <p:spPr>
              <a:xfrm>
                <a:off x="4808750" y="7365721"/>
                <a:ext cx="127000" cy="22451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245140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4" y="98175"/>
                      <a:pt x="127000" y="63216"/>
                    </a:cubicBezTo>
                    <a:close/>
                    <a:moveTo>
                      <a:pt x="92073" y="62922"/>
                    </a:moveTo>
                    <a:cubicBezTo>
                      <a:pt x="91841" y="47192"/>
                      <a:pt x="78938" y="34608"/>
                      <a:pt x="63206" y="34770"/>
                    </a:cubicBezTo>
                    <a:cubicBezTo>
                      <a:pt x="47476" y="34933"/>
                      <a:pt x="34835" y="47779"/>
                      <a:pt x="34926" y="63511"/>
                    </a:cubicBezTo>
                    <a:lnTo>
                      <a:pt x="57124" y="2216826"/>
                    </a:lnTo>
                    <a:cubicBezTo>
                      <a:pt x="57356" y="2232556"/>
                      <a:pt x="70259" y="2245140"/>
                      <a:pt x="85990" y="2244978"/>
                    </a:cubicBezTo>
                    <a:cubicBezTo>
                      <a:pt x="101721" y="2244815"/>
                      <a:pt x="114362" y="2231968"/>
                      <a:pt x="114270" y="221623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56" name="Freeform 856"/>
              <p:cNvSpPr/>
              <p:nvPr/>
            </p:nvSpPr>
            <p:spPr>
              <a:xfrm>
                <a:off x="4830947" y="8638273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943979"/>
                    </a:moveTo>
                    <a:cubicBezTo>
                      <a:pt x="126844" y="909020"/>
                      <a:pt x="98459" y="880763"/>
                      <a:pt x="63500" y="880763"/>
                    </a:cubicBezTo>
                    <a:cubicBezTo>
                      <a:pt x="28540" y="880763"/>
                      <a:pt x="156" y="909020"/>
                      <a:pt x="0" y="943979"/>
                    </a:cubicBezTo>
                    <a:cubicBezTo>
                      <a:pt x="156" y="978938"/>
                      <a:pt x="28540" y="1007196"/>
                      <a:pt x="63500" y="1007196"/>
                    </a:cubicBezTo>
                    <a:cubicBezTo>
                      <a:pt x="98459" y="1007196"/>
                      <a:pt x="126844" y="978938"/>
                      <a:pt x="127000" y="943979"/>
                    </a:cubicBezTo>
                    <a:close/>
                    <a:moveTo>
                      <a:pt x="34934" y="943287"/>
                    </a:moveTo>
                    <a:cubicBezTo>
                      <a:pt x="34623" y="959016"/>
                      <a:pt x="47084" y="972037"/>
                      <a:pt x="62810" y="972419"/>
                    </a:cubicBezTo>
                    <a:cubicBezTo>
                      <a:pt x="78538" y="972800"/>
                      <a:pt x="91615" y="960398"/>
                      <a:pt x="92067" y="944672"/>
                    </a:cubicBezTo>
                    <a:lnTo>
                      <a:pt x="114264" y="29513"/>
                    </a:lnTo>
                    <a:cubicBezTo>
                      <a:pt x="114575" y="13785"/>
                      <a:pt x="102114" y="763"/>
                      <a:pt x="86387" y="381"/>
                    </a:cubicBezTo>
                    <a:cubicBezTo>
                      <a:pt x="70660" y="0"/>
                      <a:pt x="57583" y="12402"/>
                      <a:pt x="57131" y="2812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57" name="Freeform 857"/>
              <p:cNvSpPr/>
              <p:nvPr/>
            </p:nvSpPr>
            <p:spPr>
              <a:xfrm>
                <a:off x="4853144" y="8603877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89917" y="52324"/>
                    </a:moveTo>
                    <a:cubicBezTo>
                      <a:pt x="83855" y="37807"/>
                      <a:pt x="67200" y="30921"/>
                      <a:pt x="52656" y="36917"/>
                    </a:cubicBezTo>
                    <a:cubicBezTo>
                      <a:pt x="38112" y="42915"/>
                      <a:pt x="31151" y="59539"/>
                      <a:pt x="37083" y="74110"/>
                    </a:cubicBezTo>
                    <a:lnTo>
                      <a:pt x="59280" y="127942"/>
                    </a:lnTo>
                    <a:cubicBezTo>
                      <a:pt x="65342" y="142459"/>
                      <a:pt x="81997" y="149345"/>
                      <a:pt x="96541" y="143349"/>
                    </a:cubicBezTo>
                    <a:cubicBezTo>
                      <a:pt x="111085" y="137351"/>
                      <a:pt x="118046" y="120727"/>
                      <a:pt x="112115" y="10615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58" name="Freeform 858"/>
              <p:cNvSpPr/>
              <p:nvPr/>
            </p:nvSpPr>
            <p:spPr>
              <a:xfrm>
                <a:off x="4875341" y="8657710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7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55" y="62146"/>
                    </a:moveTo>
                    <a:cubicBezTo>
                      <a:pt x="91395" y="46428"/>
                      <a:pt x="78155" y="34200"/>
                      <a:pt x="62434" y="34789"/>
                    </a:cubicBezTo>
                    <a:cubicBezTo>
                      <a:pt x="46714" y="35379"/>
                      <a:pt x="34426" y="48564"/>
                      <a:pt x="34945" y="64287"/>
                    </a:cubicBezTo>
                    <a:lnTo>
                      <a:pt x="57142" y="656449"/>
                    </a:lnTo>
                    <a:cubicBezTo>
                      <a:pt x="57802" y="672166"/>
                      <a:pt x="71042" y="684395"/>
                      <a:pt x="86763" y="683806"/>
                    </a:cubicBezTo>
                    <a:cubicBezTo>
                      <a:pt x="102484" y="683216"/>
                      <a:pt x="114771" y="670031"/>
                      <a:pt x="114252" y="65430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59" name="Freeform 859"/>
              <p:cNvSpPr/>
              <p:nvPr/>
            </p:nvSpPr>
            <p:spPr>
              <a:xfrm>
                <a:off x="4897538" y="9014280"/>
                <a:ext cx="127000" cy="36202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4">
                    <a:moveTo>
                      <a:pt x="127000" y="298808"/>
                    </a:moveTo>
                    <a:cubicBezTo>
                      <a:pt x="126844" y="263849"/>
                      <a:pt x="98460" y="235592"/>
                      <a:pt x="63500" y="235592"/>
                    </a:cubicBezTo>
                    <a:cubicBezTo>
                      <a:pt x="28541" y="235592"/>
                      <a:pt x="156" y="263849"/>
                      <a:pt x="0" y="298808"/>
                    </a:cubicBezTo>
                    <a:cubicBezTo>
                      <a:pt x="156" y="333767"/>
                      <a:pt x="28541" y="362024"/>
                      <a:pt x="63500" y="362024"/>
                    </a:cubicBezTo>
                    <a:cubicBezTo>
                      <a:pt x="98460" y="362024"/>
                      <a:pt x="126844" y="333767"/>
                      <a:pt x="127000" y="298808"/>
                    </a:cubicBezTo>
                    <a:close/>
                    <a:moveTo>
                      <a:pt x="35022" y="296459"/>
                    </a:moveTo>
                    <a:cubicBezTo>
                      <a:pt x="33799" y="312144"/>
                      <a:pt x="45483" y="325866"/>
                      <a:pt x="61162" y="327159"/>
                    </a:cubicBezTo>
                    <a:cubicBezTo>
                      <a:pt x="76841" y="328452"/>
                      <a:pt x="90615" y="316830"/>
                      <a:pt x="91978" y="301157"/>
                    </a:cubicBezTo>
                    <a:lnTo>
                      <a:pt x="114175" y="31993"/>
                    </a:lnTo>
                    <a:cubicBezTo>
                      <a:pt x="115398" y="16308"/>
                      <a:pt x="103714" y="2586"/>
                      <a:pt x="88035" y="1293"/>
                    </a:cubicBezTo>
                    <a:cubicBezTo>
                      <a:pt x="72357" y="0"/>
                      <a:pt x="58582" y="11623"/>
                      <a:pt x="57219" y="2729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60" name="Freeform 860"/>
              <p:cNvSpPr/>
              <p:nvPr/>
            </p:nvSpPr>
            <p:spPr>
              <a:xfrm>
                <a:off x="4919735" y="8980708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1809" y="59325"/>
                    </a:moveTo>
                    <a:cubicBezTo>
                      <a:pt x="89597" y="43749"/>
                      <a:pt x="75212" y="32891"/>
                      <a:pt x="59627" y="35033"/>
                    </a:cubicBezTo>
                    <a:cubicBezTo>
                      <a:pt x="44041" y="37175"/>
                      <a:pt x="33119" y="51512"/>
                      <a:pt x="35191" y="67106"/>
                    </a:cubicBezTo>
                    <a:lnTo>
                      <a:pt x="57388" y="228605"/>
                    </a:lnTo>
                    <a:cubicBezTo>
                      <a:pt x="59600" y="244181"/>
                      <a:pt x="73985" y="255039"/>
                      <a:pt x="89571" y="252897"/>
                    </a:cubicBezTo>
                    <a:cubicBezTo>
                      <a:pt x="105156" y="250755"/>
                      <a:pt x="116079" y="236418"/>
                      <a:pt x="114006" y="22082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61" name="Freeform 861"/>
              <p:cNvSpPr/>
              <p:nvPr/>
            </p:nvSpPr>
            <p:spPr>
              <a:xfrm>
                <a:off x="4941932" y="8261443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943980"/>
                    </a:moveTo>
                    <a:cubicBezTo>
                      <a:pt x="126844" y="909021"/>
                      <a:pt x="98460" y="880763"/>
                      <a:pt x="63500" y="880763"/>
                    </a:cubicBezTo>
                    <a:cubicBezTo>
                      <a:pt x="28541" y="880763"/>
                      <a:pt x="157" y="909021"/>
                      <a:pt x="0" y="943980"/>
                    </a:cubicBezTo>
                    <a:cubicBezTo>
                      <a:pt x="157" y="978939"/>
                      <a:pt x="28541" y="1007196"/>
                      <a:pt x="63500" y="1007196"/>
                    </a:cubicBezTo>
                    <a:cubicBezTo>
                      <a:pt x="98460" y="1007196"/>
                      <a:pt x="126844" y="978939"/>
                      <a:pt x="127000" y="943980"/>
                    </a:cubicBezTo>
                    <a:close/>
                    <a:moveTo>
                      <a:pt x="34934" y="943287"/>
                    </a:moveTo>
                    <a:cubicBezTo>
                      <a:pt x="34622" y="959015"/>
                      <a:pt x="47083" y="972038"/>
                      <a:pt x="62810" y="972419"/>
                    </a:cubicBezTo>
                    <a:cubicBezTo>
                      <a:pt x="78538" y="972800"/>
                      <a:pt x="91615" y="960398"/>
                      <a:pt x="92067" y="944673"/>
                    </a:cubicBezTo>
                    <a:lnTo>
                      <a:pt x="114264" y="29514"/>
                    </a:lnTo>
                    <a:cubicBezTo>
                      <a:pt x="114575" y="13785"/>
                      <a:pt x="102114" y="763"/>
                      <a:pt x="86387" y="381"/>
                    </a:cubicBezTo>
                    <a:cubicBezTo>
                      <a:pt x="70660" y="0"/>
                      <a:pt x="57583" y="12402"/>
                      <a:pt x="57131" y="2812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62" name="Freeform 862"/>
              <p:cNvSpPr/>
              <p:nvPr/>
            </p:nvSpPr>
            <p:spPr>
              <a:xfrm>
                <a:off x="4964129" y="6377482"/>
                <a:ext cx="127000" cy="19759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975998">
                    <a:moveTo>
                      <a:pt x="127000" y="1912782"/>
                    </a:moveTo>
                    <a:cubicBezTo>
                      <a:pt x="126844" y="1877823"/>
                      <a:pt x="98460" y="1849565"/>
                      <a:pt x="63500" y="1849565"/>
                    </a:cubicBezTo>
                    <a:cubicBezTo>
                      <a:pt x="28541" y="1849565"/>
                      <a:pt x="156" y="1877823"/>
                      <a:pt x="0" y="1912782"/>
                    </a:cubicBezTo>
                    <a:cubicBezTo>
                      <a:pt x="156" y="1947741"/>
                      <a:pt x="28541" y="1975998"/>
                      <a:pt x="63500" y="1975998"/>
                    </a:cubicBezTo>
                    <a:cubicBezTo>
                      <a:pt x="98460" y="1975998"/>
                      <a:pt x="126844" y="1947741"/>
                      <a:pt x="127000" y="1912782"/>
                    </a:cubicBezTo>
                    <a:close/>
                    <a:moveTo>
                      <a:pt x="34927" y="1912445"/>
                    </a:moveTo>
                    <a:cubicBezTo>
                      <a:pt x="34812" y="1928176"/>
                      <a:pt x="47434" y="1941041"/>
                      <a:pt x="63165" y="1941227"/>
                    </a:cubicBezTo>
                    <a:cubicBezTo>
                      <a:pt x="78896" y="1941413"/>
                      <a:pt x="91817" y="1928848"/>
                      <a:pt x="92073" y="1913118"/>
                    </a:cubicBezTo>
                    <a:lnTo>
                      <a:pt x="114270" y="28967"/>
                    </a:lnTo>
                    <a:cubicBezTo>
                      <a:pt x="114385" y="13236"/>
                      <a:pt x="101763" y="371"/>
                      <a:pt x="86033" y="185"/>
                    </a:cubicBezTo>
                    <a:cubicBezTo>
                      <a:pt x="70302" y="0"/>
                      <a:pt x="57380" y="12564"/>
                      <a:pt x="57124" y="2829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63" name="Freeform 863"/>
              <p:cNvSpPr/>
              <p:nvPr/>
            </p:nvSpPr>
            <p:spPr>
              <a:xfrm>
                <a:off x="4986326" y="6342896"/>
                <a:ext cx="127000" cy="33755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375576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92075" y="63023"/>
                    </a:moveTo>
                    <a:cubicBezTo>
                      <a:pt x="91898" y="47293"/>
                      <a:pt x="79040" y="34664"/>
                      <a:pt x="63308" y="34770"/>
                    </a:cubicBezTo>
                    <a:cubicBezTo>
                      <a:pt x="47576" y="34876"/>
                      <a:pt x="34890" y="47678"/>
                      <a:pt x="34926" y="63410"/>
                    </a:cubicBezTo>
                    <a:lnTo>
                      <a:pt x="57123" y="3347216"/>
                    </a:lnTo>
                    <a:cubicBezTo>
                      <a:pt x="57300" y="3362946"/>
                      <a:pt x="70158" y="3375576"/>
                      <a:pt x="85890" y="3375470"/>
                    </a:cubicBezTo>
                    <a:cubicBezTo>
                      <a:pt x="101621" y="3375363"/>
                      <a:pt x="114308" y="3362561"/>
                      <a:pt x="114272" y="334683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64" name="Freeform 864"/>
              <p:cNvSpPr/>
              <p:nvPr/>
            </p:nvSpPr>
            <p:spPr>
              <a:xfrm>
                <a:off x="5008523" y="8530677"/>
                <a:ext cx="127000" cy="12224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22458">
                    <a:moveTo>
                      <a:pt x="127000" y="1159242"/>
                    </a:moveTo>
                    <a:cubicBezTo>
                      <a:pt x="126844" y="1124283"/>
                      <a:pt x="98460" y="1096025"/>
                      <a:pt x="63500" y="1096025"/>
                    </a:cubicBezTo>
                    <a:cubicBezTo>
                      <a:pt x="28541" y="1096025"/>
                      <a:pt x="157" y="1124283"/>
                      <a:pt x="0" y="1159242"/>
                    </a:cubicBezTo>
                    <a:cubicBezTo>
                      <a:pt x="157" y="1194201"/>
                      <a:pt x="28541" y="1222458"/>
                      <a:pt x="63500" y="1222458"/>
                    </a:cubicBezTo>
                    <a:cubicBezTo>
                      <a:pt x="98460" y="1222458"/>
                      <a:pt x="126844" y="1194201"/>
                      <a:pt x="127000" y="1159242"/>
                    </a:cubicBezTo>
                    <a:close/>
                    <a:moveTo>
                      <a:pt x="34931" y="1158680"/>
                    </a:moveTo>
                    <a:cubicBezTo>
                      <a:pt x="34692" y="1174410"/>
                      <a:pt x="47213" y="1187375"/>
                      <a:pt x="62942" y="1187683"/>
                    </a:cubicBezTo>
                    <a:cubicBezTo>
                      <a:pt x="78671" y="1187992"/>
                      <a:pt x="91691" y="1175529"/>
                      <a:pt x="92070" y="1159802"/>
                    </a:cubicBezTo>
                    <a:lnTo>
                      <a:pt x="114267" y="29312"/>
                    </a:lnTo>
                    <a:cubicBezTo>
                      <a:pt x="114506" y="13582"/>
                      <a:pt x="101985" y="618"/>
                      <a:pt x="86256" y="308"/>
                    </a:cubicBezTo>
                    <a:cubicBezTo>
                      <a:pt x="70527" y="0"/>
                      <a:pt x="57507" y="12463"/>
                      <a:pt x="57128" y="2819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65" name="Freeform 865"/>
              <p:cNvSpPr/>
              <p:nvPr/>
            </p:nvSpPr>
            <p:spPr>
              <a:xfrm>
                <a:off x="5030720" y="8496212"/>
                <a:ext cx="127000" cy="2019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20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1487" y="57446"/>
                    </a:moveTo>
                    <a:cubicBezTo>
                      <a:pt x="88241" y="42052"/>
                      <a:pt x="73164" y="32178"/>
                      <a:pt x="57756" y="35355"/>
                    </a:cubicBezTo>
                    <a:cubicBezTo>
                      <a:pt x="42348" y="38531"/>
                      <a:pt x="32406" y="53565"/>
                      <a:pt x="35514" y="68986"/>
                    </a:cubicBezTo>
                    <a:lnTo>
                      <a:pt x="57711" y="176652"/>
                    </a:lnTo>
                    <a:cubicBezTo>
                      <a:pt x="60956" y="192045"/>
                      <a:pt x="76034" y="201920"/>
                      <a:pt x="91441" y="198743"/>
                    </a:cubicBezTo>
                    <a:cubicBezTo>
                      <a:pt x="106849" y="195567"/>
                      <a:pt x="116791" y="180534"/>
                      <a:pt x="113684" y="16511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66" name="Freeform 866"/>
              <p:cNvSpPr/>
              <p:nvPr/>
            </p:nvSpPr>
            <p:spPr>
              <a:xfrm>
                <a:off x="5052918" y="8603877"/>
                <a:ext cx="127000" cy="63061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30617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6"/>
                    </a:cubicBezTo>
                    <a:close/>
                    <a:moveTo>
                      <a:pt x="92050" y="62040"/>
                    </a:moveTo>
                    <a:cubicBezTo>
                      <a:pt x="91332" y="46324"/>
                      <a:pt x="78046" y="34145"/>
                      <a:pt x="62328" y="34793"/>
                    </a:cubicBezTo>
                    <a:cubicBezTo>
                      <a:pt x="46609" y="35441"/>
                      <a:pt x="34371" y="48672"/>
                      <a:pt x="34949" y="64394"/>
                    </a:cubicBezTo>
                    <a:lnTo>
                      <a:pt x="57146" y="602723"/>
                    </a:lnTo>
                    <a:cubicBezTo>
                      <a:pt x="57864" y="618438"/>
                      <a:pt x="71150" y="630617"/>
                      <a:pt x="86869" y="629969"/>
                    </a:cubicBezTo>
                    <a:cubicBezTo>
                      <a:pt x="102587" y="629321"/>
                      <a:pt x="114825" y="616090"/>
                      <a:pt x="114247" y="60036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67" name="Freeform 867"/>
              <p:cNvSpPr/>
              <p:nvPr/>
            </p:nvSpPr>
            <p:spPr>
              <a:xfrm>
                <a:off x="5075115" y="8584244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21179"/>
                    </a:moveTo>
                    <a:cubicBezTo>
                      <a:pt x="126843" y="586220"/>
                      <a:pt x="98459" y="557962"/>
                      <a:pt x="63500" y="557962"/>
                    </a:cubicBezTo>
                    <a:cubicBezTo>
                      <a:pt x="28540" y="557962"/>
                      <a:pt x="156" y="586220"/>
                      <a:pt x="0" y="621179"/>
                    </a:cubicBezTo>
                    <a:cubicBezTo>
                      <a:pt x="156" y="656138"/>
                      <a:pt x="28540" y="684395"/>
                      <a:pt x="63500" y="684395"/>
                    </a:cubicBezTo>
                    <a:cubicBezTo>
                      <a:pt x="98459" y="684395"/>
                      <a:pt x="126843" y="656138"/>
                      <a:pt x="127000" y="621179"/>
                    </a:cubicBezTo>
                    <a:close/>
                    <a:moveTo>
                      <a:pt x="34944" y="620108"/>
                    </a:moveTo>
                    <a:cubicBezTo>
                      <a:pt x="34425" y="635831"/>
                      <a:pt x="46713" y="649017"/>
                      <a:pt x="62434" y="649606"/>
                    </a:cubicBezTo>
                    <a:cubicBezTo>
                      <a:pt x="78155" y="650195"/>
                      <a:pt x="91395" y="637967"/>
                      <a:pt x="92054" y="622249"/>
                    </a:cubicBezTo>
                    <a:lnTo>
                      <a:pt x="114252" y="30088"/>
                    </a:lnTo>
                    <a:cubicBezTo>
                      <a:pt x="114771" y="14364"/>
                      <a:pt x="102483" y="1178"/>
                      <a:pt x="86762" y="589"/>
                    </a:cubicBezTo>
                    <a:cubicBezTo>
                      <a:pt x="71041" y="0"/>
                      <a:pt x="57801" y="12229"/>
                      <a:pt x="57142" y="2794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68" name="Freeform 868"/>
              <p:cNvSpPr/>
              <p:nvPr/>
            </p:nvSpPr>
            <p:spPr>
              <a:xfrm>
                <a:off x="5097311" y="8550045"/>
                <a:ext cx="127000" cy="111482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23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69" y="62596"/>
                    </a:moveTo>
                    <a:cubicBezTo>
                      <a:pt x="91657" y="46870"/>
                      <a:pt x="78612" y="34434"/>
                      <a:pt x="62884" y="34775"/>
                    </a:cubicBezTo>
                    <a:cubicBezTo>
                      <a:pt x="47156" y="35116"/>
                      <a:pt x="34661" y="48106"/>
                      <a:pt x="34932" y="63835"/>
                    </a:cubicBezTo>
                    <a:lnTo>
                      <a:pt x="57129" y="1086661"/>
                    </a:lnTo>
                    <a:cubicBezTo>
                      <a:pt x="57541" y="1102387"/>
                      <a:pt x="70587" y="1114822"/>
                      <a:pt x="86315" y="1114481"/>
                    </a:cubicBezTo>
                    <a:cubicBezTo>
                      <a:pt x="102043" y="1114140"/>
                      <a:pt x="114537" y="1101150"/>
                      <a:pt x="114266" y="108542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69" name="Freeform 869"/>
              <p:cNvSpPr/>
              <p:nvPr/>
            </p:nvSpPr>
            <p:spPr>
              <a:xfrm>
                <a:off x="5119508" y="9068685"/>
                <a:ext cx="127000" cy="63061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30617">
                    <a:moveTo>
                      <a:pt x="127000" y="567400"/>
                    </a:moveTo>
                    <a:cubicBezTo>
                      <a:pt x="126844" y="532441"/>
                      <a:pt x="98460" y="504184"/>
                      <a:pt x="63500" y="504184"/>
                    </a:cubicBezTo>
                    <a:cubicBezTo>
                      <a:pt x="28541" y="504184"/>
                      <a:pt x="157" y="532441"/>
                      <a:pt x="0" y="567400"/>
                    </a:cubicBezTo>
                    <a:cubicBezTo>
                      <a:pt x="157" y="602360"/>
                      <a:pt x="28541" y="630617"/>
                      <a:pt x="63500" y="630617"/>
                    </a:cubicBezTo>
                    <a:cubicBezTo>
                      <a:pt x="98460" y="630617"/>
                      <a:pt x="126844" y="602360"/>
                      <a:pt x="127000" y="567400"/>
                    </a:cubicBezTo>
                    <a:close/>
                    <a:moveTo>
                      <a:pt x="34950" y="566223"/>
                    </a:moveTo>
                    <a:cubicBezTo>
                      <a:pt x="34372" y="581945"/>
                      <a:pt x="46610" y="595176"/>
                      <a:pt x="62328" y="595824"/>
                    </a:cubicBezTo>
                    <a:cubicBezTo>
                      <a:pt x="78047" y="596472"/>
                      <a:pt x="91333" y="584293"/>
                      <a:pt x="92051" y="568578"/>
                    </a:cubicBezTo>
                    <a:lnTo>
                      <a:pt x="114249" y="30249"/>
                    </a:lnTo>
                    <a:cubicBezTo>
                      <a:pt x="114826" y="14527"/>
                      <a:pt x="102588" y="1296"/>
                      <a:pt x="86870" y="648"/>
                    </a:cubicBezTo>
                    <a:cubicBezTo>
                      <a:pt x="71151" y="0"/>
                      <a:pt x="57865" y="12179"/>
                      <a:pt x="57147" y="2789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70" name="Freeform 870"/>
              <p:cNvSpPr/>
              <p:nvPr/>
            </p:nvSpPr>
            <p:spPr>
              <a:xfrm>
                <a:off x="5141706" y="9034541"/>
                <a:ext cx="127000" cy="95338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953385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65" y="62480"/>
                    </a:moveTo>
                    <a:cubicBezTo>
                      <a:pt x="91590" y="46755"/>
                      <a:pt x="78494" y="34372"/>
                      <a:pt x="62767" y="34778"/>
                    </a:cubicBezTo>
                    <a:cubicBezTo>
                      <a:pt x="47040" y="35183"/>
                      <a:pt x="34599" y="48223"/>
                      <a:pt x="34934" y="63952"/>
                    </a:cubicBezTo>
                    <a:lnTo>
                      <a:pt x="57131" y="925278"/>
                    </a:lnTo>
                    <a:cubicBezTo>
                      <a:pt x="57607" y="941003"/>
                      <a:pt x="70703" y="953385"/>
                      <a:pt x="86430" y="952980"/>
                    </a:cubicBezTo>
                    <a:cubicBezTo>
                      <a:pt x="102156" y="952574"/>
                      <a:pt x="114598" y="939534"/>
                      <a:pt x="114262" y="92380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71" name="Freeform 871"/>
              <p:cNvSpPr/>
              <p:nvPr/>
            </p:nvSpPr>
            <p:spPr>
              <a:xfrm>
                <a:off x="5163903" y="9895867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1808" y="59325"/>
                    </a:moveTo>
                    <a:cubicBezTo>
                      <a:pt x="89596" y="43749"/>
                      <a:pt x="75211" y="32891"/>
                      <a:pt x="59626" y="35033"/>
                    </a:cubicBezTo>
                    <a:cubicBezTo>
                      <a:pt x="44040" y="37176"/>
                      <a:pt x="33118" y="51513"/>
                      <a:pt x="35191" y="67107"/>
                    </a:cubicBezTo>
                    <a:lnTo>
                      <a:pt x="57388" y="228606"/>
                    </a:lnTo>
                    <a:cubicBezTo>
                      <a:pt x="59600" y="244182"/>
                      <a:pt x="73985" y="255039"/>
                      <a:pt x="89571" y="252897"/>
                    </a:cubicBezTo>
                    <a:cubicBezTo>
                      <a:pt x="105156" y="250755"/>
                      <a:pt x="116078" y="236418"/>
                      <a:pt x="114005" y="22082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72" name="Freeform 872"/>
              <p:cNvSpPr/>
              <p:nvPr/>
            </p:nvSpPr>
            <p:spPr>
              <a:xfrm>
                <a:off x="5186100" y="9176602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943979"/>
                    </a:moveTo>
                    <a:cubicBezTo>
                      <a:pt x="126844" y="909020"/>
                      <a:pt x="98459" y="880763"/>
                      <a:pt x="63500" y="880763"/>
                    </a:cubicBezTo>
                    <a:cubicBezTo>
                      <a:pt x="28540" y="880763"/>
                      <a:pt x="156" y="909020"/>
                      <a:pt x="0" y="943979"/>
                    </a:cubicBezTo>
                    <a:cubicBezTo>
                      <a:pt x="156" y="978939"/>
                      <a:pt x="28540" y="1007196"/>
                      <a:pt x="63500" y="1007196"/>
                    </a:cubicBezTo>
                    <a:cubicBezTo>
                      <a:pt x="98459" y="1007196"/>
                      <a:pt x="126844" y="978939"/>
                      <a:pt x="127000" y="943979"/>
                    </a:cubicBezTo>
                    <a:close/>
                    <a:moveTo>
                      <a:pt x="34933" y="943286"/>
                    </a:moveTo>
                    <a:cubicBezTo>
                      <a:pt x="34622" y="959015"/>
                      <a:pt x="47083" y="972037"/>
                      <a:pt x="62810" y="972419"/>
                    </a:cubicBezTo>
                    <a:cubicBezTo>
                      <a:pt x="78537" y="972800"/>
                      <a:pt x="91614" y="960398"/>
                      <a:pt x="92066" y="944672"/>
                    </a:cubicBezTo>
                    <a:lnTo>
                      <a:pt x="114263" y="29514"/>
                    </a:lnTo>
                    <a:cubicBezTo>
                      <a:pt x="114575" y="13785"/>
                      <a:pt x="102114" y="763"/>
                      <a:pt x="86387" y="381"/>
                    </a:cubicBezTo>
                    <a:cubicBezTo>
                      <a:pt x="70659" y="0"/>
                      <a:pt x="57582" y="12402"/>
                      <a:pt x="57130" y="2812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73" name="Freeform 873"/>
              <p:cNvSpPr/>
              <p:nvPr/>
            </p:nvSpPr>
            <p:spPr>
              <a:xfrm>
                <a:off x="5208297" y="9142206"/>
                <a:ext cx="127000" cy="7381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182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7"/>
                    </a:cubicBezTo>
                    <a:close/>
                    <a:moveTo>
                      <a:pt x="92058" y="62235"/>
                    </a:moveTo>
                    <a:cubicBezTo>
                      <a:pt x="91447" y="46515"/>
                      <a:pt x="78245" y="34246"/>
                      <a:pt x="62523" y="34786"/>
                    </a:cubicBezTo>
                    <a:cubicBezTo>
                      <a:pt x="46800" y="35326"/>
                      <a:pt x="34471" y="48473"/>
                      <a:pt x="34941" y="64198"/>
                    </a:cubicBezTo>
                    <a:lnTo>
                      <a:pt x="57139" y="710193"/>
                    </a:lnTo>
                    <a:cubicBezTo>
                      <a:pt x="57749" y="725913"/>
                      <a:pt x="70951" y="738182"/>
                      <a:pt x="86674" y="737642"/>
                    </a:cubicBezTo>
                    <a:cubicBezTo>
                      <a:pt x="102396" y="737102"/>
                      <a:pt x="114725" y="723955"/>
                      <a:pt x="114255" y="70823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74" name="Freeform 874"/>
              <p:cNvSpPr/>
              <p:nvPr/>
            </p:nvSpPr>
            <p:spPr>
              <a:xfrm>
                <a:off x="5230494" y="8046290"/>
                <a:ext cx="127000" cy="186834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868343">
                    <a:moveTo>
                      <a:pt x="127000" y="1805127"/>
                    </a:moveTo>
                    <a:cubicBezTo>
                      <a:pt x="126844" y="1770168"/>
                      <a:pt x="98459" y="1741911"/>
                      <a:pt x="63500" y="1741911"/>
                    </a:cubicBezTo>
                    <a:cubicBezTo>
                      <a:pt x="28540" y="1741911"/>
                      <a:pt x="156" y="1770168"/>
                      <a:pt x="0" y="1805127"/>
                    </a:cubicBezTo>
                    <a:cubicBezTo>
                      <a:pt x="156" y="1840086"/>
                      <a:pt x="28540" y="1868344"/>
                      <a:pt x="63500" y="1868344"/>
                    </a:cubicBezTo>
                    <a:cubicBezTo>
                      <a:pt x="98459" y="1868344"/>
                      <a:pt x="126844" y="1840086"/>
                      <a:pt x="127000" y="1805127"/>
                    </a:cubicBezTo>
                    <a:close/>
                    <a:moveTo>
                      <a:pt x="34927" y="1804770"/>
                    </a:moveTo>
                    <a:cubicBezTo>
                      <a:pt x="34801" y="1820502"/>
                      <a:pt x="47414" y="1833376"/>
                      <a:pt x="63145" y="1833572"/>
                    </a:cubicBezTo>
                    <a:cubicBezTo>
                      <a:pt x="78875" y="1833769"/>
                      <a:pt x="91806" y="1821213"/>
                      <a:pt x="92073" y="1805484"/>
                    </a:cubicBezTo>
                    <a:lnTo>
                      <a:pt x="114270" y="28999"/>
                    </a:lnTo>
                    <a:cubicBezTo>
                      <a:pt x="114396" y="13268"/>
                      <a:pt x="101783" y="393"/>
                      <a:pt x="86052" y="197"/>
                    </a:cubicBezTo>
                    <a:cubicBezTo>
                      <a:pt x="70322" y="0"/>
                      <a:pt x="57391" y="12556"/>
                      <a:pt x="57124" y="2828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75" name="Freeform 875"/>
              <p:cNvSpPr/>
              <p:nvPr/>
            </p:nvSpPr>
            <p:spPr>
              <a:xfrm>
                <a:off x="5252691" y="8011716"/>
                <a:ext cx="127000" cy="192217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922170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73" y="62869"/>
                    </a:moveTo>
                    <a:cubicBezTo>
                      <a:pt x="91811" y="47140"/>
                      <a:pt x="78886" y="34580"/>
                      <a:pt x="63155" y="34770"/>
                    </a:cubicBezTo>
                    <a:cubicBezTo>
                      <a:pt x="47424" y="34961"/>
                      <a:pt x="34806" y="47831"/>
                      <a:pt x="34927" y="63562"/>
                    </a:cubicBezTo>
                    <a:lnTo>
                      <a:pt x="57124" y="1893880"/>
                    </a:lnTo>
                    <a:cubicBezTo>
                      <a:pt x="57385" y="1909609"/>
                      <a:pt x="70311" y="1922170"/>
                      <a:pt x="86042" y="1921979"/>
                    </a:cubicBezTo>
                    <a:cubicBezTo>
                      <a:pt x="101772" y="1921789"/>
                      <a:pt x="114390" y="1908919"/>
                      <a:pt x="114270" y="189318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76" name="Freeform 876"/>
              <p:cNvSpPr/>
              <p:nvPr/>
            </p:nvSpPr>
            <p:spPr>
              <a:xfrm>
                <a:off x="5274888" y="7777156"/>
                <a:ext cx="127000" cy="219131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191310">
                    <a:moveTo>
                      <a:pt x="127000" y="2128094"/>
                    </a:moveTo>
                    <a:cubicBezTo>
                      <a:pt x="126844" y="2093135"/>
                      <a:pt x="98459" y="2064877"/>
                      <a:pt x="63500" y="2064877"/>
                    </a:cubicBezTo>
                    <a:cubicBezTo>
                      <a:pt x="28540" y="2064877"/>
                      <a:pt x="156" y="2093135"/>
                      <a:pt x="0" y="2128094"/>
                    </a:cubicBezTo>
                    <a:cubicBezTo>
                      <a:pt x="156" y="2163053"/>
                      <a:pt x="28540" y="2191310"/>
                      <a:pt x="63500" y="2191310"/>
                    </a:cubicBezTo>
                    <a:cubicBezTo>
                      <a:pt x="98459" y="2191310"/>
                      <a:pt x="126844" y="2163053"/>
                      <a:pt x="127000" y="2128094"/>
                    </a:cubicBezTo>
                    <a:close/>
                    <a:moveTo>
                      <a:pt x="34926" y="2127792"/>
                    </a:moveTo>
                    <a:cubicBezTo>
                      <a:pt x="34831" y="2143524"/>
                      <a:pt x="47468" y="2156374"/>
                      <a:pt x="63199" y="2156540"/>
                    </a:cubicBezTo>
                    <a:cubicBezTo>
                      <a:pt x="78930" y="2156706"/>
                      <a:pt x="91837" y="2144126"/>
                      <a:pt x="92073" y="2128396"/>
                    </a:cubicBezTo>
                    <a:lnTo>
                      <a:pt x="114270" y="28914"/>
                    </a:lnTo>
                    <a:cubicBezTo>
                      <a:pt x="114366" y="13182"/>
                      <a:pt x="101729" y="332"/>
                      <a:pt x="85998" y="165"/>
                    </a:cubicBezTo>
                    <a:cubicBezTo>
                      <a:pt x="70267" y="0"/>
                      <a:pt x="57360" y="12579"/>
                      <a:pt x="57123" y="2830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77" name="Freeform 877"/>
              <p:cNvSpPr/>
              <p:nvPr/>
            </p:nvSpPr>
            <p:spPr>
              <a:xfrm>
                <a:off x="5297085" y="7742551"/>
                <a:ext cx="127000" cy="122245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22457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7"/>
                    </a:cubicBezTo>
                    <a:close/>
                    <a:moveTo>
                      <a:pt x="92069" y="62656"/>
                    </a:moveTo>
                    <a:cubicBezTo>
                      <a:pt x="91690" y="46929"/>
                      <a:pt x="78670" y="34466"/>
                      <a:pt x="62941" y="34774"/>
                    </a:cubicBezTo>
                    <a:cubicBezTo>
                      <a:pt x="47212" y="35084"/>
                      <a:pt x="34691" y="48048"/>
                      <a:pt x="34930" y="63778"/>
                    </a:cubicBezTo>
                    <a:lnTo>
                      <a:pt x="57127" y="1194268"/>
                    </a:lnTo>
                    <a:cubicBezTo>
                      <a:pt x="57506" y="1209995"/>
                      <a:pt x="70527" y="1222458"/>
                      <a:pt x="86255" y="1222149"/>
                    </a:cubicBezTo>
                    <a:cubicBezTo>
                      <a:pt x="101984" y="1221841"/>
                      <a:pt x="114505" y="1208876"/>
                      <a:pt x="114266" y="119314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78" name="Freeform 878"/>
              <p:cNvSpPr/>
              <p:nvPr/>
            </p:nvSpPr>
            <p:spPr>
              <a:xfrm>
                <a:off x="5319282" y="8873042"/>
                <a:ext cx="127000" cy="11686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68640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6"/>
                    </a:cubicBezTo>
                    <a:close/>
                    <a:moveTo>
                      <a:pt x="92069" y="62627"/>
                    </a:moveTo>
                    <a:cubicBezTo>
                      <a:pt x="91674" y="46900"/>
                      <a:pt x="78642" y="34451"/>
                      <a:pt x="62914" y="34775"/>
                    </a:cubicBezTo>
                    <a:cubicBezTo>
                      <a:pt x="47185" y="35099"/>
                      <a:pt x="34677" y="48075"/>
                      <a:pt x="34931" y="63805"/>
                    </a:cubicBezTo>
                    <a:lnTo>
                      <a:pt x="57128" y="1140463"/>
                    </a:lnTo>
                    <a:cubicBezTo>
                      <a:pt x="57523" y="1156190"/>
                      <a:pt x="70555" y="1168640"/>
                      <a:pt x="86283" y="1168316"/>
                    </a:cubicBezTo>
                    <a:cubicBezTo>
                      <a:pt x="102012" y="1167991"/>
                      <a:pt x="114520" y="1155015"/>
                      <a:pt x="114266" y="113928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79" name="Freeform 879"/>
              <p:cNvSpPr/>
              <p:nvPr/>
            </p:nvSpPr>
            <p:spPr>
              <a:xfrm>
                <a:off x="5341479" y="6969712"/>
                <a:ext cx="127000" cy="31064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106420">
                    <a:moveTo>
                      <a:pt x="127000" y="3043204"/>
                    </a:moveTo>
                    <a:cubicBezTo>
                      <a:pt x="126844" y="3008245"/>
                      <a:pt x="98459" y="2979988"/>
                      <a:pt x="63500" y="2979988"/>
                    </a:cubicBezTo>
                    <a:cubicBezTo>
                      <a:pt x="28541" y="2979988"/>
                      <a:pt x="156" y="3008245"/>
                      <a:pt x="0" y="3043204"/>
                    </a:cubicBezTo>
                    <a:cubicBezTo>
                      <a:pt x="156" y="3078163"/>
                      <a:pt x="28541" y="3106420"/>
                      <a:pt x="63500" y="3106420"/>
                    </a:cubicBezTo>
                    <a:cubicBezTo>
                      <a:pt x="98459" y="3106420"/>
                      <a:pt x="126844" y="3078163"/>
                      <a:pt x="127000" y="3043204"/>
                    </a:cubicBezTo>
                    <a:close/>
                    <a:moveTo>
                      <a:pt x="34926" y="3042993"/>
                    </a:moveTo>
                    <a:cubicBezTo>
                      <a:pt x="34880" y="3058725"/>
                      <a:pt x="47559" y="3071535"/>
                      <a:pt x="63290" y="3071650"/>
                    </a:cubicBezTo>
                    <a:cubicBezTo>
                      <a:pt x="79022" y="3071766"/>
                      <a:pt x="91888" y="3059145"/>
                      <a:pt x="92074" y="3043414"/>
                    </a:cubicBezTo>
                    <a:lnTo>
                      <a:pt x="114271" y="28772"/>
                    </a:lnTo>
                    <a:cubicBezTo>
                      <a:pt x="114317" y="13041"/>
                      <a:pt x="101638" y="232"/>
                      <a:pt x="85906" y="115"/>
                    </a:cubicBezTo>
                    <a:cubicBezTo>
                      <a:pt x="70175" y="0"/>
                      <a:pt x="57309" y="12621"/>
                      <a:pt x="57123" y="2835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80" name="Freeform 880"/>
              <p:cNvSpPr/>
              <p:nvPr/>
            </p:nvSpPr>
            <p:spPr>
              <a:xfrm>
                <a:off x="5363676" y="5408452"/>
                <a:ext cx="127000" cy="165303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653038">
                    <a:moveTo>
                      <a:pt x="127000" y="1589822"/>
                    </a:moveTo>
                    <a:cubicBezTo>
                      <a:pt x="126844" y="1554863"/>
                      <a:pt x="98460" y="1526606"/>
                      <a:pt x="63500" y="1526606"/>
                    </a:cubicBezTo>
                    <a:cubicBezTo>
                      <a:pt x="28541" y="1526606"/>
                      <a:pt x="156" y="1554863"/>
                      <a:pt x="0" y="1589822"/>
                    </a:cubicBezTo>
                    <a:cubicBezTo>
                      <a:pt x="156" y="1624781"/>
                      <a:pt x="28541" y="1653039"/>
                      <a:pt x="63500" y="1653039"/>
                    </a:cubicBezTo>
                    <a:cubicBezTo>
                      <a:pt x="98460" y="1653039"/>
                      <a:pt x="126844" y="1624781"/>
                      <a:pt x="127000" y="1589822"/>
                    </a:cubicBezTo>
                    <a:close/>
                    <a:moveTo>
                      <a:pt x="34928" y="1589416"/>
                    </a:moveTo>
                    <a:cubicBezTo>
                      <a:pt x="34775" y="1605147"/>
                      <a:pt x="47365" y="1618043"/>
                      <a:pt x="63095" y="1618267"/>
                    </a:cubicBezTo>
                    <a:cubicBezTo>
                      <a:pt x="78826" y="1618490"/>
                      <a:pt x="91778" y="1605958"/>
                      <a:pt x="92072" y="1590229"/>
                    </a:cubicBezTo>
                    <a:lnTo>
                      <a:pt x="114269" y="29075"/>
                    </a:lnTo>
                    <a:cubicBezTo>
                      <a:pt x="114422" y="13344"/>
                      <a:pt x="101831" y="448"/>
                      <a:pt x="86101" y="224"/>
                    </a:cubicBezTo>
                    <a:cubicBezTo>
                      <a:pt x="70371" y="0"/>
                      <a:pt x="57419" y="12534"/>
                      <a:pt x="57125" y="2826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81" name="Freeform 881"/>
              <p:cNvSpPr/>
              <p:nvPr/>
            </p:nvSpPr>
            <p:spPr>
              <a:xfrm>
                <a:off x="5385873" y="5373904"/>
                <a:ext cx="127000" cy="283726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837267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92074" y="62986"/>
                    </a:moveTo>
                    <a:cubicBezTo>
                      <a:pt x="91876" y="47255"/>
                      <a:pt x="79001" y="34643"/>
                      <a:pt x="63270" y="34770"/>
                    </a:cubicBezTo>
                    <a:cubicBezTo>
                      <a:pt x="47539" y="34898"/>
                      <a:pt x="34869" y="47716"/>
                      <a:pt x="34926" y="63448"/>
                    </a:cubicBezTo>
                    <a:lnTo>
                      <a:pt x="57123" y="2808924"/>
                    </a:lnTo>
                    <a:cubicBezTo>
                      <a:pt x="57321" y="2824655"/>
                      <a:pt x="70196" y="2837267"/>
                      <a:pt x="85927" y="2837140"/>
                    </a:cubicBezTo>
                    <a:cubicBezTo>
                      <a:pt x="101658" y="2837013"/>
                      <a:pt x="114328" y="2824194"/>
                      <a:pt x="114271" y="280846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82" name="Freeform 882"/>
              <p:cNvSpPr/>
              <p:nvPr/>
            </p:nvSpPr>
            <p:spPr>
              <a:xfrm>
                <a:off x="5408070" y="8119381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6"/>
                    </a:cubicBezTo>
                    <a:close/>
                    <a:moveTo>
                      <a:pt x="91978" y="60869"/>
                    </a:moveTo>
                    <a:cubicBezTo>
                      <a:pt x="90615" y="45196"/>
                      <a:pt x="76841" y="33573"/>
                      <a:pt x="61162" y="34865"/>
                    </a:cubicBezTo>
                    <a:cubicBezTo>
                      <a:pt x="45484" y="36158"/>
                      <a:pt x="33799" y="49881"/>
                      <a:pt x="35022" y="65565"/>
                    </a:cubicBezTo>
                    <a:lnTo>
                      <a:pt x="57219" y="334729"/>
                    </a:lnTo>
                    <a:cubicBezTo>
                      <a:pt x="58582" y="350402"/>
                      <a:pt x="72356" y="362025"/>
                      <a:pt x="88035" y="360732"/>
                    </a:cubicBezTo>
                    <a:cubicBezTo>
                      <a:pt x="103714" y="359439"/>
                      <a:pt x="115398" y="345717"/>
                      <a:pt x="114175" y="33003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83" name="Freeform 883"/>
              <p:cNvSpPr/>
              <p:nvPr/>
            </p:nvSpPr>
            <p:spPr>
              <a:xfrm>
                <a:off x="5430267" y="6269839"/>
                <a:ext cx="127000" cy="22451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245140">
                    <a:moveTo>
                      <a:pt x="127000" y="2181923"/>
                    </a:moveTo>
                    <a:cubicBezTo>
                      <a:pt x="126844" y="2146964"/>
                      <a:pt x="98459" y="2118707"/>
                      <a:pt x="63500" y="2118707"/>
                    </a:cubicBezTo>
                    <a:cubicBezTo>
                      <a:pt x="28540" y="2118707"/>
                      <a:pt x="156" y="2146964"/>
                      <a:pt x="0" y="2181923"/>
                    </a:cubicBezTo>
                    <a:cubicBezTo>
                      <a:pt x="156" y="2216883"/>
                      <a:pt x="28540" y="2245140"/>
                      <a:pt x="63500" y="2245140"/>
                    </a:cubicBezTo>
                    <a:cubicBezTo>
                      <a:pt x="98459" y="2245140"/>
                      <a:pt x="126844" y="2216883"/>
                      <a:pt x="127000" y="2181923"/>
                    </a:cubicBezTo>
                    <a:close/>
                    <a:moveTo>
                      <a:pt x="34927" y="2181629"/>
                    </a:moveTo>
                    <a:cubicBezTo>
                      <a:pt x="34835" y="2197360"/>
                      <a:pt x="47476" y="2210207"/>
                      <a:pt x="63207" y="2210370"/>
                    </a:cubicBezTo>
                    <a:cubicBezTo>
                      <a:pt x="78938" y="2210532"/>
                      <a:pt x="91841" y="2197948"/>
                      <a:pt x="92073" y="2182218"/>
                    </a:cubicBezTo>
                    <a:lnTo>
                      <a:pt x="114271" y="28903"/>
                    </a:lnTo>
                    <a:cubicBezTo>
                      <a:pt x="114362" y="13171"/>
                      <a:pt x="101721" y="324"/>
                      <a:pt x="85990" y="162"/>
                    </a:cubicBezTo>
                    <a:cubicBezTo>
                      <a:pt x="70259" y="0"/>
                      <a:pt x="57356" y="12583"/>
                      <a:pt x="57124" y="2831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84" name="Freeform 884"/>
              <p:cNvSpPr/>
              <p:nvPr/>
            </p:nvSpPr>
            <p:spPr>
              <a:xfrm>
                <a:off x="5452464" y="6235230"/>
                <a:ext cx="127000" cy="283726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837268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92074" y="62986"/>
                    </a:moveTo>
                    <a:cubicBezTo>
                      <a:pt x="91877" y="47256"/>
                      <a:pt x="79001" y="34643"/>
                      <a:pt x="63270" y="34770"/>
                    </a:cubicBezTo>
                    <a:cubicBezTo>
                      <a:pt x="47539" y="34898"/>
                      <a:pt x="34869" y="47716"/>
                      <a:pt x="34926" y="63448"/>
                    </a:cubicBezTo>
                    <a:lnTo>
                      <a:pt x="57123" y="2808925"/>
                    </a:lnTo>
                    <a:cubicBezTo>
                      <a:pt x="57321" y="2824656"/>
                      <a:pt x="70196" y="2837268"/>
                      <a:pt x="85927" y="2837141"/>
                    </a:cubicBezTo>
                    <a:cubicBezTo>
                      <a:pt x="101659" y="2837013"/>
                      <a:pt x="114328" y="2824195"/>
                      <a:pt x="114271" y="280846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85" name="Freeform 885"/>
              <p:cNvSpPr/>
              <p:nvPr/>
            </p:nvSpPr>
            <p:spPr>
              <a:xfrm>
                <a:off x="5474661" y="8745115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298809"/>
                    </a:moveTo>
                    <a:cubicBezTo>
                      <a:pt x="126844" y="263850"/>
                      <a:pt x="98460" y="235593"/>
                      <a:pt x="63500" y="235593"/>
                    </a:cubicBezTo>
                    <a:cubicBezTo>
                      <a:pt x="28541" y="235593"/>
                      <a:pt x="156" y="263850"/>
                      <a:pt x="0" y="298809"/>
                    </a:cubicBezTo>
                    <a:cubicBezTo>
                      <a:pt x="156" y="333768"/>
                      <a:pt x="28541" y="362025"/>
                      <a:pt x="63500" y="362025"/>
                    </a:cubicBezTo>
                    <a:cubicBezTo>
                      <a:pt x="98460" y="362025"/>
                      <a:pt x="126844" y="333768"/>
                      <a:pt x="127000" y="298809"/>
                    </a:cubicBezTo>
                    <a:close/>
                    <a:moveTo>
                      <a:pt x="35022" y="296460"/>
                    </a:moveTo>
                    <a:cubicBezTo>
                      <a:pt x="33799" y="312145"/>
                      <a:pt x="45483" y="325867"/>
                      <a:pt x="61162" y="327161"/>
                    </a:cubicBezTo>
                    <a:cubicBezTo>
                      <a:pt x="76841" y="328454"/>
                      <a:pt x="90616" y="316830"/>
                      <a:pt x="91979" y="301158"/>
                    </a:cubicBezTo>
                    <a:lnTo>
                      <a:pt x="114175" y="31993"/>
                    </a:lnTo>
                    <a:cubicBezTo>
                      <a:pt x="115398" y="16308"/>
                      <a:pt x="103714" y="2586"/>
                      <a:pt x="88035" y="1293"/>
                    </a:cubicBezTo>
                    <a:cubicBezTo>
                      <a:pt x="72356" y="0"/>
                      <a:pt x="58582" y="11623"/>
                      <a:pt x="57219" y="2729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86" name="Freeform 886"/>
              <p:cNvSpPr/>
              <p:nvPr/>
            </p:nvSpPr>
            <p:spPr>
              <a:xfrm>
                <a:off x="5496858" y="3524456"/>
                <a:ext cx="127000" cy="53135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313520">
                    <a:moveTo>
                      <a:pt x="127000" y="5250304"/>
                    </a:moveTo>
                    <a:cubicBezTo>
                      <a:pt x="126844" y="5215345"/>
                      <a:pt x="98460" y="5187087"/>
                      <a:pt x="63500" y="5187087"/>
                    </a:cubicBezTo>
                    <a:cubicBezTo>
                      <a:pt x="28541" y="5187087"/>
                      <a:pt x="156" y="5215345"/>
                      <a:pt x="0" y="5250304"/>
                    </a:cubicBezTo>
                    <a:cubicBezTo>
                      <a:pt x="156" y="5285263"/>
                      <a:pt x="28541" y="5313520"/>
                      <a:pt x="63500" y="5313520"/>
                    </a:cubicBezTo>
                    <a:cubicBezTo>
                      <a:pt x="98460" y="5313520"/>
                      <a:pt x="126844" y="5285263"/>
                      <a:pt x="127000" y="5250304"/>
                    </a:cubicBezTo>
                    <a:close/>
                    <a:moveTo>
                      <a:pt x="34926" y="5250182"/>
                    </a:moveTo>
                    <a:cubicBezTo>
                      <a:pt x="34929" y="5265914"/>
                      <a:pt x="47648" y="5278683"/>
                      <a:pt x="63379" y="5278751"/>
                    </a:cubicBezTo>
                    <a:cubicBezTo>
                      <a:pt x="79111" y="5278818"/>
                      <a:pt x="91938" y="5266155"/>
                      <a:pt x="92075" y="5250425"/>
                    </a:cubicBezTo>
                    <a:lnTo>
                      <a:pt x="114272" y="28636"/>
                    </a:lnTo>
                    <a:cubicBezTo>
                      <a:pt x="114268" y="12904"/>
                      <a:pt x="101550" y="134"/>
                      <a:pt x="85818" y="67"/>
                    </a:cubicBezTo>
                    <a:cubicBezTo>
                      <a:pt x="70086" y="0"/>
                      <a:pt x="57260" y="12661"/>
                      <a:pt x="57122" y="2839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87" name="Freeform 887"/>
              <p:cNvSpPr/>
              <p:nvPr/>
            </p:nvSpPr>
            <p:spPr>
              <a:xfrm>
                <a:off x="5519055" y="3489753"/>
                <a:ext cx="127000" cy="574417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44178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92075" y="63105"/>
                    </a:moveTo>
                    <a:cubicBezTo>
                      <a:pt x="91943" y="47374"/>
                      <a:pt x="79120" y="34708"/>
                      <a:pt x="63388" y="34770"/>
                    </a:cubicBezTo>
                    <a:cubicBezTo>
                      <a:pt x="47657" y="34831"/>
                      <a:pt x="34934" y="47597"/>
                      <a:pt x="34925" y="63329"/>
                    </a:cubicBezTo>
                    <a:lnTo>
                      <a:pt x="57122" y="5715782"/>
                    </a:lnTo>
                    <a:cubicBezTo>
                      <a:pt x="57255" y="5731514"/>
                      <a:pt x="70077" y="5744179"/>
                      <a:pt x="85809" y="5744117"/>
                    </a:cubicBezTo>
                    <a:cubicBezTo>
                      <a:pt x="101541" y="5744055"/>
                      <a:pt x="114264" y="5731289"/>
                      <a:pt x="114272" y="571555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88" name="Freeform 888"/>
              <p:cNvSpPr/>
              <p:nvPr/>
            </p:nvSpPr>
            <p:spPr>
              <a:xfrm>
                <a:off x="5541252" y="9142206"/>
                <a:ext cx="127000" cy="127627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7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0" y="62681"/>
                    </a:moveTo>
                    <a:cubicBezTo>
                      <a:pt x="91705" y="46953"/>
                      <a:pt x="78696" y="34480"/>
                      <a:pt x="62967" y="34774"/>
                    </a:cubicBezTo>
                    <a:cubicBezTo>
                      <a:pt x="47238" y="35069"/>
                      <a:pt x="34706" y="48022"/>
                      <a:pt x="34931" y="63752"/>
                    </a:cubicBezTo>
                    <a:lnTo>
                      <a:pt x="57127" y="1248075"/>
                    </a:lnTo>
                    <a:cubicBezTo>
                      <a:pt x="57492" y="1263803"/>
                      <a:pt x="70502" y="1276277"/>
                      <a:pt x="86230" y="1275982"/>
                    </a:cubicBezTo>
                    <a:cubicBezTo>
                      <a:pt x="101960" y="1275688"/>
                      <a:pt x="114492" y="1262734"/>
                      <a:pt x="114268" y="124700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89" name="Freeform 889"/>
              <p:cNvSpPr/>
              <p:nvPr/>
            </p:nvSpPr>
            <p:spPr>
              <a:xfrm>
                <a:off x="5563449" y="5623932"/>
                <a:ext cx="127000" cy="482903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829030">
                    <a:moveTo>
                      <a:pt x="127000" y="4765814"/>
                    </a:moveTo>
                    <a:cubicBezTo>
                      <a:pt x="126844" y="4730855"/>
                      <a:pt x="98460" y="4702597"/>
                      <a:pt x="63500" y="4702597"/>
                    </a:cubicBezTo>
                    <a:cubicBezTo>
                      <a:pt x="28541" y="4702597"/>
                      <a:pt x="156" y="4730855"/>
                      <a:pt x="0" y="4765814"/>
                    </a:cubicBezTo>
                    <a:cubicBezTo>
                      <a:pt x="156" y="4800773"/>
                      <a:pt x="28541" y="4829030"/>
                      <a:pt x="63500" y="4829030"/>
                    </a:cubicBezTo>
                    <a:cubicBezTo>
                      <a:pt x="98460" y="4829030"/>
                      <a:pt x="126844" y="4800773"/>
                      <a:pt x="127000" y="4765814"/>
                    </a:cubicBezTo>
                    <a:close/>
                    <a:moveTo>
                      <a:pt x="34926" y="4765680"/>
                    </a:moveTo>
                    <a:cubicBezTo>
                      <a:pt x="34922" y="4781412"/>
                      <a:pt x="47636" y="4794188"/>
                      <a:pt x="63367" y="4794262"/>
                    </a:cubicBezTo>
                    <a:cubicBezTo>
                      <a:pt x="79099" y="4794335"/>
                      <a:pt x="91931" y="4781679"/>
                      <a:pt x="92075" y="4765948"/>
                    </a:cubicBezTo>
                    <a:lnTo>
                      <a:pt x="114272" y="28654"/>
                    </a:lnTo>
                    <a:cubicBezTo>
                      <a:pt x="114276" y="12922"/>
                      <a:pt x="101563" y="147"/>
                      <a:pt x="85831" y="73"/>
                    </a:cubicBezTo>
                    <a:cubicBezTo>
                      <a:pt x="70099" y="0"/>
                      <a:pt x="57267" y="12655"/>
                      <a:pt x="57123" y="2838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90" name="Freeform 890"/>
              <p:cNvSpPr/>
              <p:nvPr/>
            </p:nvSpPr>
            <p:spPr>
              <a:xfrm>
                <a:off x="5585646" y="5589236"/>
                <a:ext cx="127000" cy="418304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83048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75" y="63061"/>
                    </a:moveTo>
                    <a:cubicBezTo>
                      <a:pt x="91919" y="47330"/>
                      <a:pt x="79078" y="34684"/>
                      <a:pt x="63346" y="34769"/>
                    </a:cubicBezTo>
                    <a:cubicBezTo>
                      <a:pt x="47614" y="34854"/>
                      <a:pt x="34911" y="47639"/>
                      <a:pt x="34926" y="63371"/>
                    </a:cubicBezTo>
                    <a:lnTo>
                      <a:pt x="57123" y="4154670"/>
                    </a:lnTo>
                    <a:cubicBezTo>
                      <a:pt x="57279" y="4170401"/>
                      <a:pt x="70120" y="4183047"/>
                      <a:pt x="85852" y="4182962"/>
                    </a:cubicBezTo>
                    <a:cubicBezTo>
                      <a:pt x="101583" y="4182877"/>
                      <a:pt x="114287" y="4170092"/>
                      <a:pt x="114272" y="415436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91" name="Freeform 891"/>
              <p:cNvSpPr/>
              <p:nvPr/>
            </p:nvSpPr>
            <p:spPr>
              <a:xfrm>
                <a:off x="5607843" y="9551929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191822"/>
                    </a:moveTo>
                    <a:cubicBezTo>
                      <a:pt x="126844" y="156863"/>
                      <a:pt x="98460" y="128606"/>
                      <a:pt x="63500" y="128606"/>
                    </a:cubicBezTo>
                    <a:cubicBezTo>
                      <a:pt x="28541" y="128606"/>
                      <a:pt x="157" y="156863"/>
                      <a:pt x="0" y="191822"/>
                    </a:cubicBezTo>
                    <a:cubicBezTo>
                      <a:pt x="157" y="226781"/>
                      <a:pt x="28541" y="255038"/>
                      <a:pt x="63500" y="255038"/>
                    </a:cubicBezTo>
                    <a:cubicBezTo>
                      <a:pt x="98460" y="255038"/>
                      <a:pt x="126844" y="226781"/>
                      <a:pt x="127000" y="191822"/>
                    </a:cubicBezTo>
                    <a:close/>
                    <a:moveTo>
                      <a:pt x="35192" y="187932"/>
                    </a:moveTo>
                    <a:cubicBezTo>
                      <a:pt x="33119" y="203526"/>
                      <a:pt x="44041" y="217863"/>
                      <a:pt x="59627" y="220005"/>
                    </a:cubicBezTo>
                    <a:cubicBezTo>
                      <a:pt x="75212" y="222146"/>
                      <a:pt x="89597" y="211289"/>
                      <a:pt x="91809" y="195713"/>
                    </a:cubicBezTo>
                    <a:lnTo>
                      <a:pt x="114006" y="34215"/>
                    </a:lnTo>
                    <a:cubicBezTo>
                      <a:pt x="116079" y="18620"/>
                      <a:pt x="105156" y="4283"/>
                      <a:pt x="89571" y="2141"/>
                    </a:cubicBezTo>
                    <a:cubicBezTo>
                      <a:pt x="73986" y="0"/>
                      <a:pt x="59601" y="10857"/>
                      <a:pt x="57389" y="2643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92" name="Freeform 892"/>
              <p:cNvSpPr/>
              <p:nvPr/>
            </p:nvSpPr>
            <p:spPr>
              <a:xfrm>
                <a:off x="5630040" y="8207728"/>
                <a:ext cx="127000" cy="143774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37741">
                    <a:moveTo>
                      <a:pt x="127000" y="1374524"/>
                    </a:moveTo>
                    <a:cubicBezTo>
                      <a:pt x="126844" y="1339565"/>
                      <a:pt x="98460" y="1311308"/>
                      <a:pt x="63500" y="1311308"/>
                    </a:cubicBezTo>
                    <a:cubicBezTo>
                      <a:pt x="28541" y="1311308"/>
                      <a:pt x="157" y="1339565"/>
                      <a:pt x="0" y="1374524"/>
                    </a:cubicBezTo>
                    <a:cubicBezTo>
                      <a:pt x="157" y="1409483"/>
                      <a:pt x="28541" y="1437741"/>
                      <a:pt x="63500" y="1437741"/>
                    </a:cubicBezTo>
                    <a:cubicBezTo>
                      <a:pt x="98460" y="1437741"/>
                      <a:pt x="126844" y="1409483"/>
                      <a:pt x="127000" y="1374524"/>
                    </a:cubicBezTo>
                    <a:close/>
                    <a:moveTo>
                      <a:pt x="34929" y="1374054"/>
                    </a:moveTo>
                    <a:cubicBezTo>
                      <a:pt x="34741" y="1389785"/>
                      <a:pt x="47302" y="1402709"/>
                      <a:pt x="63031" y="1402968"/>
                    </a:cubicBezTo>
                    <a:cubicBezTo>
                      <a:pt x="78761" y="1403227"/>
                      <a:pt x="91742" y="1390724"/>
                      <a:pt x="92072" y="1374996"/>
                    </a:cubicBezTo>
                    <a:lnTo>
                      <a:pt x="114269" y="29174"/>
                    </a:lnTo>
                    <a:cubicBezTo>
                      <a:pt x="114458" y="13443"/>
                      <a:pt x="101897" y="518"/>
                      <a:pt x="86167" y="259"/>
                    </a:cubicBezTo>
                    <a:cubicBezTo>
                      <a:pt x="70437" y="0"/>
                      <a:pt x="57456" y="12503"/>
                      <a:pt x="57126" y="28231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93" name="Freeform 893"/>
              <p:cNvSpPr/>
              <p:nvPr/>
            </p:nvSpPr>
            <p:spPr>
              <a:xfrm>
                <a:off x="5652238" y="8173214"/>
                <a:ext cx="127000" cy="84577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45775">
                    <a:moveTo>
                      <a:pt x="127000" y="63217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62" y="62376"/>
                    </a:moveTo>
                    <a:cubicBezTo>
                      <a:pt x="91529" y="46652"/>
                      <a:pt x="78387" y="34318"/>
                      <a:pt x="62662" y="34781"/>
                    </a:cubicBezTo>
                    <a:cubicBezTo>
                      <a:pt x="46937" y="35245"/>
                      <a:pt x="34544" y="48331"/>
                      <a:pt x="34937" y="64058"/>
                    </a:cubicBezTo>
                    <a:lnTo>
                      <a:pt x="57134" y="817718"/>
                    </a:lnTo>
                    <a:cubicBezTo>
                      <a:pt x="57667" y="833441"/>
                      <a:pt x="70809" y="845775"/>
                      <a:pt x="86534" y="845312"/>
                    </a:cubicBezTo>
                    <a:cubicBezTo>
                      <a:pt x="102259" y="844849"/>
                      <a:pt x="114652" y="831763"/>
                      <a:pt x="114259" y="81603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94" name="Freeform 894"/>
              <p:cNvSpPr/>
              <p:nvPr/>
            </p:nvSpPr>
            <p:spPr>
              <a:xfrm>
                <a:off x="5674435" y="8926874"/>
                <a:ext cx="127000" cy="2019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20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1486" y="57447"/>
                    </a:moveTo>
                    <a:cubicBezTo>
                      <a:pt x="88240" y="42054"/>
                      <a:pt x="73163" y="32179"/>
                      <a:pt x="57755" y="35356"/>
                    </a:cubicBezTo>
                    <a:cubicBezTo>
                      <a:pt x="42347" y="38532"/>
                      <a:pt x="32405" y="53565"/>
                      <a:pt x="35513" y="68987"/>
                    </a:cubicBezTo>
                    <a:lnTo>
                      <a:pt x="57710" y="176653"/>
                    </a:lnTo>
                    <a:cubicBezTo>
                      <a:pt x="60956" y="192046"/>
                      <a:pt x="76033" y="201921"/>
                      <a:pt x="91441" y="198744"/>
                    </a:cubicBezTo>
                    <a:cubicBezTo>
                      <a:pt x="106849" y="195568"/>
                      <a:pt x="116791" y="180534"/>
                      <a:pt x="113683" y="16511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95" name="Freeform 895"/>
              <p:cNvSpPr/>
              <p:nvPr/>
            </p:nvSpPr>
            <p:spPr>
              <a:xfrm>
                <a:off x="5696632" y="9034541"/>
                <a:ext cx="127000" cy="201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19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4" y="98175"/>
                      <a:pt x="127000" y="63216"/>
                    </a:cubicBezTo>
                    <a:close/>
                    <a:moveTo>
                      <a:pt x="91486" y="57446"/>
                    </a:moveTo>
                    <a:cubicBezTo>
                      <a:pt x="88240" y="42052"/>
                      <a:pt x="73163" y="32178"/>
                      <a:pt x="57756" y="35354"/>
                    </a:cubicBezTo>
                    <a:cubicBezTo>
                      <a:pt x="42348" y="38531"/>
                      <a:pt x="32406" y="53564"/>
                      <a:pt x="35513" y="68986"/>
                    </a:cubicBezTo>
                    <a:lnTo>
                      <a:pt x="57710" y="176651"/>
                    </a:lnTo>
                    <a:cubicBezTo>
                      <a:pt x="60956" y="192045"/>
                      <a:pt x="76033" y="201919"/>
                      <a:pt x="91441" y="198743"/>
                    </a:cubicBezTo>
                    <a:cubicBezTo>
                      <a:pt x="106849" y="195566"/>
                      <a:pt x="116791" y="180533"/>
                      <a:pt x="113683" y="165111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96" name="Freeform 896"/>
              <p:cNvSpPr/>
              <p:nvPr/>
            </p:nvSpPr>
            <p:spPr>
              <a:xfrm>
                <a:off x="5718828" y="9142206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89918" y="52323"/>
                    </a:moveTo>
                    <a:cubicBezTo>
                      <a:pt x="83856" y="37807"/>
                      <a:pt x="67200" y="30920"/>
                      <a:pt x="52656" y="36917"/>
                    </a:cubicBezTo>
                    <a:cubicBezTo>
                      <a:pt x="38112" y="42914"/>
                      <a:pt x="31151" y="59539"/>
                      <a:pt x="37083" y="74109"/>
                    </a:cubicBezTo>
                    <a:lnTo>
                      <a:pt x="59280" y="127942"/>
                    </a:lnTo>
                    <a:cubicBezTo>
                      <a:pt x="65342" y="142459"/>
                      <a:pt x="81998" y="149345"/>
                      <a:pt x="96542" y="143349"/>
                    </a:cubicBezTo>
                    <a:cubicBezTo>
                      <a:pt x="111086" y="137352"/>
                      <a:pt x="118047" y="120727"/>
                      <a:pt x="112115" y="10615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97" name="Freeform 897"/>
              <p:cNvSpPr/>
              <p:nvPr/>
            </p:nvSpPr>
            <p:spPr>
              <a:xfrm>
                <a:off x="5741026" y="9196039"/>
                <a:ext cx="127000" cy="11686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68639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69" y="62628"/>
                    </a:moveTo>
                    <a:cubicBezTo>
                      <a:pt x="91674" y="46901"/>
                      <a:pt x="78642" y="34451"/>
                      <a:pt x="62914" y="34775"/>
                    </a:cubicBezTo>
                    <a:cubicBezTo>
                      <a:pt x="47185" y="35099"/>
                      <a:pt x="34677" y="48075"/>
                      <a:pt x="34931" y="63805"/>
                    </a:cubicBezTo>
                    <a:lnTo>
                      <a:pt x="57128" y="1140463"/>
                    </a:lnTo>
                    <a:cubicBezTo>
                      <a:pt x="57522" y="1156190"/>
                      <a:pt x="70554" y="1168639"/>
                      <a:pt x="86283" y="1168315"/>
                    </a:cubicBezTo>
                    <a:cubicBezTo>
                      <a:pt x="102011" y="1167991"/>
                      <a:pt x="114519" y="1155015"/>
                      <a:pt x="114265" y="113928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98" name="Freeform 898"/>
              <p:cNvSpPr/>
              <p:nvPr/>
            </p:nvSpPr>
            <p:spPr>
              <a:xfrm>
                <a:off x="5763223" y="9122852"/>
                <a:ext cx="127000" cy="127627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7">
                    <a:moveTo>
                      <a:pt x="127000" y="1213061"/>
                    </a:moveTo>
                    <a:cubicBezTo>
                      <a:pt x="126843" y="1178102"/>
                      <a:pt x="98459" y="1149845"/>
                      <a:pt x="63500" y="1149845"/>
                    </a:cubicBezTo>
                    <a:cubicBezTo>
                      <a:pt x="28540" y="1149845"/>
                      <a:pt x="156" y="1178102"/>
                      <a:pt x="0" y="1213061"/>
                    </a:cubicBezTo>
                    <a:cubicBezTo>
                      <a:pt x="156" y="1248020"/>
                      <a:pt x="28540" y="1276278"/>
                      <a:pt x="63500" y="1276278"/>
                    </a:cubicBezTo>
                    <a:cubicBezTo>
                      <a:pt x="98459" y="1276278"/>
                      <a:pt x="126843" y="1248020"/>
                      <a:pt x="127000" y="1213061"/>
                    </a:cubicBezTo>
                    <a:close/>
                    <a:moveTo>
                      <a:pt x="34930" y="1212526"/>
                    </a:moveTo>
                    <a:cubicBezTo>
                      <a:pt x="34705" y="1228256"/>
                      <a:pt x="47238" y="1241208"/>
                      <a:pt x="62967" y="1241504"/>
                    </a:cubicBezTo>
                    <a:cubicBezTo>
                      <a:pt x="78696" y="1241798"/>
                      <a:pt x="91705" y="1229324"/>
                      <a:pt x="92070" y="1213596"/>
                    </a:cubicBezTo>
                    <a:lnTo>
                      <a:pt x="114267" y="29273"/>
                    </a:lnTo>
                    <a:cubicBezTo>
                      <a:pt x="114491" y="13543"/>
                      <a:pt x="101959" y="590"/>
                      <a:pt x="86230" y="295"/>
                    </a:cubicBezTo>
                    <a:cubicBezTo>
                      <a:pt x="70501" y="0"/>
                      <a:pt x="57492" y="12474"/>
                      <a:pt x="57127" y="2820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899" name="Freeform 899"/>
              <p:cNvSpPr/>
              <p:nvPr/>
            </p:nvSpPr>
            <p:spPr>
              <a:xfrm>
                <a:off x="5785420" y="8530411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21178"/>
                    </a:moveTo>
                    <a:cubicBezTo>
                      <a:pt x="126844" y="586219"/>
                      <a:pt x="98459" y="557962"/>
                      <a:pt x="63500" y="557962"/>
                    </a:cubicBezTo>
                    <a:cubicBezTo>
                      <a:pt x="28540" y="557962"/>
                      <a:pt x="156" y="586219"/>
                      <a:pt x="0" y="621178"/>
                    </a:cubicBezTo>
                    <a:cubicBezTo>
                      <a:pt x="156" y="656138"/>
                      <a:pt x="28540" y="684395"/>
                      <a:pt x="63500" y="684395"/>
                    </a:cubicBezTo>
                    <a:cubicBezTo>
                      <a:pt x="98459" y="684395"/>
                      <a:pt x="126844" y="656138"/>
                      <a:pt x="127000" y="621178"/>
                    </a:cubicBezTo>
                    <a:close/>
                    <a:moveTo>
                      <a:pt x="34945" y="620108"/>
                    </a:moveTo>
                    <a:cubicBezTo>
                      <a:pt x="34426" y="635831"/>
                      <a:pt x="46713" y="649016"/>
                      <a:pt x="62434" y="649606"/>
                    </a:cubicBezTo>
                    <a:cubicBezTo>
                      <a:pt x="78155" y="650195"/>
                      <a:pt x="91395" y="637967"/>
                      <a:pt x="92055" y="622249"/>
                    </a:cubicBezTo>
                    <a:lnTo>
                      <a:pt x="114252" y="30087"/>
                    </a:lnTo>
                    <a:cubicBezTo>
                      <a:pt x="114771" y="14364"/>
                      <a:pt x="102483" y="1179"/>
                      <a:pt x="86763" y="589"/>
                    </a:cubicBezTo>
                    <a:cubicBezTo>
                      <a:pt x="71042" y="0"/>
                      <a:pt x="57802" y="12229"/>
                      <a:pt x="57142" y="2794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00" name="Freeform 900"/>
              <p:cNvSpPr/>
              <p:nvPr/>
            </p:nvSpPr>
            <p:spPr>
              <a:xfrm>
                <a:off x="5807617" y="8496212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4" y="98175"/>
                      <a:pt x="127000" y="63216"/>
                    </a:cubicBezTo>
                    <a:close/>
                    <a:moveTo>
                      <a:pt x="92066" y="62523"/>
                    </a:moveTo>
                    <a:cubicBezTo>
                      <a:pt x="91614" y="46798"/>
                      <a:pt x="78537" y="34395"/>
                      <a:pt x="62810" y="34777"/>
                    </a:cubicBezTo>
                    <a:cubicBezTo>
                      <a:pt x="47083" y="35159"/>
                      <a:pt x="34622" y="48180"/>
                      <a:pt x="34933" y="63909"/>
                    </a:cubicBezTo>
                    <a:lnTo>
                      <a:pt x="57130" y="979068"/>
                    </a:lnTo>
                    <a:cubicBezTo>
                      <a:pt x="57582" y="994793"/>
                      <a:pt x="70659" y="1007196"/>
                      <a:pt x="86387" y="1006814"/>
                    </a:cubicBezTo>
                    <a:cubicBezTo>
                      <a:pt x="102114" y="1006433"/>
                      <a:pt x="114575" y="993410"/>
                      <a:pt x="114263" y="97768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01" name="Freeform 901"/>
              <p:cNvSpPr/>
              <p:nvPr/>
            </p:nvSpPr>
            <p:spPr>
              <a:xfrm>
                <a:off x="5829814" y="9411371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4" y="98175"/>
                      <a:pt x="127000" y="63216"/>
                    </a:cubicBezTo>
                    <a:close/>
                    <a:moveTo>
                      <a:pt x="92055" y="62145"/>
                    </a:moveTo>
                    <a:cubicBezTo>
                      <a:pt x="91395" y="46428"/>
                      <a:pt x="78155" y="34199"/>
                      <a:pt x="62434" y="34788"/>
                    </a:cubicBezTo>
                    <a:cubicBezTo>
                      <a:pt x="46713" y="35377"/>
                      <a:pt x="34426" y="48563"/>
                      <a:pt x="34945" y="64286"/>
                    </a:cubicBezTo>
                    <a:lnTo>
                      <a:pt x="57142" y="656448"/>
                    </a:lnTo>
                    <a:cubicBezTo>
                      <a:pt x="57801" y="672165"/>
                      <a:pt x="71042" y="684394"/>
                      <a:pt x="86762" y="683805"/>
                    </a:cubicBezTo>
                    <a:cubicBezTo>
                      <a:pt x="102483" y="683216"/>
                      <a:pt x="114771" y="670030"/>
                      <a:pt x="114252" y="65430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02" name="Freeform 902"/>
              <p:cNvSpPr/>
              <p:nvPr/>
            </p:nvSpPr>
            <p:spPr>
              <a:xfrm>
                <a:off x="5852011" y="9980619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86129"/>
                    </a:moveTo>
                    <a:cubicBezTo>
                      <a:pt x="126844" y="51170"/>
                      <a:pt x="98460" y="22913"/>
                      <a:pt x="63500" y="22913"/>
                    </a:cubicBezTo>
                    <a:cubicBezTo>
                      <a:pt x="28541" y="22913"/>
                      <a:pt x="156" y="51170"/>
                      <a:pt x="0" y="86129"/>
                    </a:cubicBezTo>
                    <a:cubicBezTo>
                      <a:pt x="156" y="121088"/>
                      <a:pt x="28541" y="149346"/>
                      <a:pt x="63500" y="149346"/>
                    </a:cubicBezTo>
                    <a:cubicBezTo>
                      <a:pt x="98460" y="149346"/>
                      <a:pt x="126844" y="121088"/>
                      <a:pt x="127000" y="86129"/>
                    </a:cubicBezTo>
                    <a:close/>
                    <a:moveTo>
                      <a:pt x="37083" y="75237"/>
                    </a:moveTo>
                    <a:cubicBezTo>
                      <a:pt x="31151" y="89807"/>
                      <a:pt x="38112" y="106432"/>
                      <a:pt x="52656" y="112429"/>
                    </a:cubicBezTo>
                    <a:cubicBezTo>
                      <a:pt x="67200" y="118426"/>
                      <a:pt x="83855" y="111539"/>
                      <a:pt x="89917" y="97022"/>
                    </a:cubicBezTo>
                    <a:lnTo>
                      <a:pt x="112114" y="43189"/>
                    </a:lnTo>
                    <a:cubicBezTo>
                      <a:pt x="118046" y="28619"/>
                      <a:pt x="111085" y="11994"/>
                      <a:pt x="96541" y="5997"/>
                    </a:cubicBezTo>
                    <a:cubicBezTo>
                      <a:pt x="81997" y="0"/>
                      <a:pt x="65341" y="6887"/>
                      <a:pt x="59279" y="2140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03" name="Freeform 903"/>
              <p:cNvSpPr/>
              <p:nvPr/>
            </p:nvSpPr>
            <p:spPr>
              <a:xfrm>
                <a:off x="5874208" y="8100134"/>
                <a:ext cx="127000" cy="19759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975998">
                    <a:moveTo>
                      <a:pt x="127000" y="1912782"/>
                    </a:moveTo>
                    <a:cubicBezTo>
                      <a:pt x="126844" y="1877823"/>
                      <a:pt x="98459" y="1849566"/>
                      <a:pt x="63500" y="1849566"/>
                    </a:cubicBezTo>
                    <a:cubicBezTo>
                      <a:pt x="28540" y="1849566"/>
                      <a:pt x="156" y="1877823"/>
                      <a:pt x="0" y="1912782"/>
                    </a:cubicBezTo>
                    <a:cubicBezTo>
                      <a:pt x="156" y="1947741"/>
                      <a:pt x="28540" y="1975998"/>
                      <a:pt x="63500" y="1975998"/>
                    </a:cubicBezTo>
                    <a:cubicBezTo>
                      <a:pt x="98459" y="1975998"/>
                      <a:pt x="126844" y="1947741"/>
                      <a:pt x="127000" y="1912782"/>
                    </a:cubicBezTo>
                    <a:close/>
                    <a:moveTo>
                      <a:pt x="34927" y="1912445"/>
                    </a:moveTo>
                    <a:cubicBezTo>
                      <a:pt x="34792" y="1928190"/>
                      <a:pt x="47419" y="1941077"/>
                      <a:pt x="63164" y="1941263"/>
                    </a:cubicBezTo>
                    <a:cubicBezTo>
                      <a:pt x="78909" y="1941448"/>
                      <a:pt x="91837" y="1928862"/>
                      <a:pt x="92073" y="1913118"/>
                    </a:cubicBezTo>
                    <a:lnTo>
                      <a:pt x="114270" y="28967"/>
                    </a:lnTo>
                    <a:cubicBezTo>
                      <a:pt x="114385" y="13236"/>
                      <a:pt x="101763" y="371"/>
                      <a:pt x="86032" y="186"/>
                    </a:cubicBezTo>
                    <a:cubicBezTo>
                      <a:pt x="70301" y="0"/>
                      <a:pt x="57379" y="12565"/>
                      <a:pt x="57124" y="2829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04" name="Freeform 904"/>
              <p:cNvSpPr/>
              <p:nvPr/>
            </p:nvSpPr>
            <p:spPr>
              <a:xfrm>
                <a:off x="5896405" y="6808062"/>
                <a:ext cx="127000" cy="1383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19">
                    <a:moveTo>
                      <a:pt x="127000" y="1320703"/>
                    </a:moveTo>
                    <a:cubicBezTo>
                      <a:pt x="126844" y="1285744"/>
                      <a:pt x="98459" y="1257487"/>
                      <a:pt x="63500" y="1257487"/>
                    </a:cubicBezTo>
                    <a:cubicBezTo>
                      <a:pt x="28540" y="1257487"/>
                      <a:pt x="156" y="1285744"/>
                      <a:pt x="0" y="1320703"/>
                    </a:cubicBezTo>
                    <a:cubicBezTo>
                      <a:pt x="156" y="1355662"/>
                      <a:pt x="28540" y="1383919"/>
                      <a:pt x="63500" y="1383919"/>
                    </a:cubicBezTo>
                    <a:cubicBezTo>
                      <a:pt x="98459" y="1383919"/>
                      <a:pt x="126844" y="1355662"/>
                      <a:pt x="127000" y="1320703"/>
                    </a:cubicBezTo>
                    <a:close/>
                    <a:moveTo>
                      <a:pt x="34929" y="1320212"/>
                    </a:moveTo>
                    <a:cubicBezTo>
                      <a:pt x="34729" y="1335943"/>
                      <a:pt x="47282" y="1348877"/>
                      <a:pt x="63011" y="1349146"/>
                    </a:cubicBezTo>
                    <a:cubicBezTo>
                      <a:pt x="78741" y="1349417"/>
                      <a:pt x="91730" y="1336921"/>
                      <a:pt x="92071" y="1321194"/>
                    </a:cubicBezTo>
                    <a:lnTo>
                      <a:pt x="114268" y="29204"/>
                    </a:lnTo>
                    <a:cubicBezTo>
                      <a:pt x="114467" y="13474"/>
                      <a:pt x="101915" y="540"/>
                      <a:pt x="86185" y="270"/>
                    </a:cubicBezTo>
                    <a:cubicBezTo>
                      <a:pt x="70456" y="0"/>
                      <a:pt x="57466" y="12495"/>
                      <a:pt x="57126" y="2822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05" name="Freeform 905"/>
              <p:cNvSpPr/>
              <p:nvPr/>
            </p:nvSpPr>
            <p:spPr>
              <a:xfrm>
                <a:off x="5918602" y="6773559"/>
                <a:ext cx="127000" cy="337557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375575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7"/>
                    </a:cubicBezTo>
                    <a:close/>
                    <a:moveTo>
                      <a:pt x="92074" y="63024"/>
                    </a:moveTo>
                    <a:cubicBezTo>
                      <a:pt x="91897" y="47293"/>
                      <a:pt x="79039" y="34663"/>
                      <a:pt x="63308" y="34770"/>
                    </a:cubicBezTo>
                    <a:cubicBezTo>
                      <a:pt x="47576" y="34877"/>
                      <a:pt x="34890" y="47678"/>
                      <a:pt x="34926" y="63410"/>
                    </a:cubicBezTo>
                    <a:lnTo>
                      <a:pt x="57123" y="3347215"/>
                    </a:lnTo>
                    <a:cubicBezTo>
                      <a:pt x="57300" y="3362946"/>
                      <a:pt x="70158" y="3375576"/>
                      <a:pt x="85889" y="3375470"/>
                    </a:cubicBezTo>
                    <a:cubicBezTo>
                      <a:pt x="101620" y="3375363"/>
                      <a:pt x="114307" y="3362561"/>
                      <a:pt x="114271" y="334682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06" name="Freeform 906"/>
              <p:cNvSpPr/>
              <p:nvPr/>
            </p:nvSpPr>
            <p:spPr>
              <a:xfrm>
                <a:off x="5940799" y="7400361"/>
                <a:ext cx="127000" cy="278343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783437">
                    <a:moveTo>
                      <a:pt x="127000" y="2720220"/>
                    </a:moveTo>
                    <a:cubicBezTo>
                      <a:pt x="126844" y="2685261"/>
                      <a:pt x="98460" y="2657004"/>
                      <a:pt x="63500" y="2657004"/>
                    </a:cubicBezTo>
                    <a:cubicBezTo>
                      <a:pt x="28541" y="2657004"/>
                      <a:pt x="156" y="2685261"/>
                      <a:pt x="0" y="2720220"/>
                    </a:cubicBezTo>
                    <a:cubicBezTo>
                      <a:pt x="156" y="2755180"/>
                      <a:pt x="28541" y="2783437"/>
                      <a:pt x="63500" y="2783437"/>
                    </a:cubicBezTo>
                    <a:cubicBezTo>
                      <a:pt x="98460" y="2783437"/>
                      <a:pt x="126844" y="2755180"/>
                      <a:pt x="127000" y="2720220"/>
                    </a:cubicBezTo>
                    <a:close/>
                    <a:moveTo>
                      <a:pt x="34926" y="2719985"/>
                    </a:moveTo>
                    <a:cubicBezTo>
                      <a:pt x="34854" y="2735726"/>
                      <a:pt x="47525" y="2748560"/>
                      <a:pt x="63265" y="2748690"/>
                    </a:cubicBezTo>
                    <a:cubicBezTo>
                      <a:pt x="79005" y="2748820"/>
                      <a:pt x="91887" y="2736195"/>
                      <a:pt x="92074" y="2720456"/>
                    </a:cubicBezTo>
                    <a:lnTo>
                      <a:pt x="114271" y="28812"/>
                    </a:lnTo>
                    <a:cubicBezTo>
                      <a:pt x="114330" y="13080"/>
                      <a:pt x="101663" y="259"/>
                      <a:pt x="85932" y="130"/>
                    </a:cubicBezTo>
                    <a:cubicBezTo>
                      <a:pt x="70200" y="0"/>
                      <a:pt x="57323" y="12610"/>
                      <a:pt x="57123" y="28341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07" name="Freeform 907"/>
              <p:cNvSpPr/>
              <p:nvPr/>
            </p:nvSpPr>
            <p:spPr>
              <a:xfrm>
                <a:off x="5962996" y="7365721"/>
                <a:ext cx="127000" cy="22451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245140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74" y="62922"/>
                    </a:moveTo>
                    <a:cubicBezTo>
                      <a:pt x="91841" y="47192"/>
                      <a:pt x="78938" y="34608"/>
                      <a:pt x="63207" y="34770"/>
                    </a:cubicBezTo>
                    <a:cubicBezTo>
                      <a:pt x="47476" y="34933"/>
                      <a:pt x="34835" y="47779"/>
                      <a:pt x="34927" y="63511"/>
                    </a:cubicBezTo>
                    <a:lnTo>
                      <a:pt x="57124" y="2216826"/>
                    </a:lnTo>
                    <a:cubicBezTo>
                      <a:pt x="57356" y="2232556"/>
                      <a:pt x="70259" y="2245140"/>
                      <a:pt x="85991" y="2244978"/>
                    </a:cubicBezTo>
                    <a:cubicBezTo>
                      <a:pt x="101721" y="2244815"/>
                      <a:pt x="114363" y="2231968"/>
                      <a:pt x="114271" y="221623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08" name="Freeform 908"/>
              <p:cNvSpPr/>
              <p:nvPr/>
            </p:nvSpPr>
            <p:spPr>
              <a:xfrm>
                <a:off x="5985193" y="7238842"/>
                <a:ext cx="127000" cy="240662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406627">
                    <a:moveTo>
                      <a:pt x="127000" y="2343410"/>
                    </a:moveTo>
                    <a:cubicBezTo>
                      <a:pt x="126844" y="2308451"/>
                      <a:pt x="98460" y="2280194"/>
                      <a:pt x="63500" y="2280194"/>
                    </a:cubicBezTo>
                    <a:cubicBezTo>
                      <a:pt x="28541" y="2280194"/>
                      <a:pt x="156" y="2308451"/>
                      <a:pt x="0" y="2343410"/>
                    </a:cubicBezTo>
                    <a:cubicBezTo>
                      <a:pt x="156" y="2378369"/>
                      <a:pt x="28541" y="2406627"/>
                      <a:pt x="63500" y="2406627"/>
                    </a:cubicBezTo>
                    <a:cubicBezTo>
                      <a:pt x="98460" y="2406627"/>
                      <a:pt x="126844" y="2378369"/>
                      <a:pt x="127000" y="2343410"/>
                    </a:cubicBezTo>
                    <a:close/>
                    <a:moveTo>
                      <a:pt x="34926" y="2343137"/>
                    </a:moveTo>
                    <a:cubicBezTo>
                      <a:pt x="34846" y="2358868"/>
                      <a:pt x="47496" y="2371706"/>
                      <a:pt x="63227" y="2371857"/>
                    </a:cubicBezTo>
                    <a:cubicBezTo>
                      <a:pt x="78958" y="2372008"/>
                      <a:pt x="91852" y="2359415"/>
                      <a:pt x="92074" y="2343685"/>
                    </a:cubicBezTo>
                    <a:lnTo>
                      <a:pt x="114271" y="28871"/>
                    </a:lnTo>
                    <a:cubicBezTo>
                      <a:pt x="114351" y="13139"/>
                      <a:pt x="101701" y="301"/>
                      <a:pt x="85970" y="151"/>
                    </a:cubicBezTo>
                    <a:cubicBezTo>
                      <a:pt x="70239" y="0"/>
                      <a:pt x="57345" y="12593"/>
                      <a:pt x="57123" y="2832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09" name="Freeform 909"/>
              <p:cNvSpPr/>
              <p:nvPr/>
            </p:nvSpPr>
            <p:spPr>
              <a:xfrm>
                <a:off x="6007390" y="7204222"/>
                <a:ext cx="127000" cy="256811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68116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7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4" y="62961"/>
                    </a:moveTo>
                    <a:cubicBezTo>
                      <a:pt x="91863" y="47231"/>
                      <a:pt x="78976" y="34630"/>
                      <a:pt x="63245" y="34770"/>
                    </a:cubicBezTo>
                    <a:cubicBezTo>
                      <a:pt x="47514" y="34911"/>
                      <a:pt x="34856" y="47742"/>
                      <a:pt x="34926" y="63473"/>
                    </a:cubicBezTo>
                    <a:lnTo>
                      <a:pt x="57123" y="2539786"/>
                    </a:lnTo>
                    <a:cubicBezTo>
                      <a:pt x="57334" y="2555516"/>
                      <a:pt x="70221" y="2568116"/>
                      <a:pt x="85952" y="2567976"/>
                    </a:cubicBezTo>
                    <a:cubicBezTo>
                      <a:pt x="101683" y="2567835"/>
                      <a:pt x="114341" y="2555005"/>
                      <a:pt x="114271" y="253927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10" name="Freeform 910"/>
              <p:cNvSpPr/>
              <p:nvPr/>
            </p:nvSpPr>
            <p:spPr>
              <a:xfrm>
                <a:off x="6029587" y="8315403"/>
                <a:ext cx="127000" cy="149156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1564">
                    <a:moveTo>
                      <a:pt x="127000" y="1428348"/>
                    </a:moveTo>
                    <a:cubicBezTo>
                      <a:pt x="126844" y="1393389"/>
                      <a:pt x="98459" y="1365132"/>
                      <a:pt x="63500" y="1365132"/>
                    </a:cubicBezTo>
                    <a:cubicBezTo>
                      <a:pt x="28541" y="1365132"/>
                      <a:pt x="156" y="1393389"/>
                      <a:pt x="0" y="1428348"/>
                    </a:cubicBezTo>
                    <a:cubicBezTo>
                      <a:pt x="156" y="1463307"/>
                      <a:pt x="28541" y="1491564"/>
                      <a:pt x="63500" y="1491564"/>
                    </a:cubicBezTo>
                    <a:cubicBezTo>
                      <a:pt x="98459" y="1491564"/>
                      <a:pt x="126844" y="1463307"/>
                      <a:pt x="127000" y="1428348"/>
                    </a:cubicBezTo>
                    <a:close/>
                    <a:moveTo>
                      <a:pt x="34929" y="1427895"/>
                    </a:moveTo>
                    <a:cubicBezTo>
                      <a:pt x="34750" y="1443626"/>
                      <a:pt x="47319" y="1456542"/>
                      <a:pt x="63049" y="1456792"/>
                    </a:cubicBezTo>
                    <a:cubicBezTo>
                      <a:pt x="78779" y="1457042"/>
                      <a:pt x="91752" y="1444530"/>
                      <a:pt x="92072" y="1428801"/>
                    </a:cubicBezTo>
                    <a:lnTo>
                      <a:pt x="114269" y="29147"/>
                    </a:lnTo>
                    <a:cubicBezTo>
                      <a:pt x="114448" y="13416"/>
                      <a:pt x="101878" y="499"/>
                      <a:pt x="86148" y="250"/>
                    </a:cubicBezTo>
                    <a:cubicBezTo>
                      <a:pt x="70419" y="0"/>
                      <a:pt x="57446" y="12512"/>
                      <a:pt x="57126" y="2824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11" name="Freeform 911"/>
              <p:cNvSpPr/>
              <p:nvPr/>
            </p:nvSpPr>
            <p:spPr>
              <a:xfrm>
                <a:off x="6051784" y="8280880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1809" y="59326"/>
                    </a:moveTo>
                    <a:cubicBezTo>
                      <a:pt x="89597" y="43750"/>
                      <a:pt x="75212" y="32892"/>
                      <a:pt x="59627" y="35034"/>
                    </a:cubicBezTo>
                    <a:cubicBezTo>
                      <a:pt x="44042" y="37176"/>
                      <a:pt x="33119" y="51513"/>
                      <a:pt x="35191" y="67107"/>
                    </a:cubicBezTo>
                    <a:lnTo>
                      <a:pt x="57388" y="228606"/>
                    </a:lnTo>
                    <a:cubicBezTo>
                      <a:pt x="59600" y="244182"/>
                      <a:pt x="73986" y="255039"/>
                      <a:pt x="89571" y="252898"/>
                    </a:cubicBezTo>
                    <a:cubicBezTo>
                      <a:pt x="105156" y="250756"/>
                      <a:pt x="116078" y="236419"/>
                      <a:pt x="114006" y="22082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12" name="Freeform 912"/>
              <p:cNvSpPr/>
              <p:nvPr/>
            </p:nvSpPr>
            <p:spPr>
              <a:xfrm>
                <a:off x="6073981" y="8442378"/>
                <a:ext cx="127000" cy="7381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182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59" y="62235"/>
                    </a:moveTo>
                    <a:cubicBezTo>
                      <a:pt x="91448" y="46515"/>
                      <a:pt x="78246" y="34246"/>
                      <a:pt x="62524" y="34786"/>
                    </a:cubicBezTo>
                    <a:cubicBezTo>
                      <a:pt x="46801" y="35326"/>
                      <a:pt x="34472" y="48473"/>
                      <a:pt x="34942" y="64198"/>
                    </a:cubicBezTo>
                    <a:lnTo>
                      <a:pt x="57139" y="710193"/>
                    </a:lnTo>
                    <a:cubicBezTo>
                      <a:pt x="57749" y="725913"/>
                      <a:pt x="70952" y="738183"/>
                      <a:pt x="86674" y="737642"/>
                    </a:cubicBezTo>
                    <a:cubicBezTo>
                      <a:pt x="102397" y="737102"/>
                      <a:pt x="114726" y="723955"/>
                      <a:pt x="114256" y="70823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13" name="Freeform 913"/>
              <p:cNvSpPr/>
              <p:nvPr/>
            </p:nvSpPr>
            <p:spPr>
              <a:xfrm>
                <a:off x="6096178" y="8799133"/>
                <a:ext cx="127000" cy="41567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2">
                    <a:moveTo>
                      <a:pt x="127000" y="352456"/>
                    </a:moveTo>
                    <a:cubicBezTo>
                      <a:pt x="126844" y="317497"/>
                      <a:pt x="98460" y="289240"/>
                      <a:pt x="63500" y="289240"/>
                    </a:cubicBezTo>
                    <a:cubicBezTo>
                      <a:pt x="28541" y="289240"/>
                      <a:pt x="156" y="317497"/>
                      <a:pt x="0" y="352456"/>
                    </a:cubicBezTo>
                    <a:cubicBezTo>
                      <a:pt x="156" y="387416"/>
                      <a:pt x="28541" y="415673"/>
                      <a:pt x="63500" y="415673"/>
                    </a:cubicBezTo>
                    <a:cubicBezTo>
                      <a:pt x="98460" y="415673"/>
                      <a:pt x="126844" y="387416"/>
                      <a:pt x="127000" y="352456"/>
                    </a:cubicBezTo>
                    <a:close/>
                    <a:moveTo>
                      <a:pt x="34993" y="350498"/>
                    </a:moveTo>
                    <a:cubicBezTo>
                      <a:pt x="33984" y="366197"/>
                      <a:pt x="45855" y="379759"/>
                      <a:pt x="61550" y="380838"/>
                    </a:cubicBezTo>
                    <a:cubicBezTo>
                      <a:pt x="77245" y="381916"/>
                      <a:pt x="90859" y="370106"/>
                      <a:pt x="92008" y="354416"/>
                    </a:cubicBezTo>
                    <a:lnTo>
                      <a:pt x="114205" y="31419"/>
                    </a:lnTo>
                    <a:cubicBezTo>
                      <a:pt x="115213" y="15719"/>
                      <a:pt x="103342" y="2158"/>
                      <a:pt x="87648" y="1079"/>
                    </a:cubicBezTo>
                    <a:cubicBezTo>
                      <a:pt x="71953" y="0"/>
                      <a:pt x="58338" y="11811"/>
                      <a:pt x="57189" y="2750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14" name="Freeform 914"/>
              <p:cNvSpPr/>
              <p:nvPr/>
            </p:nvSpPr>
            <p:spPr>
              <a:xfrm>
                <a:off x="6118375" y="8765376"/>
                <a:ext cx="127000" cy="2019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20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1487" y="57447"/>
                    </a:moveTo>
                    <a:cubicBezTo>
                      <a:pt x="88258" y="42035"/>
                      <a:pt x="73171" y="32140"/>
                      <a:pt x="57749" y="35319"/>
                    </a:cubicBezTo>
                    <a:cubicBezTo>
                      <a:pt x="42327" y="38499"/>
                      <a:pt x="32384" y="53555"/>
                      <a:pt x="35514" y="68986"/>
                    </a:cubicBezTo>
                    <a:lnTo>
                      <a:pt x="57711" y="176652"/>
                    </a:lnTo>
                    <a:cubicBezTo>
                      <a:pt x="60956" y="192045"/>
                      <a:pt x="76034" y="201920"/>
                      <a:pt x="91441" y="198744"/>
                    </a:cubicBezTo>
                    <a:cubicBezTo>
                      <a:pt x="106849" y="195567"/>
                      <a:pt x="116791" y="180534"/>
                      <a:pt x="113684" y="16511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15" name="Freeform 915"/>
              <p:cNvSpPr/>
              <p:nvPr/>
            </p:nvSpPr>
            <p:spPr>
              <a:xfrm>
                <a:off x="6140572" y="7723198"/>
                <a:ext cx="127000" cy="127627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7">
                    <a:moveTo>
                      <a:pt x="127000" y="1213060"/>
                    </a:moveTo>
                    <a:cubicBezTo>
                      <a:pt x="126844" y="1178101"/>
                      <a:pt x="98460" y="1149844"/>
                      <a:pt x="63500" y="1149844"/>
                    </a:cubicBezTo>
                    <a:cubicBezTo>
                      <a:pt x="28541" y="1149844"/>
                      <a:pt x="157" y="1178101"/>
                      <a:pt x="0" y="1213060"/>
                    </a:cubicBezTo>
                    <a:cubicBezTo>
                      <a:pt x="157" y="1248020"/>
                      <a:pt x="28541" y="1276277"/>
                      <a:pt x="63500" y="1276277"/>
                    </a:cubicBezTo>
                    <a:cubicBezTo>
                      <a:pt x="98460" y="1276277"/>
                      <a:pt x="126844" y="1248020"/>
                      <a:pt x="127000" y="1213060"/>
                    </a:cubicBezTo>
                    <a:close/>
                    <a:moveTo>
                      <a:pt x="34931" y="1212525"/>
                    </a:moveTo>
                    <a:cubicBezTo>
                      <a:pt x="34706" y="1228255"/>
                      <a:pt x="47239" y="1241208"/>
                      <a:pt x="62968" y="1241503"/>
                    </a:cubicBezTo>
                    <a:cubicBezTo>
                      <a:pt x="78697" y="1241797"/>
                      <a:pt x="91705" y="1229323"/>
                      <a:pt x="92070" y="1213595"/>
                    </a:cubicBezTo>
                    <a:lnTo>
                      <a:pt x="114268" y="29272"/>
                    </a:lnTo>
                    <a:cubicBezTo>
                      <a:pt x="114492" y="13542"/>
                      <a:pt x="101960" y="589"/>
                      <a:pt x="86231" y="294"/>
                    </a:cubicBezTo>
                    <a:cubicBezTo>
                      <a:pt x="70502" y="0"/>
                      <a:pt x="57493" y="12473"/>
                      <a:pt x="57128" y="28201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16" name="Freeform 916"/>
              <p:cNvSpPr/>
              <p:nvPr/>
            </p:nvSpPr>
            <p:spPr>
              <a:xfrm>
                <a:off x="6162770" y="5570011"/>
                <a:ext cx="127000" cy="22451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245140">
                    <a:moveTo>
                      <a:pt x="127000" y="2181924"/>
                    </a:moveTo>
                    <a:cubicBezTo>
                      <a:pt x="126843" y="2146964"/>
                      <a:pt x="98459" y="2118707"/>
                      <a:pt x="63500" y="2118707"/>
                    </a:cubicBezTo>
                    <a:cubicBezTo>
                      <a:pt x="28540" y="2118707"/>
                      <a:pt x="156" y="2146964"/>
                      <a:pt x="0" y="2181924"/>
                    </a:cubicBezTo>
                    <a:cubicBezTo>
                      <a:pt x="156" y="2216883"/>
                      <a:pt x="28540" y="2245140"/>
                      <a:pt x="63500" y="2245140"/>
                    </a:cubicBezTo>
                    <a:cubicBezTo>
                      <a:pt x="98459" y="2245140"/>
                      <a:pt x="126843" y="2216883"/>
                      <a:pt x="127000" y="2181924"/>
                    </a:cubicBezTo>
                    <a:close/>
                    <a:moveTo>
                      <a:pt x="34926" y="2181629"/>
                    </a:moveTo>
                    <a:cubicBezTo>
                      <a:pt x="34834" y="2197361"/>
                      <a:pt x="47475" y="2210208"/>
                      <a:pt x="63206" y="2210370"/>
                    </a:cubicBezTo>
                    <a:cubicBezTo>
                      <a:pt x="78937" y="2210532"/>
                      <a:pt x="91840" y="2197948"/>
                      <a:pt x="92073" y="2182218"/>
                    </a:cubicBezTo>
                    <a:lnTo>
                      <a:pt x="114270" y="28903"/>
                    </a:lnTo>
                    <a:cubicBezTo>
                      <a:pt x="114362" y="13171"/>
                      <a:pt x="101721" y="325"/>
                      <a:pt x="85990" y="162"/>
                    </a:cubicBezTo>
                    <a:cubicBezTo>
                      <a:pt x="70258" y="0"/>
                      <a:pt x="57355" y="12584"/>
                      <a:pt x="57123" y="2831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17" name="Freeform 917"/>
              <p:cNvSpPr/>
              <p:nvPr/>
            </p:nvSpPr>
            <p:spPr>
              <a:xfrm>
                <a:off x="6184966" y="5535403"/>
                <a:ext cx="127000" cy="3752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752395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7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5" y="63043"/>
                    </a:moveTo>
                    <a:cubicBezTo>
                      <a:pt x="91909" y="47312"/>
                      <a:pt x="79059" y="34674"/>
                      <a:pt x="63328" y="34769"/>
                    </a:cubicBezTo>
                    <a:cubicBezTo>
                      <a:pt x="47597" y="34865"/>
                      <a:pt x="34901" y="47658"/>
                      <a:pt x="34926" y="63390"/>
                    </a:cubicBezTo>
                    <a:lnTo>
                      <a:pt x="57123" y="3724026"/>
                    </a:lnTo>
                    <a:cubicBezTo>
                      <a:pt x="57289" y="3739756"/>
                      <a:pt x="70139" y="3752394"/>
                      <a:pt x="85870" y="3752299"/>
                    </a:cubicBezTo>
                    <a:cubicBezTo>
                      <a:pt x="101601" y="3752204"/>
                      <a:pt x="114297" y="3739411"/>
                      <a:pt x="114272" y="372367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18" name="Freeform 918"/>
              <p:cNvSpPr/>
              <p:nvPr/>
            </p:nvSpPr>
            <p:spPr>
              <a:xfrm>
                <a:off x="6207163" y="8584290"/>
                <a:ext cx="127000" cy="7381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182">
                    <a:moveTo>
                      <a:pt x="127000" y="674966"/>
                    </a:moveTo>
                    <a:cubicBezTo>
                      <a:pt x="126844" y="640007"/>
                      <a:pt x="98460" y="611749"/>
                      <a:pt x="63500" y="611749"/>
                    </a:cubicBezTo>
                    <a:cubicBezTo>
                      <a:pt x="28541" y="611749"/>
                      <a:pt x="157" y="640007"/>
                      <a:pt x="0" y="674966"/>
                    </a:cubicBezTo>
                    <a:cubicBezTo>
                      <a:pt x="157" y="709925"/>
                      <a:pt x="28541" y="738182"/>
                      <a:pt x="63500" y="738182"/>
                    </a:cubicBezTo>
                    <a:cubicBezTo>
                      <a:pt x="98460" y="738182"/>
                      <a:pt x="126844" y="709925"/>
                      <a:pt x="127000" y="674966"/>
                    </a:cubicBezTo>
                    <a:close/>
                    <a:moveTo>
                      <a:pt x="34942" y="673984"/>
                    </a:moveTo>
                    <a:cubicBezTo>
                      <a:pt x="34473" y="689709"/>
                      <a:pt x="46801" y="702856"/>
                      <a:pt x="62524" y="703396"/>
                    </a:cubicBezTo>
                    <a:cubicBezTo>
                      <a:pt x="78246" y="703936"/>
                      <a:pt x="91448" y="691666"/>
                      <a:pt x="92059" y="675946"/>
                    </a:cubicBezTo>
                    <a:lnTo>
                      <a:pt x="114256" y="29952"/>
                    </a:lnTo>
                    <a:cubicBezTo>
                      <a:pt x="114726" y="14228"/>
                      <a:pt x="102397" y="1081"/>
                      <a:pt x="86675" y="540"/>
                    </a:cubicBezTo>
                    <a:cubicBezTo>
                      <a:pt x="70952" y="0"/>
                      <a:pt x="57750" y="12270"/>
                      <a:pt x="57140" y="2799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19" name="Freeform 919"/>
              <p:cNvSpPr/>
              <p:nvPr/>
            </p:nvSpPr>
            <p:spPr>
              <a:xfrm>
                <a:off x="6229360" y="8045824"/>
                <a:ext cx="127000" cy="63065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30653">
                    <a:moveTo>
                      <a:pt x="127000" y="567437"/>
                    </a:moveTo>
                    <a:cubicBezTo>
                      <a:pt x="126844" y="532478"/>
                      <a:pt x="98460" y="504221"/>
                      <a:pt x="63500" y="504221"/>
                    </a:cubicBezTo>
                    <a:cubicBezTo>
                      <a:pt x="28541" y="504221"/>
                      <a:pt x="157" y="532478"/>
                      <a:pt x="0" y="567437"/>
                    </a:cubicBezTo>
                    <a:cubicBezTo>
                      <a:pt x="157" y="602396"/>
                      <a:pt x="28541" y="630653"/>
                      <a:pt x="63500" y="630653"/>
                    </a:cubicBezTo>
                    <a:cubicBezTo>
                      <a:pt x="98460" y="630653"/>
                      <a:pt x="126844" y="602396"/>
                      <a:pt x="127000" y="567437"/>
                    </a:cubicBezTo>
                    <a:close/>
                    <a:moveTo>
                      <a:pt x="34950" y="566260"/>
                    </a:moveTo>
                    <a:cubicBezTo>
                      <a:pt x="34372" y="581981"/>
                      <a:pt x="46610" y="595212"/>
                      <a:pt x="62329" y="595860"/>
                    </a:cubicBezTo>
                    <a:cubicBezTo>
                      <a:pt x="78047" y="596508"/>
                      <a:pt x="91333" y="584329"/>
                      <a:pt x="92051" y="568614"/>
                    </a:cubicBezTo>
                    <a:lnTo>
                      <a:pt x="114248" y="30285"/>
                    </a:lnTo>
                    <a:cubicBezTo>
                      <a:pt x="114846" y="14551"/>
                      <a:pt x="102604" y="1298"/>
                      <a:pt x="86871" y="649"/>
                    </a:cubicBezTo>
                    <a:cubicBezTo>
                      <a:pt x="71139" y="0"/>
                      <a:pt x="57847" y="12200"/>
                      <a:pt x="57147" y="2793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20" name="Freeform 920"/>
              <p:cNvSpPr/>
              <p:nvPr/>
            </p:nvSpPr>
            <p:spPr>
              <a:xfrm>
                <a:off x="6251558" y="8011716"/>
                <a:ext cx="127000" cy="106100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61009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67" y="62562"/>
                    </a:moveTo>
                    <a:cubicBezTo>
                      <a:pt x="91637" y="46836"/>
                      <a:pt x="78576" y="34415"/>
                      <a:pt x="62848" y="34776"/>
                    </a:cubicBezTo>
                    <a:cubicBezTo>
                      <a:pt x="47120" y="35136"/>
                      <a:pt x="34642" y="48141"/>
                      <a:pt x="34932" y="63870"/>
                    </a:cubicBezTo>
                    <a:lnTo>
                      <a:pt x="57129" y="1032862"/>
                    </a:lnTo>
                    <a:cubicBezTo>
                      <a:pt x="57560" y="1048588"/>
                      <a:pt x="70620" y="1061009"/>
                      <a:pt x="86348" y="1060648"/>
                    </a:cubicBezTo>
                    <a:cubicBezTo>
                      <a:pt x="102076" y="1060288"/>
                      <a:pt x="114554" y="1047283"/>
                      <a:pt x="114264" y="103155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21" name="Freeform 921"/>
              <p:cNvSpPr/>
              <p:nvPr/>
            </p:nvSpPr>
            <p:spPr>
              <a:xfrm>
                <a:off x="6273755" y="8368958"/>
                <a:ext cx="127000" cy="7381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182">
                    <a:moveTo>
                      <a:pt x="127000" y="674966"/>
                    </a:moveTo>
                    <a:cubicBezTo>
                      <a:pt x="126843" y="640007"/>
                      <a:pt x="98459" y="611750"/>
                      <a:pt x="63500" y="611750"/>
                    </a:cubicBezTo>
                    <a:cubicBezTo>
                      <a:pt x="28540" y="611750"/>
                      <a:pt x="156" y="640007"/>
                      <a:pt x="0" y="674966"/>
                    </a:cubicBezTo>
                    <a:cubicBezTo>
                      <a:pt x="156" y="709925"/>
                      <a:pt x="28540" y="738182"/>
                      <a:pt x="63500" y="738182"/>
                    </a:cubicBezTo>
                    <a:cubicBezTo>
                      <a:pt x="98459" y="738182"/>
                      <a:pt x="126843" y="709925"/>
                      <a:pt x="127000" y="674966"/>
                    </a:cubicBezTo>
                    <a:close/>
                    <a:moveTo>
                      <a:pt x="34941" y="673985"/>
                    </a:moveTo>
                    <a:cubicBezTo>
                      <a:pt x="34471" y="689709"/>
                      <a:pt x="46800" y="702856"/>
                      <a:pt x="62523" y="703397"/>
                    </a:cubicBezTo>
                    <a:cubicBezTo>
                      <a:pt x="78245" y="703937"/>
                      <a:pt x="91447" y="691667"/>
                      <a:pt x="92058" y="675947"/>
                    </a:cubicBezTo>
                    <a:lnTo>
                      <a:pt x="114255" y="29953"/>
                    </a:lnTo>
                    <a:cubicBezTo>
                      <a:pt x="114725" y="14228"/>
                      <a:pt x="102396" y="1081"/>
                      <a:pt x="86673" y="540"/>
                    </a:cubicBezTo>
                    <a:cubicBezTo>
                      <a:pt x="70951" y="0"/>
                      <a:pt x="57749" y="12270"/>
                      <a:pt x="57138" y="2799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22" name="Freeform 922"/>
              <p:cNvSpPr/>
              <p:nvPr/>
            </p:nvSpPr>
            <p:spPr>
              <a:xfrm>
                <a:off x="6295952" y="8334713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4" y="98175"/>
                      <a:pt x="127000" y="63216"/>
                    </a:cubicBezTo>
                    <a:close/>
                    <a:moveTo>
                      <a:pt x="91978" y="60868"/>
                    </a:moveTo>
                    <a:cubicBezTo>
                      <a:pt x="90615" y="45195"/>
                      <a:pt x="76840" y="33572"/>
                      <a:pt x="61162" y="34865"/>
                    </a:cubicBezTo>
                    <a:cubicBezTo>
                      <a:pt x="45483" y="36158"/>
                      <a:pt x="33798" y="49881"/>
                      <a:pt x="35021" y="65565"/>
                    </a:cubicBezTo>
                    <a:lnTo>
                      <a:pt x="57218" y="334729"/>
                    </a:lnTo>
                    <a:cubicBezTo>
                      <a:pt x="58581" y="350402"/>
                      <a:pt x="72356" y="362025"/>
                      <a:pt x="88034" y="360732"/>
                    </a:cubicBezTo>
                    <a:cubicBezTo>
                      <a:pt x="103713" y="359439"/>
                      <a:pt x="115398" y="345717"/>
                      <a:pt x="114175" y="33003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23" name="Freeform 923"/>
              <p:cNvSpPr/>
              <p:nvPr/>
            </p:nvSpPr>
            <p:spPr>
              <a:xfrm>
                <a:off x="6318149" y="8603877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6"/>
                    </a:cubicBezTo>
                    <a:close/>
                    <a:moveTo>
                      <a:pt x="92037" y="61746"/>
                    </a:moveTo>
                    <a:cubicBezTo>
                      <a:pt x="91157" y="46038"/>
                      <a:pt x="77746" y="33997"/>
                      <a:pt x="62035" y="34807"/>
                    </a:cubicBezTo>
                    <a:cubicBezTo>
                      <a:pt x="46325" y="35617"/>
                      <a:pt x="34223" y="48973"/>
                      <a:pt x="34962" y="64688"/>
                    </a:cubicBezTo>
                    <a:lnTo>
                      <a:pt x="57160" y="495351"/>
                    </a:lnTo>
                    <a:cubicBezTo>
                      <a:pt x="58040" y="511058"/>
                      <a:pt x="71450" y="523099"/>
                      <a:pt x="87161" y="522289"/>
                    </a:cubicBezTo>
                    <a:cubicBezTo>
                      <a:pt x="102872" y="521480"/>
                      <a:pt x="114973" y="508123"/>
                      <a:pt x="114234" y="49240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24" name="Freeform 924"/>
              <p:cNvSpPr/>
              <p:nvPr/>
            </p:nvSpPr>
            <p:spPr>
              <a:xfrm>
                <a:off x="6340346" y="9034541"/>
                <a:ext cx="127000" cy="95338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953385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65" y="62480"/>
                    </a:moveTo>
                    <a:cubicBezTo>
                      <a:pt x="91590" y="46755"/>
                      <a:pt x="78494" y="34372"/>
                      <a:pt x="62767" y="34778"/>
                    </a:cubicBezTo>
                    <a:cubicBezTo>
                      <a:pt x="47040" y="35183"/>
                      <a:pt x="34599" y="48223"/>
                      <a:pt x="34934" y="63952"/>
                    </a:cubicBezTo>
                    <a:lnTo>
                      <a:pt x="57131" y="925278"/>
                    </a:lnTo>
                    <a:cubicBezTo>
                      <a:pt x="57607" y="941003"/>
                      <a:pt x="70703" y="953385"/>
                      <a:pt x="86430" y="952980"/>
                    </a:cubicBezTo>
                    <a:cubicBezTo>
                      <a:pt x="102156" y="952574"/>
                      <a:pt x="114598" y="939534"/>
                      <a:pt x="114262" y="92380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25" name="Freeform 925"/>
              <p:cNvSpPr/>
              <p:nvPr/>
            </p:nvSpPr>
            <p:spPr>
              <a:xfrm>
                <a:off x="6362543" y="9895867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1809" y="59325"/>
                    </a:moveTo>
                    <a:cubicBezTo>
                      <a:pt x="89597" y="43749"/>
                      <a:pt x="75211" y="32891"/>
                      <a:pt x="59626" y="35033"/>
                    </a:cubicBezTo>
                    <a:cubicBezTo>
                      <a:pt x="44041" y="37176"/>
                      <a:pt x="33118" y="51513"/>
                      <a:pt x="35191" y="67107"/>
                    </a:cubicBezTo>
                    <a:lnTo>
                      <a:pt x="57388" y="228606"/>
                    </a:lnTo>
                    <a:cubicBezTo>
                      <a:pt x="59600" y="244182"/>
                      <a:pt x="73985" y="255039"/>
                      <a:pt x="89571" y="252897"/>
                    </a:cubicBezTo>
                    <a:cubicBezTo>
                      <a:pt x="105156" y="250755"/>
                      <a:pt x="116078" y="236418"/>
                      <a:pt x="114005" y="22082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26" name="Freeform 926"/>
              <p:cNvSpPr/>
              <p:nvPr/>
            </p:nvSpPr>
            <p:spPr>
              <a:xfrm>
                <a:off x="6384740" y="9122789"/>
                <a:ext cx="127000" cy="106100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61009">
                    <a:moveTo>
                      <a:pt x="127000" y="997792"/>
                    </a:moveTo>
                    <a:cubicBezTo>
                      <a:pt x="126843" y="962833"/>
                      <a:pt x="98459" y="934576"/>
                      <a:pt x="63500" y="934576"/>
                    </a:cubicBezTo>
                    <a:cubicBezTo>
                      <a:pt x="28540" y="934576"/>
                      <a:pt x="156" y="962833"/>
                      <a:pt x="0" y="997792"/>
                    </a:cubicBezTo>
                    <a:cubicBezTo>
                      <a:pt x="156" y="1032752"/>
                      <a:pt x="28540" y="1061009"/>
                      <a:pt x="63500" y="1061009"/>
                    </a:cubicBezTo>
                    <a:cubicBezTo>
                      <a:pt x="98459" y="1061009"/>
                      <a:pt x="126843" y="1032752"/>
                      <a:pt x="127000" y="997792"/>
                    </a:cubicBezTo>
                    <a:close/>
                    <a:moveTo>
                      <a:pt x="34932" y="997138"/>
                    </a:moveTo>
                    <a:cubicBezTo>
                      <a:pt x="34642" y="1012868"/>
                      <a:pt x="47121" y="1025872"/>
                      <a:pt x="62849" y="1026233"/>
                    </a:cubicBezTo>
                    <a:cubicBezTo>
                      <a:pt x="78576" y="1026593"/>
                      <a:pt x="91637" y="1014173"/>
                      <a:pt x="92067" y="998447"/>
                    </a:cubicBezTo>
                    <a:lnTo>
                      <a:pt x="114264" y="29455"/>
                    </a:lnTo>
                    <a:cubicBezTo>
                      <a:pt x="114554" y="13725"/>
                      <a:pt x="102076" y="721"/>
                      <a:pt x="86348" y="360"/>
                    </a:cubicBezTo>
                    <a:cubicBezTo>
                      <a:pt x="70620" y="0"/>
                      <a:pt x="57560" y="12420"/>
                      <a:pt x="57129" y="2814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27" name="Freeform 927"/>
              <p:cNvSpPr/>
              <p:nvPr/>
            </p:nvSpPr>
            <p:spPr>
              <a:xfrm>
                <a:off x="6406937" y="9088373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6"/>
                    </a:cubicBezTo>
                    <a:close/>
                    <a:moveTo>
                      <a:pt x="92037" y="61746"/>
                    </a:moveTo>
                    <a:cubicBezTo>
                      <a:pt x="91157" y="46039"/>
                      <a:pt x="77747" y="33997"/>
                      <a:pt x="62036" y="34807"/>
                    </a:cubicBezTo>
                    <a:cubicBezTo>
                      <a:pt x="46325" y="35617"/>
                      <a:pt x="34223" y="48973"/>
                      <a:pt x="34963" y="64688"/>
                    </a:cubicBezTo>
                    <a:lnTo>
                      <a:pt x="57160" y="495351"/>
                    </a:lnTo>
                    <a:cubicBezTo>
                      <a:pt x="58040" y="511057"/>
                      <a:pt x="71450" y="523099"/>
                      <a:pt x="87161" y="522289"/>
                    </a:cubicBezTo>
                    <a:cubicBezTo>
                      <a:pt x="102872" y="521480"/>
                      <a:pt x="114973" y="508123"/>
                      <a:pt x="114234" y="49240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28" name="Freeform 928"/>
              <p:cNvSpPr/>
              <p:nvPr/>
            </p:nvSpPr>
            <p:spPr>
              <a:xfrm>
                <a:off x="6429134" y="8584461"/>
                <a:ext cx="127000" cy="106100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61008">
                    <a:moveTo>
                      <a:pt x="127000" y="997791"/>
                    </a:moveTo>
                    <a:cubicBezTo>
                      <a:pt x="126843" y="962832"/>
                      <a:pt x="98460" y="934575"/>
                      <a:pt x="63500" y="934575"/>
                    </a:cubicBezTo>
                    <a:cubicBezTo>
                      <a:pt x="28540" y="934575"/>
                      <a:pt x="156" y="962832"/>
                      <a:pt x="0" y="997791"/>
                    </a:cubicBezTo>
                    <a:cubicBezTo>
                      <a:pt x="156" y="1032750"/>
                      <a:pt x="28540" y="1061008"/>
                      <a:pt x="63500" y="1061008"/>
                    </a:cubicBezTo>
                    <a:cubicBezTo>
                      <a:pt x="98460" y="1061008"/>
                      <a:pt x="126843" y="1032750"/>
                      <a:pt x="127000" y="997791"/>
                    </a:cubicBezTo>
                    <a:close/>
                    <a:moveTo>
                      <a:pt x="34932" y="997137"/>
                    </a:moveTo>
                    <a:cubicBezTo>
                      <a:pt x="34642" y="1012866"/>
                      <a:pt x="47120" y="1025871"/>
                      <a:pt x="62848" y="1026231"/>
                    </a:cubicBezTo>
                    <a:cubicBezTo>
                      <a:pt x="78576" y="1026592"/>
                      <a:pt x="91636" y="1014172"/>
                      <a:pt x="92067" y="998446"/>
                    </a:cubicBezTo>
                    <a:lnTo>
                      <a:pt x="114264" y="29454"/>
                    </a:lnTo>
                    <a:cubicBezTo>
                      <a:pt x="114554" y="13725"/>
                      <a:pt x="102076" y="720"/>
                      <a:pt x="86348" y="360"/>
                    </a:cubicBezTo>
                    <a:cubicBezTo>
                      <a:pt x="70621" y="0"/>
                      <a:pt x="57560" y="12419"/>
                      <a:pt x="57129" y="2814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29" name="Freeform 929"/>
              <p:cNvSpPr/>
              <p:nvPr/>
            </p:nvSpPr>
            <p:spPr>
              <a:xfrm>
                <a:off x="6451331" y="8550045"/>
                <a:ext cx="127000" cy="143774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37741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71" y="62745"/>
                    </a:moveTo>
                    <a:cubicBezTo>
                      <a:pt x="91742" y="47016"/>
                      <a:pt x="78760" y="34513"/>
                      <a:pt x="63031" y="34772"/>
                    </a:cubicBezTo>
                    <a:cubicBezTo>
                      <a:pt x="47301" y="35032"/>
                      <a:pt x="34740" y="47957"/>
                      <a:pt x="34929" y="63687"/>
                    </a:cubicBezTo>
                    <a:lnTo>
                      <a:pt x="57126" y="1409509"/>
                    </a:lnTo>
                    <a:cubicBezTo>
                      <a:pt x="57455" y="1425238"/>
                      <a:pt x="70437" y="1437741"/>
                      <a:pt x="86166" y="1437482"/>
                    </a:cubicBezTo>
                    <a:cubicBezTo>
                      <a:pt x="101896" y="1437222"/>
                      <a:pt x="114457" y="1424297"/>
                      <a:pt x="114268" y="140856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30" name="Freeform 930"/>
              <p:cNvSpPr/>
              <p:nvPr/>
            </p:nvSpPr>
            <p:spPr>
              <a:xfrm>
                <a:off x="6473528" y="7454183"/>
                <a:ext cx="127000" cy="256811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68116">
                    <a:moveTo>
                      <a:pt x="127000" y="2504900"/>
                    </a:moveTo>
                    <a:cubicBezTo>
                      <a:pt x="126844" y="2469941"/>
                      <a:pt x="98460" y="2441684"/>
                      <a:pt x="63500" y="2441684"/>
                    </a:cubicBezTo>
                    <a:cubicBezTo>
                      <a:pt x="28541" y="2441684"/>
                      <a:pt x="156" y="2469941"/>
                      <a:pt x="0" y="2504900"/>
                    </a:cubicBezTo>
                    <a:cubicBezTo>
                      <a:pt x="156" y="2539859"/>
                      <a:pt x="28541" y="2568116"/>
                      <a:pt x="63500" y="2568116"/>
                    </a:cubicBezTo>
                    <a:cubicBezTo>
                      <a:pt x="98460" y="2568116"/>
                      <a:pt x="126844" y="2539859"/>
                      <a:pt x="127000" y="2504900"/>
                    </a:cubicBezTo>
                    <a:close/>
                    <a:moveTo>
                      <a:pt x="34926" y="2504644"/>
                    </a:moveTo>
                    <a:cubicBezTo>
                      <a:pt x="34855" y="2520376"/>
                      <a:pt x="47514" y="2533205"/>
                      <a:pt x="63245" y="2533346"/>
                    </a:cubicBezTo>
                    <a:cubicBezTo>
                      <a:pt x="78976" y="2533487"/>
                      <a:pt x="91863" y="2520886"/>
                      <a:pt x="92074" y="2505156"/>
                    </a:cubicBezTo>
                    <a:lnTo>
                      <a:pt x="114271" y="28843"/>
                    </a:lnTo>
                    <a:cubicBezTo>
                      <a:pt x="114341" y="13112"/>
                      <a:pt x="101682" y="282"/>
                      <a:pt x="85951" y="141"/>
                    </a:cubicBezTo>
                    <a:cubicBezTo>
                      <a:pt x="70221" y="0"/>
                      <a:pt x="57334" y="12602"/>
                      <a:pt x="57123" y="2833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31" name="Freeform 931"/>
              <p:cNvSpPr/>
              <p:nvPr/>
            </p:nvSpPr>
            <p:spPr>
              <a:xfrm>
                <a:off x="6495725" y="7419554"/>
                <a:ext cx="127000" cy="176071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60713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72" y="62837"/>
                    </a:moveTo>
                    <a:cubicBezTo>
                      <a:pt x="91805" y="47098"/>
                      <a:pt x="78861" y="34538"/>
                      <a:pt x="63121" y="34748"/>
                    </a:cubicBezTo>
                    <a:cubicBezTo>
                      <a:pt x="47382" y="34957"/>
                      <a:pt x="34776" y="47856"/>
                      <a:pt x="34928" y="63596"/>
                    </a:cubicBezTo>
                    <a:lnTo>
                      <a:pt x="57125" y="1732415"/>
                    </a:lnTo>
                    <a:cubicBezTo>
                      <a:pt x="57391" y="1748154"/>
                      <a:pt x="70335" y="1760714"/>
                      <a:pt x="86076" y="1760504"/>
                    </a:cubicBezTo>
                    <a:cubicBezTo>
                      <a:pt x="101815" y="1760295"/>
                      <a:pt x="114421" y="1747396"/>
                      <a:pt x="114269" y="173165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32" name="Freeform 932"/>
              <p:cNvSpPr/>
              <p:nvPr/>
            </p:nvSpPr>
            <p:spPr>
              <a:xfrm>
                <a:off x="6517922" y="9088373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67" y="62523"/>
                    </a:moveTo>
                    <a:cubicBezTo>
                      <a:pt x="91615" y="46798"/>
                      <a:pt x="78537" y="34396"/>
                      <a:pt x="62810" y="34777"/>
                    </a:cubicBezTo>
                    <a:cubicBezTo>
                      <a:pt x="47083" y="35158"/>
                      <a:pt x="34622" y="48181"/>
                      <a:pt x="34933" y="63909"/>
                    </a:cubicBezTo>
                    <a:lnTo>
                      <a:pt x="57130" y="979068"/>
                    </a:lnTo>
                    <a:cubicBezTo>
                      <a:pt x="57582" y="994794"/>
                      <a:pt x="70660" y="1007196"/>
                      <a:pt x="86387" y="1006815"/>
                    </a:cubicBezTo>
                    <a:cubicBezTo>
                      <a:pt x="102114" y="1006433"/>
                      <a:pt x="114575" y="993411"/>
                      <a:pt x="114264" y="97768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33" name="Freeform 933"/>
              <p:cNvSpPr/>
              <p:nvPr/>
            </p:nvSpPr>
            <p:spPr>
              <a:xfrm>
                <a:off x="6540119" y="6969713"/>
                <a:ext cx="127000" cy="316025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160251">
                    <a:moveTo>
                      <a:pt x="127000" y="3097035"/>
                    </a:moveTo>
                    <a:cubicBezTo>
                      <a:pt x="126844" y="3062076"/>
                      <a:pt x="98460" y="3033819"/>
                      <a:pt x="63500" y="3033819"/>
                    </a:cubicBezTo>
                    <a:cubicBezTo>
                      <a:pt x="28541" y="3033819"/>
                      <a:pt x="157" y="3062076"/>
                      <a:pt x="0" y="3097035"/>
                    </a:cubicBezTo>
                    <a:cubicBezTo>
                      <a:pt x="157" y="3131994"/>
                      <a:pt x="28541" y="3160252"/>
                      <a:pt x="63500" y="3160252"/>
                    </a:cubicBezTo>
                    <a:cubicBezTo>
                      <a:pt x="98460" y="3160252"/>
                      <a:pt x="126844" y="3131994"/>
                      <a:pt x="127000" y="3097035"/>
                    </a:cubicBezTo>
                    <a:close/>
                    <a:moveTo>
                      <a:pt x="34926" y="3096829"/>
                    </a:moveTo>
                    <a:cubicBezTo>
                      <a:pt x="34883" y="3112561"/>
                      <a:pt x="47563" y="3125368"/>
                      <a:pt x="63295" y="3125482"/>
                    </a:cubicBezTo>
                    <a:cubicBezTo>
                      <a:pt x="79026" y="3125596"/>
                      <a:pt x="91891" y="3112973"/>
                      <a:pt x="92075" y="3097242"/>
                    </a:cubicBezTo>
                    <a:lnTo>
                      <a:pt x="114272" y="28768"/>
                    </a:lnTo>
                    <a:cubicBezTo>
                      <a:pt x="114315" y="13037"/>
                      <a:pt x="101635" y="228"/>
                      <a:pt x="85903" y="114"/>
                    </a:cubicBezTo>
                    <a:cubicBezTo>
                      <a:pt x="70171" y="0"/>
                      <a:pt x="57307" y="12624"/>
                      <a:pt x="57122" y="2835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34" name="Freeform 934"/>
              <p:cNvSpPr/>
              <p:nvPr/>
            </p:nvSpPr>
            <p:spPr>
              <a:xfrm>
                <a:off x="6562316" y="6000482"/>
                <a:ext cx="127000" cy="106100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61008">
                    <a:moveTo>
                      <a:pt x="127000" y="997792"/>
                    </a:moveTo>
                    <a:cubicBezTo>
                      <a:pt x="126843" y="962833"/>
                      <a:pt x="98460" y="934576"/>
                      <a:pt x="63500" y="934576"/>
                    </a:cubicBezTo>
                    <a:cubicBezTo>
                      <a:pt x="28540" y="934576"/>
                      <a:pt x="156" y="962833"/>
                      <a:pt x="0" y="997792"/>
                    </a:cubicBezTo>
                    <a:cubicBezTo>
                      <a:pt x="156" y="1032751"/>
                      <a:pt x="28540" y="1061009"/>
                      <a:pt x="63500" y="1061009"/>
                    </a:cubicBezTo>
                    <a:cubicBezTo>
                      <a:pt x="98460" y="1061009"/>
                      <a:pt x="126843" y="1032751"/>
                      <a:pt x="127000" y="997792"/>
                    </a:cubicBezTo>
                    <a:close/>
                    <a:moveTo>
                      <a:pt x="34932" y="997138"/>
                    </a:moveTo>
                    <a:cubicBezTo>
                      <a:pt x="34643" y="1012867"/>
                      <a:pt x="47121" y="1025872"/>
                      <a:pt x="62849" y="1026233"/>
                    </a:cubicBezTo>
                    <a:cubicBezTo>
                      <a:pt x="78576" y="1026593"/>
                      <a:pt x="91638" y="1014173"/>
                      <a:pt x="92068" y="998447"/>
                    </a:cubicBezTo>
                    <a:lnTo>
                      <a:pt x="114265" y="29455"/>
                    </a:lnTo>
                    <a:cubicBezTo>
                      <a:pt x="114555" y="13726"/>
                      <a:pt x="102076" y="721"/>
                      <a:pt x="86349" y="360"/>
                    </a:cubicBezTo>
                    <a:cubicBezTo>
                      <a:pt x="70621" y="0"/>
                      <a:pt x="57561" y="12420"/>
                      <a:pt x="57130" y="2814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35" name="Freeform 935"/>
              <p:cNvSpPr/>
              <p:nvPr/>
            </p:nvSpPr>
            <p:spPr>
              <a:xfrm>
                <a:off x="6584513" y="5966066"/>
                <a:ext cx="127000" cy="219131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191311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73" y="62914"/>
                    </a:moveTo>
                    <a:cubicBezTo>
                      <a:pt x="91837" y="47184"/>
                      <a:pt x="78930" y="34604"/>
                      <a:pt x="63199" y="34770"/>
                    </a:cubicBezTo>
                    <a:cubicBezTo>
                      <a:pt x="47468" y="34937"/>
                      <a:pt x="34830" y="47787"/>
                      <a:pt x="34926" y="63519"/>
                    </a:cubicBezTo>
                    <a:lnTo>
                      <a:pt x="57123" y="2163001"/>
                    </a:lnTo>
                    <a:cubicBezTo>
                      <a:pt x="57360" y="2178731"/>
                      <a:pt x="70267" y="2191311"/>
                      <a:pt x="85998" y="2191145"/>
                    </a:cubicBezTo>
                    <a:cubicBezTo>
                      <a:pt x="101728" y="2190979"/>
                      <a:pt x="114366" y="2178128"/>
                      <a:pt x="114270" y="216239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36" name="Freeform 936"/>
              <p:cNvSpPr/>
              <p:nvPr/>
            </p:nvSpPr>
            <p:spPr>
              <a:xfrm>
                <a:off x="6606710" y="8065549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55" y="62146"/>
                    </a:moveTo>
                    <a:cubicBezTo>
                      <a:pt x="91395" y="46428"/>
                      <a:pt x="78155" y="34199"/>
                      <a:pt x="62434" y="34788"/>
                    </a:cubicBezTo>
                    <a:cubicBezTo>
                      <a:pt x="46713" y="35378"/>
                      <a:pt x="34426" y="48563"/>
                      <a:pt x="34945" y="64287"/>
                    </a:cubicBezTo>
                    <a:lnTo>
                      <a:pt x="57142" y="656448"/>
                    </a:lnTo>
                    <a:cubicBezTo>
                      <a:pt x="57802" y="672166"/>
                      <a:pt x="71042" y="684394"/>
                      <a:pt x="86763" y="683805"/>
                    </a:cubicBezTo>
                    <a:cubicBezTo>
                      <a:pt x="102484" y="683215"/>
                      <a:pt x="114771" y="670030"/>
                      <a:pt x="114252" y="65430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37" name="Freeform 937"/>
              <p:cNvSpPr/>
              <p:nvPr/>
            </p:nvSpPr>
            <p:spPr>
              <a:xfrm>
                <a:off x="6628907" y="5139395"/>
                <a:ext cx="127000" cy="364474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44748">
                    <a:moveTo>
                      <a:pt x="127000" y="3581532"/>
                    </a:moveTo>
                    <a:cubicBezTo>
                      <a:pt x="126843" y="3546572"/>
                      <a:pt x="98460" y="3518315"/>
                      <a:pt x="63500" y="3518315"/>
                    </a:cubicBezTo>
                    <a:cubicBezTo>
                      <a:pt x="28540" y="3518315"/>
                      <a:pt x="157" y="3546572"/>
                      <a:pt x="0" y="3581532"/>
                    </a:cubicBezTo>
                    <a:cubicBezTo>
                      <a:pt x="157" y="3616491"/>
                      <a:pt x="28540" y="3644748"/>
                      <a:pt x="63500" y="3644748"/>
                    </a:cubicBezTo>
                    <a:cubicBezTo>
                      <a:pt x="98460" y="3644748"/>
                      <a:pt x="126843" y="3616491"/>
                      <a:pt x="127000" y="3581532"/>
                    </a:cubicBezTo>
                    <a:close/>
                    <a:moveTo>
                      <a:pt x="34926" y="3581353"/>
                    </a:moveTo>
                    <a:cubicBezTo>
                      <a:pt x="34898" y="3597085"/>
                      <a:pt x="47592" y="3609880"/>
                      <a:pt x="63323" y="3609979"/>
                    </a:cubicBezTo>
                    <a:cubicBezTo>
                      <a:pt x="79055" y="3610077"/>
                      <a:pt x="91907" y="3597441"/>
                      <a:pt x="92075" y="3581710"/>
                    </a:cubicBezTo>
                    <a:lnTo>
                      <a:pt x="114271" y="28740"/>
                    </a:lnTo>
                    <a:cubicBezTo>
                      <a:pt x="114309" y="13002"/>
                      <a:pt x="101612" y="197"/>
                      <a:pt x="85875" y="99"/>
                    </a:cubicBezTo>
                    <a:cubicBezTo>
                      <a:pt x="70138" y="0"/>
                      <a:pt x="57283" y="12646"/>
                      <a:pt x="57123" y="2838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38" name="Freeform 938"/>
              <p:cNvSpPr/>
              <p:nvPr/>
            </p:nvSpPr>
            <p:spPr>
              <a:xfrm>
                <a:off x="6651104" y="5104740"/>
                <a:ext cx="127000" cy="402155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021553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5" y="63055"/>
                    </a:moveTo>
                    <a:cubicBezTo>
                      <a:pt x="91916" y="47324"/>
                      <a:pt x="79071" y="34680"/>
                      <a:pt x="63340" y="34769"/>
                    </a:cubicBezTo>
                    <a:cubicBezTo>
                      <a:pt x="47608" y="34858"/>
                      <a:pt x="34907" y="47646"/>
                      <a:pt x="34926" y="63378"/>
                    </a:cubicBezTo>
                    <a:lnTo>
                      <a:pt x="57123" y="3993178"/>
                    </a:lnTo>
                    <a:cubicBezTo>
                      <a:pt x="57283" y="4008909"/>
                      <a:pt x="70127" y="4021553"/>
                      <a:pt x="85858" y="4021464"/>
                    </a:cubicBezTo>
                    <a:cubicBezTo>
                      <a:pt x="101590" y="4021375"/>
                      <a:pt x="114291" y="4008587"/>
                      <a:pt x="114272" y="399285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39" name="Freeform 939"/>
              <p:cNvSpPr/>
              <p:nvPr/>
            </p:nvSpPr>
            <p:spPr>
              <a:xfrm>
                <a:off x="6673301" y="8422770"/>
                <a:ext cx="127000" cy="73820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204">
                    <a:moveTo>
                      <a:pt x="127000" y="674987"/>
                    </a:moveTo>
                    <a:cubicBezTo>
                      <a:pt x="126844" y="640028"/>
                      <a:pt x="98460" y="611771"/>
                      <a:pt x="63500" y="611771"/>
                    </a:cubicBezTo>
                    <a:cubicBezTo>
                      <a:pt x="28540" y="611771"/>
                      <a:pt x="157" y="640028"/>
                      <a:pt x="0" y="674987"/>
                    </a:cubicBezTo>
                    <a:cubicBezTo>
                      <a:pt x="157" y="709946"/>
                      <a:pt x="28540" y="738203"/>
                      <a:pt x="63500" y="738203"/>
                    </a:cubicBezTo>
                    <a:cubicBezTo>
                      <a:pt x="98460" y="738203"/>
                      <a:pt x="126844" y="709946"/>
                      <a:pt x="127000" y="674987"/>
                    </a:cubicBezTo>
                    <a:close/>
                    <a:moveTo>
                      <a:pt x="34942" y="674006"/>
                    </a:moveTo>
                    <a:cubicBezTo>
                      <a:pt x="34462" y="689737"/>
                      <a:pt x="46793" y="702895"/>
                      <a:pt x="62523" y="703435"/>
                    </a:cubicBezTo>
                    <a:cubicBezTo>
                      <a:pt x="78253" y="703975"/>
                      <a:pt x="91457" y="691695"/>
                      <a:pt x="92058" y="675968"/>
                    </a:cubicBezTo>
                    <a:lnTo>
                      <a:pt x="114255" y="29974"/>
                    </a:lnTo>
                    <a:cubicBezTo>
                      <a:pt x="114737" y="14241"/>
                      <a:pt x="102406" y="1081"/>
                      <a:pt x="86675" y="541"/>
                    </a:cubicBezTo>
                    <a:cubicBezTo>
                      <a:pt x="70944" y="0"/>
                      <a:pt x="57739" y="12283"/>
                      <a:pt x="57139" y="28011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40" name="Freeform 940"/>
              <p:cNvSpPr/>
              <p:nvPr/>
            </p:nvSpPr>
            <p:spPr>
              <a:xfrm>
                <a:off x="6695498" y="7023414"/>
                <a:ext cx="127000" cy="149156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1565">
                    <a:moveTo>
                      <a:pt x="127000" y="1428348"/>
                    </a:moveTo>
                    <a:cubicBezTo>
                      <a:pt x="126844" y="1393389"/>
                      <a:pt x="98460" y="1365132"/>
                      <a:pt x="63500" y="1365132"/>
                    </a:cubicBezTo>
                    <a:cubicBezTo>
                      <a:pt x="28540" y="1365132"/>
                      <a:pt x="157" y="1393389"/>
                      <a:pt x="0" y="1428348"/>
                    </a:cubicBezTo>
                    <a:cubicBezTo>
                      <a:pt x="157" y="1463308"/>
                      <a:pt x="28540" y="1491565"/>
                      <a:pt x="63500" y="1491565"/>
                    </a:cubicBezTo>
                    <a:cubicBezTo>
                      <a:pt x="98460" y="1491565"/>
                      <a:pt x="126844" y="1463308"/>
                      <a:pt x="127000" y="1428348"/>
                    </a:cubicBezTo>
                    <a:close/>
                    <a:moveTo>
                      <a:pt x="34929" y="1427895"/>
                    </a:moveTo>
                    <a:cubicBezTo>
                      <a:pt x="34750" y="1443626"/>
                      <a:pt x="47319" y="1456543"/>
                      <a:pt x="63049" y="1456792"/>
                    </a:cubicBezTo>
                    <a:cubicBezTo>
                      <a:pt x="78779" y="1457041"/>
                      <a:pt x="91752" y="1444530"/>
                      <a:pt x="92071" y="1428801"/>
                    </a:cubicBezTo>
                    <a:lnTo>
                      <a:pt x="114269" y="29146"/>
                    </a:lnTo>
                    <a:cubicBezTo>
                      <a:pt x="114448" y="13415"/>
                      <a:pt x="101879" y="498"/>
                      <a:pt x="86149" y="249"/>
                    </a:cubicBezTo>
                    <a:cubicBezTo>
                      <a:pt x="70418" y="0"/>
                      <a:pt x="57446" y="12512"/>
                      <a:pt x="57126" y="2824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41" name="Freeform 941"/>
              <p:cNvSpPr/>
              <p:nvPr/>
            </p:nvSpPr>
            <p:spPr>
              <a:xfrm>
                <a:off x="6717695" y="6988891"/>
                <a:ext cx="127000" cy="192218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922184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3" y="62870"/>
                    </a:moveTo>
                    <a:cubicBezTo>
                      <a:pt x="91820" y="47135"/>
                      <a:pt x="78892" y="34566"/>
                      <a:pt x="63155" y="34757"/>
                    </a:cubicBezTo>
                    <a:cubicBezTo>
                      <a:pt x="47419" y="34948"/>
                      <a:pt x="34799" y="47826"/>
                      <a:pt x="34928" y="63563"/>
                    </a:cubicBezTo>
                    <a:lnTo>
                      <a:pt x="57125" y="1893881"/>
                    </a:lnTo>
                    <a:cubicBezTo>
                      <a:pt x="57378" y="1909616"/>
                      <a:pt x="70306" y="1922184"/>
                      <a:pt x="86042" y="1921994"/>
                    </a:cubicBezTo>
                    <a:cubicBezTo>
                      <a:pt x="101779" y="1921803"/>
                      <a:pt x="114399" y="1908925"/>
                      <a:pt x="114270" y="189318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42" name="Freeform 942"/>
              <p:cNvSpPr/>
              <p:nvPr/>
            </p:nvSpPr>
            <p:spPr>
              <a:xfrm>
                <a:off x="6739892" y="8819209"/>
                <a:ext cx="127000" cy="165305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653055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72" y="62810"/>
                    </a:moveTo>
                    <a:cubicBezTo>
                      <a:pt x="91788" y="47075"/>
                      <a:pt x="78833" y="34531"/>
                      <a:pt x="63096" y="34754"/>
                    </a:cubicBezTo>
                    <a:cubicBezTo>
                      <a:pt x="47359" y="34978"/>
                      <a:pt x="34766" y="47885"/>
                      <a:pt x="34929" y="63622"/>
                    </a:cubicBezTo>
                    <a:lnTo>
                      <a:pt x="57126" y="1624776"/>
                    </a:lnTo>
                    <a:cubicBezTo>
                      <a:pt x="57410" y="1640511"/>
                      <a:pt x="70365" y="1653055"/>
                      <a:pt x="86102" y="1652832"/>
                    </a:cubicBezTo>
                    <a:cubicBezTo>
                      <a:pt x="101839" y="1652608"/>
                      <a:pt x="114432" y="1639701"/>
                      <a:pt x="114269" y="162396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43" name="Freeform 943"/>
              <p:cNvSpPr/>
              <p:nvPr/>
            </p:nvSpPr>
            <p:spPr>
              <a:xfrm>
                <a:off x="6762090" y="5462436"/>
                <a:ext cx="127000" cy="50443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044359">
                    <a:moveTo>
                      <a:pt x="127000" y="4981143"/>
                    </a:moveTo>
                    <a:cubicBezTo>
                      <a:pt x="126843" y="4946184"/>
                      <a:pt x="98459" y="4917927"/>
                      <a:pt x="63500" y="4917927"/>
                    </a:cubicBezTo>
                    <a:cubicBezTo>
                      <a:pt x="28540" y="4917927"/>
                      <a:pt x="156" y="4946184"/>
                      <a:pt x="0" y="4981143"/>
                    </a:cubicBezTo>
                    <a:cubicBezTo>
                      <a:pt x="156" y="5016102"/>
                      <a:pt x="28540" y="5044359"/>
                      <a:pt x="63500" y="5044359"/>
                    </a:cubicBezTo>
                    <a:cubicBezTo>
                      <a:pt x="98459" y="5044359"/>
                      <a:pt x="126843" y="5016102"/>
                      <a:pt x="127000" y="4981143"/>
                    </a:cubicBezTo>
                    <a:close/>
                    <a:moveTo>
                      <a:pt x="34925" y="4981015"/>
                    </a:moveTo>
                    <a:cubicBezTo>
                      <a:pt x="34925" y="4996747"/>
                      <a:pt x="47640" y="5009519"/>
                      <a:pt x="63372" y="5009590"/>
                    </a:cubicBezTo>
                    <a:cubicBezTo>
                      <a:pt x="79103" y="5009660"/>
                      <a:pt x="91933" y="4997002"/>
                      <a:pt x="92074" y="4981271"/>
                    </a:cubicBezTo>
                    <a:lnTo>
                      <a:pt x="114271" y="28646"/>
                    </a:lnTo>
                    <a:cubicBezTo>
                      <a:pt x="114271" y="12914"/>
                      <a:pt x="101555" y="141"/>
                      <a:pt x="85824" y="70"/>
                    </a:cubicBezTo>
                    <a:cubicBezTo>
                      <a:pt x="70092" y="0"/>
                      <a:pt x="57263" y="12658"/>
                      <a:pt x="57122" y="2839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44" name="Freeform 944"/>
              <p:cNvSpPr/>
              <p:nvPr/>
            </p:nvSpPr>
            <p:spPr>
              <a:xfrm>
                <a:off x="6784287" y="5427737"/>
                <a:ext cx="127000" cy="43983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398376">
                    <a:moveTo>
                      <a:pt x="127000" y="63217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74" y="63069"/>
                    </a:moveTo>
                    <a:cubicBezTo>
                      <a:pt x="91923" y="47338"/>
                      <a:pt x="79084" y="34688"/>
                      <a:pt x="63352" y="34769"/>
                    </a:cubicBezTo>
                    <a:cubicBezTo>
                      <a:pt x="47621" y="34851"/>
                      <a:pt x="34914" y="47632"/>
                      <a:pt x="34925" y="63364"/>
                    </a:cubicBezTo>
                    <a:lnTo>
                      <a:pt x="57122" y="4369994"/>
                    </a:lnTo>
                    <a:cubicBezTo>
                      <a:pt x="57273" y="4385725"/>
                      <a:pt x="70112" y="4398376"/>
                      <a:pt x="85843" y="4398294"/>
                    </a:cubicBezTo>
                    <a:cubicBezTo>
                      <a:pt x="101575" y="4398213"/>
                      <a:pt x="114282" y="4385431"/>
                      <a:pt x="114271" y="436970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45" name="Freeform 945"/>
              <p:cNvSpPr/>
              <p:nvPr/>
            </p:nvSpPr>
            <p:spPr>
              <a:xfrm>
                <a:off x="6806484" y="9283950"/>
                <a:ext cx="127000" cy="5768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50">
                    <a:moveTo>
                      <a:pt x="127000" y="513634"/>
                    </a:moveTo>
                    <a:cubicBezTo>
                      <a:pt x="126843" y="478675"/>
                      <a:pt x="98460" y="450418"/>
                      <a:pt x="63500" y="450418"/>
                    </a:cubicBezTo>
                    <a:cubicBezTo>
                      <a:pt x="28540" y="450418"/>
                      <a:pt x="156" y="478675"/>
                      <a:pt x="0" y="513634"/>
                    </a:cubicBezTo>
                    <a:cubicBezTo>
                      <a:pt x="156" y="548593"/>
                      <a:pt x="28540" y="576850"/>
                      <a:pt x="63500" y="576850"/>
                    </a:cubicBezTo>
                    <a:cubicBezTo>
                      <a:pt x="98460" y="576850"/>
                      <a:pt x="126843" y="548593"/>
                      <a:pt x="127000" y="513634"/>
                    </a:cubicBezTo>
                    <a:close/>
                    <a:moveTo>
                      <a:pt x="34954" y="512326"/>
                    </a:moveTo>
                    <a:cubicBezTo>
                      <a:pt x="34305" y="528045"/>
                      <a:pt x="46482" y="541332"/>
                      <a:pt x="62198" y="542052"/>
                    </a:cubicBezTo>
                    <a:cubicBezTo>
                      <a:pt x="77913" y="542772"/>
                      <a:pt x="91255" y="530654"/>
                      <a:pt x="92045" y="514942"/>
                    </a:cubicBezTo>
                    <a:lnTo>
                      <a:pt x="114242" y="30446"/>
                    </a:lnTo>
                    <a:cubicBezTo>
                      <a:pt x="114891" y="14727"/>
                      <a:pt x="102714" y="1441"/>
                      <a:pt x="86998" y="720"/>
                    </a:cubicBezTo>
                    <a:cubicBezTo>
                      <a:pt x="71283" y="0"/>
                      <a:pt x="57941" y="12118"/>
                      <a:pt x="57151" y="2783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46" name="Freeform 946"/>
              <p:cNvSpPr/>
              <p:nvPr/>
            </p:nvSpPr>
            <p:spPr>
              <a:xfrm>
                <a:off x="6828681" y="8153853"/>
                <a:ext cx="127000" cy="122245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22452">
                    <a:moveTo>
                      <a:pt x="127000" y="1159235"/>
                    </a:moveTo>
                    <a:cubicBezTo>
                      <a:pt x="126843" y="1124276"/>
                      <a:pt x="98460" y="1096019"/>
                      <a:pt x="63500" y="1096019"/>
                    </a:cubicBezTo>
                    <a:cubicBezTo>
                      <a:pt x="28540" y="1096019"/>
                      <a:pt x="156" y="1124276"/>
                      <a:pt x="0" y="1159235"/>
                    </a:cubicBezTo>
                    <a:cubicBezTo>
                      <a:pt x="156" y="1194194"/>
                      <a:pt x="28540" y="1222451"/>
                      <a:pt x="63500" y="1222451"/>
                    </a:cubicBezTo>
                    <a:cubicBezTo>
                      <a:pt x="98460" y="1222451"/>
                      <a:pt x="126843" y="1194194"/>
                      <a:pt x="127000" y="1159235"/>
                    </a:cubicBezTo>
                    <a:close/>
                    <a:moveTo>
                      <a:pt x="34930" y="1158674"/>
                    </a:moveTo>
                    <a:cubicBezTo>
                      <a:pt x="34692" y="1174404"/>
                      <a:pt x="47212" y="1187368"/>
                      <a:pt x="62941" y="1187678"/>
                    </a:cubicBezTo>
                    <a:cubicBezTo>
                      <a:pt x="78670" y="1187986"/>
                      <a:pt x="91690" y="1175523"/>
                      <a:pt x="92069" y="1159796"/>
                    </a:cubicBezTo>
                    <a:lnTo>
                      <a:pt x="114266" y="29306"/>
                    </a:lnTo>
                    <a:cubicBezTo>
                      <a:pt x="114501" y="13578"/>
                      <a:pt x="101981" y="617"/>
                      <a:pt x="86255" y="308"/>
                    </a:cubicBezTo>
                    <a:cubicBezTo>
                      <a:pt x="70528" y="0"/>
                      <a:pt x="57510" y="12459"/>
                      <a:pt x="57127" y="2818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47" name="Freeform 947"/>
              <p:cNvSpPr/>
              <p:nvPr/>
            </p:nvSpPr>
            <p:spPr>
              <a:xfrm>
                <a:off x="6850878" y="8119381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6"/>
                    </a:cubicBezTo>
                    <a:close/>
                    <a:moveTo>
                      <a:pt x="92037" y="61746"/>
                    </a:moveTo>
                    <a:cubicBezTo>
                      <a:pt x="91157" y="46038"/>
                      <a:pt x="77746" y="33997"/>
                      <a:pt x="62035" y="34807"/>
                    </a:cubicBezTo>
                    <a:cubicBezTo>
                      <a:pt x="46324" y="35617"/>
                      <a:pt x="34223" y="48973"/>
                      <a:pt x="34962" y="64688"/>
                    </a:cubicBezTo>
                    <a:lnTo>
                      <a:pt x="57159" y="495351"/>
                    </a:lnTo>
                    <a:cubicBezTo>
                      <a:pt x="58039" y="511058"/>
                      <a:pt x="71450" y="523099"/>
                      <a:pt x="87161" y="522290"/>
                    </a:cubicBezTo>
                    <a:cubicBezTo>
                      <a:pt x="102872" y="521480"/>
                      <a:pt x="114974" y="508123"/>
                      <a:pt x="114234" y="49240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48" name="Freeform 948"/>
              <p:cNvSpPr/>
              <p:nvPr/>
            </p:nvSpPr>
            <p:spPr>
              <a:xfrm>
                <a:off x="6873074" y="8550045"/>
                <a:ext cx="127000" cy="41567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2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09" y="61257"/>
                    </a:moveTo>
                    <a:cubicBezTo>
                      <a:pt x="90860" y="45567"/>
                      <a:pt x="77245" y="33757"/>
                      <a:pt x="61550" y="34835"/>
                    </a:cubicBezTo>
                    <a:cubicBezTo>
                      <a:pt x="45856" y="35914"/>
                      <a:pt x="33984" y="49475"/>
                      <a:pt x="34993" y="65175"/>
                    </a:cubicBezTo>
                    <a:lnTo>
                      <a:pt x="57190" y="388172"/>
                    </a:lnTo>
                    <a:cubicBezTo>
                      <a:pt x="58339" y="403862"/>
                      <a:pt x="71953" y="415672"/>
                      <a:pt x="87648" y="414594"/>
                    </a:cubicBezTo>
                    <a:cubicBezTo>
                      <a:pt x="103343" y="413515"/>
                      <a:pt x="115214" y="399954"/>
                      <a:pt x="114206" y="38425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49" name="Freeform 949"/>
              <p:cNvSpPr/>
              <p:nvPr/>
            </p:nvSpPr>
            <p:spPr>
              <a:xfrm>
                <a:off x="6895271" y="8873042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1979" y="60868"/>
                    </a:moveTo>
                    <a:cubicBezTo>
                      <a:pt x="90617" y="45195"/>
                      <a:pt x="76841" y="33572"/>
                      <a:pt x="61163" y="34865"/>
                    </a:cubicBezTo>
                    <a:cubicBezTo>
                      <a:pt x="45484" y="36158"/>
                      <a:pt x="33800" y="49880"/>
                      <a:pt x="35022" y="65564"/>
                    </a:cubicBezTo>
                    <a:lnTo>
                      <a:pt x="57219" y="334729"/>
                    </a:lnTo>
                    <a:cubicBezTo>
                      <a:pt x="58583" y="350402"/>
                      <a:pt x="72357" y="362025"/>
                      <a:pt x="88036" y="360732"/>
                    </a:cubicBezTo>
                    <a:cubicBezTo>
                      <a:pt x="103715" y="359439"/>
                      <a:pt x="115400" y="345716"/>
                      <a:pt x="114176" y="33003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50" name="Freeform 950"/>
              <p:cNvSpPr/>
              <p:nvPr/>
            </p:nvSpPr>
            <p:spPr>
              <a:xfrm>
                <a:off x="6917468" y="9066681"/>
                <a:ext cx="127000" cy="2019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58">
                    <a:moveTo>
                      <a:pt x="127000" y="138742"/>
                    </a:moveTo>
                    <a:cubicBezTo>
                      <a:pt x="126844" y="103783"/>
                      <a:pt x="98460" y="75525"/>
                      <a:pt x="63500" y="75525"/>
                    </a:cubicBezTo>
                    <a:cubicBezTo>
                      <a:pt x="28541" y="75525"/>
                      <a:pt x="157" y="103783"/>
                      <a:pt x="0" y="138742"/>
                    </a:cubicBezTo>
                    <a:cubicBezTo>
                      <a:pt x="157" y="173701"/>
                      <a:pt x="28541" y="201958"/>
                      <a:pt x="63500" y="201958"/>
                    </a:cubicBezTo>
                    <a:cubicBezTo>
                      <a:pt x="98460" y="201958"/>
                      <a:pt x="126844" y="173701"/>
                      <a:pt x="127000" y="138742"/>
                    </a:cubicBezTo>
                    <a:close/>
                    <a:moveTo>
                      <a:pt x="35515" y="132971"/>
                    </a:moveTo>
                    <a:cubicBezTo>
                      <a:pt x="32385" y="148403"/>
                      <a:pt x="42328" y="163459"/>
                      <a:pt x="57750" y="166638"/>
                    </a:cubicBezTo>
                    <a:cubicBezTo>
                      <a:pt x="73171" y="169817"/>
                      <a:pt x="88259" y="159922"/>
                      <a:pt x="91487" y="144511"/>
                    </a:cubicBezTo>
                    <a:lnTo>
                      <a:pt x="113684" y="36846"/>
                    </a:lnTo>
                    <a:cubicBezTo>
                      <a:pt x="116814" y="21414"/>
                      <a:pt x="106871" y="6358"/>
                      <a:pt x="91449" y="3179"/>
                    </a:cubicBezTo>
                    <a:cubicBezTo>
                      <a:pt x="76028" y="0"/>
                      <a:pt x="60940" y="9894"/>
                      <a:pt x="57712" y="2530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51" name="Freeform 951"/>
              <p:cNvSpPr/>
              <p:nvPr/>
            </p:nvSpPr>
            <p:spPr>
              <a:xfrm>
                <a:off x="6939666" y="9034541"/>
                <a:ext cx="127000" cy="133009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30097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70" y="62704"/>
                    </a:moveTo>
                    <a:cubicBezTo>
                      <a:pt x="91718" y="46976"/>
                      <a:pt x="78719" y="34491"/>
                      <a:pt x="62990" y="34773"/>
                    </a:cubicBezTo>
                    <a:cubicBezTo>
                      <a:pt x="47260" y="35055"/>
                      <a:pt x="34718" y="47998"/>
                      <a:pt x="34929" y="63728"/>
                    </a:cubicBezTo>
                    <a:lnTo>
                      <a:pt x="57126" y="1301884"/>
                    </a:lnTo>
                    <a:cubicBezTo>
                      <a:pt x="57478" y="1317612"/>
                      <a:pt x="70477" y="1330097"/>
                      <a:pt x="86207" y="1329815"/>
                    </a:cubicBezTo>
                    <a:cubicBezTo>
                      <a:pt x="101936" y="1329533"/>
                      <a:pt x="114479" y="1316590"/>
                      <a:pt x="114267" y="130086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52" name="Freeform 952"/>
              <p:cNvSpPr/>
              <p:nvPr/>
            </p:nvSpPr>
            <p:spPr>
              <a:xfrm>
                <a:off x="6961863" y="9015210"/>
                <a:ext cx="127000" cy="1383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19">
                    <a:moveTo>
                      <a:pt x="127000" y="1320703"/>
                    </a:moveTo>
                    <a:cubicBezTo>
                      <a:pt x="126843" y="1285744"/>
                      <a:pt x="98460" y="1257487"/>
                      <a:pt x="63500" y="1257487"/>
                    </a:cubicBezTo>
                    <a:cubicBezTo>
                      <a:pt x="28540" y="1257487"/>
                      <a:pt x="156" y="1285744"/>
                      <a:pt x="0" y="1320703"/>
                    </a:cubicBezTo>
                    <a:cubicBezTo>
                      <a:pt x="156" y="1355662"/>
                      <a:pt x="28540" y="1383920"/>
                      <a:pt x="63500" y="1383920"/>
                    </a:cubicBezTo>
                    <a:cubicBezTo>
                      <a:pt x="98460" y="1383920"/>
                      <a:pt x="126843" y="1355662"/>
                      <a:pt x="127000" y="1320703"/>
                    </a:cubicBezTo>
                    <a:close/>
                    <a:moveTo>
                      <a:pt x="34929" y="1320212"/>
                    </a:moveTo>
                    <a:cubicBezTo>
                      <a:pt x="34729" y="1335943"/>
                      <a:pt x="47282" y="1348876"/>
                      <a:pt x="63011" y="1349147"/>
                    </a:cubicBezTo>
                    <a:cubicBezTo>
                      <a:pt x="78741" y="1349416"/>
                      <a:pt x="91730" y="1336922"/>
                      <a:pt x="92071" y="1321194"/>
                    </a:cubicBezTo>
                    <a:lnTo>
                      <a:pt x="114268" y="29205"/>
                    </a:lnTo>
                    <a:cubicBezTo>
                      <a:pt x="114468" y="13474"/>
                      <a:pt x="101915" y="540"/>
                      <a:pt x="86186" y="271"/>
                    </a:cubicBezTo>
                    <a:cubicBezTo>
                      <a:pt x="70456" y="0"/>
                      <a:pt x="57467" y="12496"/>
                      <a:pt x="57126" y="2822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53" name="Freeform 953"/>
              <p:cNvSpPr/>
              <p:nvPr/>
            </p:nvSpPr>
            <p:spPr>
              <a:xfrm>
                <a:off x="6984060" y="8584041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459883"/>
                    </a:moveTo>
                    <a:cubicBezTo>
                      <a:pt x="126843" y="424924"/>
                      <a:pt x="98460" y="396667"/>
                      <a:pt x="63500" y="396667"/>
                    </a:cubicBezTo>
                    <a:cubicBezTo>
                      <a:pt x="28540" y="396667"/>
                      <a:pt x="156" y="424924"/>
                      <a:pt x="0" y="459883"/>
                    </a:cubicBezTo>
                    <a:cubicBezTo>
                      <a:pt x="156" y="494842"/>
                      <a:pt x="28540" y="523099"/>
                      <a:pt x="63500" y="523099"/>
                    </a:cubicBezTo>
                    <a:cubicBezTo>
                      <a:pt x="98460" y="523099"/>
                      <a:pt x="126843" y="494842"/>
                      <a:pt x="127000" y="459883"/>
                    </a:cubicBezTo>
                    <a:close/>
                    <a:moveTo>
                      <a:pt x="34963" y="458412"/>
                    </a:moveTo>
                    <a:cubicBezTo>
                      <a:pt x="34223" y="474126"/>
                      <a:pt x="46325" y="487483"/>
                      <a:pt x="62035" y="488292"/>
                    </a:cubicBezTo>
                    <a:cubicBezTo>
                      <a:pt x="77746" y="489102"/>
                      <a:pt x="91157" y="477060"/>
                      <a:pt x="92037" y="461353"/>
                    </a:cubicBezTo>
                    <a:lnTo>
                      <a:pt x="114234" y="30691"/>
                    </a:lnTo>
                    <a:cubicBezTo>
                      <a:pt x="114973" y="14976"/>
                      <a:pt x="102872" y="1619"/>
                      <a:pt x="87161" y="810"/>
                    </a:cubicBezTo>
                    <a:cubicBezTo>
                      <a:pt x="71450" y="0"/>
                      <a:pt x="58040" y="12042"/>
                      <a:pt x="57160" y="2774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54" name="Freeform 954"/>
              <p:cNvSpPr/>
              <p:nvPr/>
            </p:nvSpPr>
            <p:spPr>
              <a:xfrm>
                <a:off x="7006257" y="8550045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55" y="62146"/>
                    </a:moveTo>
                    <a:cubicBezTo>
                      <a:pt x="91395" y="46428"/>
                      <a:pt x="78155" y="34199"/>
                      <a:pt x="62434" y="34788"/>
                    </a:cubicBezTo>
                    <a:cubicBezTo>
                      <a:pt x="46713" y="35378"/>
                      <a:pt x="34426" y="48563"/>
                      <a:pt x="34945" y="64287"/>
                    </a:cubicBezTo>
                    <a:lnTo>
                      <a:pt x="57142" y="656448"/>
                    </a:lnTo>
                    <a:cubicBezTo>
                      <a:pt x="57802" y="672166"/>
                      <a:pt x="71042" y="684394"/>
                      <a:pt x="86763" y="683805"/>
                    </a:cubicBezTo>
                    <a:cubicBezTo>
                      <a:pt x="102484" y="683215"/>
                      <a:pt x="114771" y="670030"/>
                      <a:pt x="114252" y="65430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55" name="Freeform 955"/>
              <p:cNvSpPr/>
              <p:nvPr/>
            </p:nvSpPr>
            <p:spPr>
              <a:xfrm>
                <a:off x="7028454" y="9142206"/>
                <a:ext cx="127000" cy="84577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45775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63" y="62376"/>
                    </a:moveTo>
                    <a:cubicBezTo>
                      <a:pt x="91529" y="46653"/>
                      <a:pt x="78387" y="34318"/>
                      <a:pt x="62663" y="34781"/>
                    </a:cubicBezTo>
                    <a:cubicBezTo>
                      <a:pt x="46937" y="35245"/>
                      <a:pt x="34544" y="48331"/>
                      <a:pt x="34937" y="64058"/>
                    </a:cubicBezTo>
                    <a:lnTo>
                      <a:pt x="57134" y="817718"/>
                    </a:lnTo>
                    <a:cubicBezTo>
                      <a:pt x="57668" y="833441"/>
                      <a:pt x="70810" y="845775"/>
                      <a:pt x="86534" y="845312"/>
                    </a:cubicBezTo>
                    <a:cubicBezTo>
                      <a:pt x="102260" y="844849"/>
                      <a:pt x="114653" y="831763"/>
                      <a:pt x="114260" y="81603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56" name="Freeform 956"/>
              <p:cNvSpPr/>
              <p:nvPr/>
            </p:nvSpPr>
            <p:spPr>
              <a:xfrm>
                <a:off x="7050651" y="9895867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89917" y="52323"/>
                    </a:moveTo>
                    <a:cubicBezTo>
                      <a:pt x="83855" y="37806"/>
                      <a:pt x="67200" y="30919"/>
                      <a:pt x="52656" y="36916"/>
                    </a:cubicBezTo>
                    <a:cubicBezTo>
                      <a:pt x="38112" y="42913"/>
                      <a:pt x="31150" y="59538"/>
                      <a:pt x="37082" y="74108"/>
                    </a:cubicBezTo>
                    <a:lnTo>
                      <a:pt x="59279" y="127941"/>
                    </a:lnTo>
                    <a:cubicBezTo>
                      <a:pt x="65341" y="142458"/>
                      <a:pt x="81997" y="149345"/>
                      <a:pt x="96541" y="143348"/>
                    </a:cubicBezTo>
                    <a:cubicBezTo>
                      <a:pt x="111085" y="137351"/>
                      <a:pt x="118046" y="120726"/>
                      <a:pt x="112114" y="10615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57" name="Freeform 957"/>
              <p:cNvSpPr/>
              <p:nvPr/>
            </p:nvSpPr>
            <p:spPr>
              <a:xfrm>
                <a:off x="7072848" y="8207789"/>
                <a:ext cx="127000" cy="186834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868343">
                    <a:moveTo>
                      <a:pt x="127000" y="1805127"/>
                    </a:moveTo>
                    <a:cubicBezTo>
                      <a:pt x="126844" y="1770168"/>
                      <a:pt x="98460" y="1741911"/>
                      <a:pt x="63500" y="1741911"/>
                    </a:cubicBezTo>
                    <a:cubicBezTo>
                      <a:pt x="28540" y="1741911"/>
                      <a:pt x="157" y="1770168"/>
                      <a:pt x="0" y="1805127"/>
                    </a:cubicBezTo>
                    <a:cubicBezTo>
                      <a:pt x="157" y="1840086"/>
                      <a:pt x="28540" y="1868343"/>
                      <a:pt x="63500" y="1868343"/>
                    </a:cubicBezTo>
                    <a:cubicBezTo>
                      <a:pt x="98460" y="1868343"/>
                      <a:pt x="126844" y="1840086"/>
                      <a:pt x="127000" y="1805127"/>
                    </a:cubicBezTo>
                    <a:close/>
                    <a:moveTo>
                      <a:pt x="34927" y="1804770"/>
                    </a:moveTo>
                    <a:cubicBezTo>
                      <a:pt x="34801" y="1820501"/>
                      <a:pt x="47414" y="1833375"/>
                      <a:pt x="63145" y="1833572"/>
                    </a:cubicBezTo>
                    <a:cubicBezTo>
                      <a:pt x="78875" y="1833769"/>
                      <a:pt x="91806" y="1821213"/>
                      <a:pt x="92073" y="1805484"/>
                    </a:cubicBezTo>
                    <a:lnTo>
                      <a:pt x="114270" y="28999"/>
                    </a:lnTo>
                    <a:cubicBezTo>
                      <a:pt x="114396" y="13267"/>
                      <a:pt x="101784" y="393"/>
                      <a:pt x="86053" y="196"/>
                    </a:cubicBezTo>
                    <a:cubicBezTo>
                      <a:pt x="70322" y="0"/>
                      <a:pt x="57392" y="12555"/>
                      <a:pt x="57125" y="2828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58" name="Freeform 958"/>
              <p:cNvSpPr/>
              <p:nvPr/>
            </p:nvSpPr>
            <p:spPr>
              <a:xfrm>
                <a:off x="7095045" y="8150302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86129"/>
                    </a:moveTo>
                    <a:cubicBezTo>
                      <a:pt x="126844" y="51169"/>
                      <a:pt x="98460" y="22912"/>
                      <a:pt x="63500" y="22912"/>
                    </a:cubicBezTo>
                    <a:cubicBezTo>
                      <a:pt x="28540" y="22912"/>
                      <a:pt x="157" y="51169"/>
                      <a:pt x="0" y="86129"/>
                    </a:cubicBezTo>
                    <a:cubicBezTo>
                      <a:pt x="157" y="121088"/>
                      <a:pt x="28540" y="149345"/>
                      <a:pt x="63500" y="149345"/>
                    </a:cubicBezTo>
                    <a:cubicBezTo>
                      <a:pt x="98460" y="149345"/>
                      <a:pt x="126844" y="121088"/>
                      <a:pt x="127000" y="86129"/>
                    </a:cubicBezTo>
                    <a:close/>
                    <a:moveTo>
                      <a:pt x="37082" y="75236"/>
                    </a:moveTo>
                    <a:cubicBezTo>
                      <a:pt x="31150" y="89807"/>
                      <a:pt x="38112" y="106431"/>
                      <a:pt x="52656" y="112429"/>
                    </a:cubicBezTo>
                    <a:cubicBezTo>
                      <a:pt x="67200" y="118425"/>
                      <a:pt x="83856" y="111539"/>
                      <a:pt x="89917" y="97022"/>
                    </a:cubicBezTo>
                    <a:lnTo>
                      <a:pt x="112114" y="43189"/>
                    </a:lnTo>
                    <a:cubicBezTo>
                      <a:pt x="118047" y="28618"/>
                      <a:pt x="111085" y="11994"/>
                      <a:pt x="96541" y="5996"/>
                    </a:cubicBezTo>
                    <a:cubicBezTo>
                      <a:pt x="81997" y="0"/>
                      <a:pt x="65341" y="6886"/>
                      <a:pt x="59280" y="2140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59" name="Freeform 959"/>
              <p:cNvSpPr/>
              <p:nvPr/>
            </p:nvSpPr>
            <p:spPr>
              <a:xfrm>
                <a:off x="7117242" y="8119381"/>
                <a:ext cx="127000" cy="208368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83684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73" y="62899"/>
                    </a:moveTo>
                    <a:cubicBezTo>
                      <a:pt x="91844" y="47157"/>
                      <a:pt x="78925" y="34565"/>
                      <a:pt x="63183" y="34741"/>
                    </a:cubicBezTo>
                    <a:cubicBezTo>
                      <a:pt x="47440" y="34917"/>
                      <a:pt x="34805" y="47792"/>
                      <a:pt x="34927" y="63535"/>
                    </a:cubicBezTo>
                    <a:lnTo>
                      <a:pt x="57124" y="2055351"/>
                    </a:lnTo>
                    <a:cubicBezTo>
                      <a:pt x="57353" y="2071093"/>
                      <a:pt x="70272" y="2083685"/>
                      <a:pt x="86014" y="2083509"/>
                    </a:cubicBezTo>
                    <a:cubicBezTo>
                      <a:pt x="101757" y="2083333"/>
                      <a:pt x="114392" y="2070458"/>
                      <a:pt x="114270" y="205471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60" name="Freeform 960"/>
              <p:cNvSpPr/>
              <p:nvPr/>
            </p:nvSpPr>
            <p:spPr>
              <a:xfrm>
                <a:off x="7139439" y="7238882"/>
                <a:ext cx="127000" cy="299874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998749">
                    <a:moveTo>
                      <a:pt x="127000" y="2935533"/>
                    </a:moveTo>
                    <a:cubicBezTo>
                      <a:pt x="126844" y="2900574"/>
                      <a:pt x="98460" y="2872316"/>
                      <a:pt x="63500" y="2872316"/>
                    </a:cubicBezTo>
                    <a:cubicBezTo>
                      <a:pt x="28541" y="2872316"/>
                      <a:pt x="157" y="2900574"/>
                      <a:pt x="0" y="2935533"/>
                    </a:cubicBezTo>
                    <a:cubicBezTo>
                      <a:pt x="157" y="2970492"/>
                      <a:pt x="28541" y="2998749"/>
                      <a:pt x="63500" y="2998749"/>
                    </a:cubicBezTo>
                    <a:cubicBezTo>
                      <a:pt x="98460" y="2998749"/>
                      <a:pt x="126844" y="2970492"/>
                      <a:pt x="127000" y="2935533"/>
                    </a:cubicBezTo>
                    <a:close/>
                    <a:moveTo>
                      <a:pt x="34926" y="2935314"/>
                    </a:moveTo>
                    <a:cubicBezTo>
                      <a:pt x="34877" y="2951046"/>
                      <a:pt x="47552" y="2963859"/>
                      <a:pt x="63283" y="2963979"/>
                    </a:cubicBezTo>
                    <a:cubicBezTo>
                      <a:pt x="79014" y="2964099"/>
                      <a:pt x="91884" y="2951481"/>
                      <a:pt x="92075" y="2935750"/>
                    </a:cubicBezTo>
                    <a:lnTo>
                      <a:pt x="114271" y="28775"/>
                    </a:lnTo>
                    <a:cubicBezTo>
                      <a:pt x="114315" y="13047"/>
                      <a:pt x="101641" y="240"/>
                      <a:pt x="85915" y="120"/>
                    </a:cubicBezTo>
                    <a:cubicBezTo>
                      <a:pt x="70187" y="0"/>
                      <a:pt x="57319" y="12612"/>
                      <a:pt x="57123" y="2833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61" name="Freeform 961"/>
              <p:cNvSpPr/>
              <p:nvPr/>
            </p:nvSpPr>
            <p:spPr>
              <a:xfrm>
                <a:off x="7161637" y="7204222"/>
                <a:ext cx="127000" cy="213748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137489">
                    <a:moveTo>
                      <a:pt x="127000" y="63217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72" y="62907"/>
                    </a:moveTo>
                    <a:cubicBezTo>
                      <a:pt x="91835" y="47174"/>
                      <a:pt x="78924" y="34594"/>
                      <a:pt x="63190" y="34764"/>
                    </a:cubicBezTo>
                    <a:cubicBezTo>
                      <a:pt x="47457" y="34935"/>
                      <a:pt x="34822" y="47793"/>
                      <a:pt x="34926" y="63527"/>
                    </a:cubicBezTo>
                    <a:lnTo>
                      <a:pt x="57123" y="2109176"/>
                    </a:lnTo>
                    <a:cubicBezTo>
                      <a:pt x="57360" y="2124909"/>
                      <a:pt x="70271" y="2137489"/>
                      <a:pt x="86005" y="2137319"/>
                    </a:cubicBezTo>
                    <a:cubicBezTo>
                      <a:pt x="101738" y="2137148"/>
                      <a:pt x="114373" y="2124290"/>
                      <a:pt x="114269" y="210855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62" name="Freeform 962"/>
              <p:cNvSpPr/>
              <p:nvPr/>
            </p:nvSpPr>
            <p:spPr>
              <a:xfrm>
                <a:off x="7183833" y="7400306"/>
                <a:ext cx="127000" cy="19759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975998">
                    <a:moveTo>
                      <a:pt x="127000" y="1912782"/>
                    </a:moveTo>
                    <a:cubicBezTo>
                      <a:pt x="126843" y="1877823"/>
                      <a:pt x="98460" y="1849566"/>
                      <a:pt x="63500" y="1849566"/>
                    </a:cubicBezTo>
                    <a:cubicBezTo>
                      <a:pt x="28540" y="1849566"/>
                      <a:pt x="156" y="1877823"/>
                      <a:pt x="0" y="1912782"/>
                    </a:cubicBezTo>
                    <a:cubicBezTo>
                      <a:pt x="156" y="1947741"/>
                      <a:pt x="28540" y="1975998"/>
                      <a:pt x="63500" y="1975998"/>
                    </a:cubicBezTo>
                    <a:cubicBezTo>
                      <a:pt x="98460" y="1975998"/>
                      <a:pt x="126843" y="1947741"/>
                      <a:pt x="127000" y="1912782"/>
                    </a:cubicBezTo>
                    <a:close/>
                    <a:moveTo>
                      <a:pt x="34927" y="1912446"/>
                    </a:moveTo>
                    <a:cubicBezTo>
                      <a:pt x="34812" y="1928177"/>
                      <a:pt x="47435" y="1941042"/>
                      <a:pt x="63165" y="1941228"/>
                    </a:cubicBezTo>
                    <a:cubicBezTo>
                      <a:pt x="78896" y="1941413"/>
                      <a:pt x="91817" y="1928849"/>
                      <a:pt x="92073" y="1913119"/>
                    </a:cubicBezTo>
                    <a:lnTo>
                      <a:pt x="114270" y="28968"/>
                    </a:lnTo>
                    <a:cubicBezTo>
                      <a:pt x="114385" y="13237"/>
                      <a:pt x="101763" y="372"/>
                      <a:pt x="86033" y="186"/>
                    </a:cubicBezTo>
                    <a:cubicBezTo>
                      <a:pt x="70302" y="0"/>
                      <a:pt x="57380" y="12565"/>
                      <a:pt x="57124" y="2829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63" name="Freeform 963"/>
              <p:cNvSpPr/>
              <p:nvPr/>
            </p:nvSpPr>
            <p:spPr>
              <a:xfrm>
                <a:off x="7206030" y="7365721"/>
                <a:ext cx="127000" cy="246045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460457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60" y="126433"/>
                      <a:pt x="126843" y="98175"/>
                      <a:pt x="127000" y="63216"/>
                    </a:cubicBezTo>
                    <a:close/>
                    <a:moveTo>
                      <a:pt x="92074" y="62949"/>
                    </a:moveTo>
                    <a:cubicBezTo>
                      <a:pt x="91856" y="47219"/>
                      <a:pt x="78965" y="34623"/>
                      <a:pt x="63234" y="34770"/>
                    </a:cubicBezTo>
                    <a:cubicBezTo>
                      <a:pt x="47502" y="34918"/>
                      <a:pt x="34850" y="47753"/>
                      <a:pt x="34926" y="63484"/>
                    </a:cubicBezTo>
                    <a:lnTo>
                      <a:pt x="57124" y="2432131"/>
                    </a:lnTo>
                    <a:cubicBezTo>
                      <a:pt x="57341" y="2447861"/>
                      <a:pt x="70233" y="2460457"/>
                      <a:pt x="85964" y="2460309"/>
                    </a:cubicBezTo>
                    <a:cubicBezTo>
                      <a:pt x="101694" y="2460162"/>
                      <a:pt x="114348" y="2447327"/>
                      <a:pt x="114271" y="243159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64" name="Freeform 964"/>
              <p:cNvSpPr/>
              <p:nvPr/>
            </p:nvSpPr>
            <p:spPr>
              <a:xfrm>
                <a:off x="7228227" y="7884802"/>
                <a:ext cx="127000" cy="19759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975998">
                    <a:moveTo>
                      <a:pt x="127000" y="1912782"/>
                    </a:moveTo>
                    <a:cubicBezTo>
                      <a:pt x="126843" y="1877823"/>
                      <a:pt x="98460" y="1849566"/>
                      <a:pt x="63500" y="1849566"/>
                    </a:cubicBezTo>
                    <a:cubicBezTo>
                      <a:pt x="28540" y="1849566"/>
                      <a:pt x="157" y="1877823"/>
                      <a:pt x="0" y="1912782"/>
                    </a:cubicBezTo>
                    <a:cubicBezTo>
                      <a:pt x="157" y="1947741"/>
                      <a:pt x="28540" y="1975998"/>
                      <a:pt x="63500" y="1975998"/>
                    </a:cubicBezTo>
                    <a:cubicBezTo>
                      <a:pt x="98460" y="1975998"/>
                      <a:pt x="126843" y="1947741"/>
                      <a:pt x="127000" y="1912782"/>
                    </a:cubicBezTo>
                    <a:close/>
                    <a:moveTo>
                      <a:pt x="34927" y="1912446"/>
                    </a:moveTo>
                    <a:cubicBezTo>
                      <a:pt x="34813" y="1928177"/>
                      <a:pt x="47435" y="1941042"/>
                      <a:pt x="63165" y="1941228"/>
                    </a:cubicBezTo>
                    <a:cubicBezTo>
                      <a:pt x="78896" y="1941413"/>
                      <a:pt x="91818" y="1928849"/>
                      <a:pt x="92073" y="1913119"/>
                    </a:cubicBezTo>
                    <a:lnTo>
                      <a:pt x="114271" y="28968"/>
                    </a:lnTo>
                    <a:cubicBezTo>
                      <a:pt x="114385" y="13236"/>
                      <a:pt x="101763" y="371"/>
                      <a:pt x="86033" y="186"/>
                    </a:cubicBezTo>
                    <a:cubicBezTo>
                      <a:pt x="70302" y="0"/>
                      <a:pt x="57380" y="12565"/>
                      <a:pt x="57124" y="2829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65" name="Freeform 965"/>
              <p:cNvSpPr/>
              <p:nvPr/>
            </p:nvSpPr>
            <p:spPr>
              <a:xfrm>
                <a:off x="7250424" y="7850217"/>
                <a:ext cx="127000" cy="73820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204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59" y="62235"/>
                    </a:moveTo>
                    <a:cubicBezTo>
                      <a:pt x="91448" y="46515"/>
                      <a:pt x="78246" y="34245"/>
                      <a:pt x="62523" y="34785"/>
                    </a:cubicBezTo>
                    <a:cubicBezTo>
                      <a:pt x="46801" y="35326"/>
                      <a:pt x="34472" y="48473"/>
                      <a:pt x="34942" y="64198"/>
                    </a:cubicBezTo>
                    <a:lnTo>
                      <a:pt x="57139" y="710192"/>
                    </a:lnTo>
                    <a:cubicBezTo>
                      <a:pt x="57738" y="725921"/>
                      <a:pt x="70944" y="738204"/>
                      <a:pt x="86675" y="737663"/>
                    </a:cubicBezTo>
                    <a:cubicBezTo>
                      <a:pt x="102405" y="737122"/>
                      <a:pt x="114737" y="723962"/>
                      <a:pt x="114255" y="70823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66" name="Freeform 966"/>
              <p:cNvSpPr/>
              <p:nvPr/>
            </p:nvSpPr>
            <p:spPr>
              <a:xfrm>
                <a:off x="7272621" y="8496212"/>
                <a:ext cx="127000" cy="57684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48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46" y="61908"/>
                    </a:moveTo>
                    <a:cubicBezTo>
                      <a:pt x="91256" y="46196"/>
                      <a:pt x="77914" y="34078"/>
                      <a:pt x="62199" y="34798"/>
                    </a:cubicBezTo>
                    <a:cubicBezTo>
                      <a:pt x="46483" y="35518"/>
                      <a:pt x="34306" y="48805"/>
                      <a:pt x="34955" y="64524"/>
                    </a:cubicBezTo>
                    <a:lnTo>
                      <a:pt x="57153" y="549020"/>
                    </a:lnTo>
                    <a:cubicBezTo>
                      <a:pt x="57944" y="564731"/>
                      <a:pt x="71284" y="576847"/>
                      <a:pt x="86999" y="576128"/>
                    </a:cubicBezTo>
                    <a:cubicBezTo>
                      <a:pt x="102713" y="575408"/>
                      <a:pt x="114891" y="562122"/>
                      <a:pt x="114242" y="54640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67" name="Freeform 967"/>
              <p:cNvSpPr/>
              <p:nvPr/>
            </p:nvSpPr>
            <p:spPr>
              <a:xfrm>
                <a:off x="7294818" y="8852100"/>
                <a:ext cx="127000" cy="2550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40">
                    <a:moveTo>
                      <a:pt x="127000" y="191824"/>
                    </a:moveTo>
                    <a:cubicBezTo>
                      <a:pt x="126844" y="156865"/>
                      <a:pt x="98460" y="128608"/>
                      <a:pt x="63500" y="128608"/>
                    </a:cubicBezTo>
                    <a:cubicBezTo>
                      <a:pt x="28540" y="128608"/>
                      <a:pt x="157" y="156865"/>
                      <a:pt x="0" y="191824"/>
                    </a:cubicBezTo>
                    <a:cubicBezTo>
                      <a:pt x="157" y="226783"/>
                      <a:pt x="28540" y="255040"/>
                      <a:pt x="63500" y="255040"/>
                    </a:cubicBezTo>
                    <a:cubicBezTo>
                      <a:pt x="98460" y="255040"/>
                      <a:pt x="126844" y="226783"/>
                      <a:pt x="127000" y="191824"/>
                    </a:cubicBezTo>
                    <a:close/>
                    <a:moveTo>
                      <a:pt x="35191" y="187933"/>
                    </a:moveTo>
                    <a:cubicBezTo>
                      <a:pt x="33118" y="203528"/>
                      <a:pt x="44041" y="217864"/>
                      <a:pt x="59627" y="220007"/>
                    </a:cubicBezTo>
                    <a:cubicBezTo>
                      <a:pt x="75212" y="222148"/>
                      <a:pt x="89598" y="211290"/>
                      <a:pt x="91809" y="195714"/>
                    </a:cubicBezTo>
                    <a:lnTo>
                      <a:pt x="114007" y="34216"/>
                    </a:lnTo>
                    <a:cubicBezTo>
                      <a:pt x="116079" y="18621"/>
                      <a:pt x="105157" y="4284"/>
                      <a:pt x="89571" y="2142"/>
                    </a:cubicBezTo>
                    <a:cubicBezTo>
                      <a:pt x="73986" y="0"/>
                      <a:pt x="59600" y="10858"/>
                      <a:pt x="57388" y="2643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68" name="Freeform 968"/>
              <p:cNvSpPr/>
              <p:nvPr/>
            </p:nvSpPr>
            <p:spPr>
              <a:xfrm>
                <a:off x="7317015" y="8819209"/>
                <a:ext cx="127000" cy="12643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6433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63500" y="34641"/>
                    </a:moveTo>
                    <a:cubicBezTo>
                      <a:pt x="47769" y="34712"/>
                      <a:pt x="35053" y="47485"/>
                      <a:pt x="35053" y="63216"/>
                    </a:cubicBezTo>
                    <a:cubicBezTo>
                      <a:pt x="35053" y="78948"/>
                      <a:pt x="47769" y="91721"/>
                      <a:pt x="63500" y="91791"/>
                    </a:cubicBezTo>
                    <a:lnTo>
                      <a:pt x="85697" y="91791"/>
                    </a:lnTo>
                    <a:cubicBezTo>
                      <a:pt x="101429" y="91721"/>
                      <a:pt x="114145" y="78948"/>
                      <a:pt x="114145" y="63216"/>
                    </a:cubicBezTo>
                    <a:cubicBezTo>
                      <a:pt x="114145" y="47485"/>
                      <a:pt x="101429" y="34712"/>
                      <a:pt x="85697" y="34641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69" name="Freeform 969"/>
              <p:cNvSpPr/>
              <p:nvPr/>
            </p:nvSpPr>
            <p:spPr>
              <a:xfrm>
                <a:off x="7339212" y="7669364"/>
                <a:ext cx="127000" cy="127627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7">
                    <a:moveTo>
                      <a:pt x="127000" y="1213061"/>
                    </a:moveTo>
                    <a:cubicBezTo>
                      <a:pt x="126844" y="1178102"/>
                      <a:pt x="98460" y="1149845"/>
                      <a:pt x="63500" y="1149845"/>
                    </a:cubicBezTo>
                    <a:cubicBezTo>
                      <a:pt x="28541" y="1149845"/>
                      <a:pt x="157" y="1178102"/>
                      <a:pt x="0" y="1213061"/>
                    </a:cubicBezTo>
                    <a:cubicBezTo>
                      <a:pt x="157" y="1248020"/>
                      <a:pt x="28541" y="1276278"/>
                      <a:pt x="63500" y="1276278"/>
                    </a:cubicBezTo>
                    <a:cubicBezTo>
                      <a:pt x="98460" y="1276278"/>
                      <a:pt x="126844" y="1248020"/>
                      <a:pt x="127000" y="1213061"/>
                    </a:cubicBezTo>
                    <a:close/>
                    <a:moveTo>
                      <a:pt x="34930" y="1212526"/>
                    </a:moveTo>
                    <a:cubicBezTo>
                      <a:pt x="34705" y="1228256"/>
                      <a:pt x="47238" y="1241209"/>
                      <a:pt x="62967" y="1241504"/>
                    </a:cubicBezTo>
                    <a:cubicBezTo>
                      <a:pt x="78696" y="1241798"/>
                      <a:pt x="91705" y="1229325"/>
                      <a:pt x="92070" y="1213597"/>
                    </a:cubicBezTo>
                    <a:lnTo>
                      <a:pt x="114267" y="29273"/>
                    </a:lnTo>
                    <a:cubicBezTo>
                      <a:pt x="114491" y="13543"/>
                      <a:pt x="101959" y="590"/>
                      <a:pt x="86230" y="295"/>
                    </a:cubicBezTo>
                    <a:cubicBezTo>
                      <a:pt x="70501" y="0"/>
                      <a:pt x="57492" y="12475"/>
                      <a:pt x="57127" y="2820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70" name="Freeform 970"/>
              <p:cNvSpPr/>
              <p:nvPr/>
            </p:nvSpPr>
            <p:spPr>
              <a:xfrm>
                <a:off x="7361410" y="5839134"/>
                <a:ext cx="127000" cy="192218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922185">
                    <a:moveTo>
                      <a:pt x="127000" y="1858968"/>
                    </a:moveTo>
                    <a:cubicBezTo>
                      <a:pt x="126843" y="1824009"/>
                      <a:pt x="98459" y="1795752"/>
                      <a:pt x="63500" y="1795752"/>
                    </a:cubicBezTo>
                    <a:cubicBezTo>
                      <a:pt x="28540" y="1795752"/>
                      <a:pt x="156" y="1824009"/>
                      <a:pt x="0" y="1858968"/>
                    </a:cubicBezTo>
                    <a:cubicBezTo>
                      <a:pt x="156" y="1893927"/>
                      <a:pt x="28540" y="1922185"/>
                      <a:pt x="63500" y="1922185"/>
                    </a:cubicBezTo>
                    <a:cubicBezTo>
                      <a:pt x="98459" y="1922185"/>
                      <a:pt x="126843" y="1893927"/>
                      <a:pt x="127000" y="1858968"/>
                    </a:cubicBezTo>
                    <a:close/>
                    <a:moveTo>
                      <a:pt x="34927" y="1858621"/>
                    </a:moveTo>
                    <a:cubicBezTo>
                      <a:pt x="34797" y="1874358"/>
                      <a:pt x="47418" y="1887238"/>
                      <a:pt x="63154" y="1887428"/>
                    </a:cubicBezTo>
                    <a:cubicBezTo>
                      <a:pt x="78891" y="1887620"/>
                      <a:pt x="91820" y="1875050"/>
                      <a:pt x="92072" y="1859315"/>
                    </a:cubicBezTo>
                    <a:lnTo>
                      <a:pt x="114269" y="28997"/>
                    </a:lnTo>
                    <a:cubicBezTo>
                      <a:pt x="114398" y="13260"/>
                      <a:pt x="101778" y="381"/>
                      <a:pt x="86042" y="191"/>
                    </a:cubicBezTo>
                    <a:cubicBezTo>
                      <a:pt x="70305" y="0"/>
                      <a:pt x="57377" y="12569"/>
                      <a:pt x="57124" y="2830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71" name="Freeform 971"/>
              <p:cNvSpPr/>
              <p:nvPr/>
            </p:nvSpPr>
            <p:spPr>
              <a:xfrm>
                <a:off x="7383607" y="5804567"/>
                <a:ext cx="127000" cy="348327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483270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60" y="126434"/>
                      <a:pt x="126843" y="98176"/>
                      <a:pt x="127000" y="63217"/>
                    </a:cubicBezTo>
                    <a:close/>
                    <a:moveTo>
                      <a:pt x="92074" y="63030"/>
                    </a:moveTo>
                    <a:cubicBezTo>
                      <a:pt x="91917" y="47287"/>
                      <a:pt x="79057" y="34636"/>
                      <a:pt x="63314" y="34739"/>
                    </a:cubicBezTo>
                    <a:cubicBezTo>
                      <a:pt x="47570" y="34842"/>
                      <a:pt x="34876" y="47660"/>
                      <a:pt x="34925" y="63404"/>
                    </a:cubicBezTo>
                    <a:lnTo>
                      <a:pt x="57123" y="3454876"/>
                    </a:lnTo>
                    <a:cubicBezTo>
                      <a:pt x="57278" y="3470619"/>
                      <a:pt x="70140" y="3483270"/>
                      <a:pt x="85884" y="3483167"/>
                    </a:cubicBezTo>
                    <a:cubicBezTo>
                      <a:pt x="101627" y="3483064"/>
                      <a:pt x="114321" y="3470245"/>
                      <a:pt x="114271" y="3454501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72" name="Freeform 972"/>
              <p:cNvSpPr/>
              <p:nvPr/>
            </p:nvSpPr>
            <p:spPr>
              <a:xfrm>
                <a:off x="7405804" y="8584290"/>
                <a:ext cx="127000" cy="7381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182">
                    <a:moveTo>
                      <a:pt x="127000" y="674966"/>
                    </a:moveTo>
                    <a:cubicBezTo>
                      <a:pt x="126843" y="640007"/>
                      <a:pt x="98460" y="611749"/>
                      <a:pt x="63500" y="611749"/>
                    </a:cubicBezTo>
                    <a:cubicBezTo>
                      <a:pt x="28540" y="611749"/>
                      <a:pt x="156" y="640007"/>
                      <a:pt x="0" y="674966"/>
                    </a:cubicBezTo>
                    <a:cubicBezTo>
                      <a:pt x="156" y="709925"/>
                      <a:pt x="28540" y="738182"/>
                      <a:pt x="63500" y="738182"/>
                    </a:cubicBezTo>
                    <a:cubicBezTo>
                      <a:pt x="98460" y="738182"/>
                      <a:pt x="126843" y="709925"/>
                      <a:pt x="127000" y="674966"/>
                    </a:cubicBezTo>
                    <a:close/>
                    <a:moveTo>
                      <a:pt x="34941" y="673984"/>
                    </a:moveTo>
                    <a:cubicBezTo>
                      <a:pt x="34471" y="689709"/>
                      <a:pt x="46800" y="702856"/>
                      <a:pt x="62523" y="703397"/>
                    </a:cubicBezTo>
                    <a:cubicBezTo>
                      <a:pt x="78245" y="703936"/>
                      <a:pt x="91448" y="691666"/>
                      <a:pt x="92058" y="675946"/>
                    </a:cubicBezTo>
                    <a:lnTo>
                      <a:pt x="114255" y="29952"/>
                    </a:lnTo>
                    <a:cubicBezTo>
                      <a:pt x="114725" y="14228"/>
                      <a:pt x="102396" y="1081"/>
                      <a:pt x="86674" y="540"/>
                    </a:cubicBezTo>
                    <a:cubicBezTo>
                      <a:pt x="70950" y="0"/>
                      <a:pt x="57749" y="12270"/>
                      <a:pt x="57138" y="2799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73" name="Freeform 973"/>
              <p:cNvSpPr/>
              <p:nvPr/>
            </p:nvSpPr>
            <p:spPr>
              <a:xfrm>
                <a:off x="7428001" y="7723070"/>
                <a:ext cx="127000" cy="95340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953407">
                    <a:moveTo>
                      <a:pt x="127000" y="890191"/>
                    </a:moveTo>
                    <a:cubicBezTo>
                      <a:pt x="126843" y="855232"/>
                      <a:pt x="98460" y="826975"/>
                      <a:pt x="63500" y="826975"/>
                    </a:cubicBezTo>
                    <a:cubicBezTo>
                      <a:pt x="28540" y="826975"/>
                      <a:pt x="156" y="855232"/>
                      <a:pt x="0" y="890191"/>
                    </a:cubicBezTo>
                    <a:cubicBezTo>
                      <a:pt x="156" y="925150"/>
                      <a:pt x="28540" y="953407"/>
                      <a:pt x="63500" y="953407"/>
                    </a:cubicBezTo>
                    <a:cubicBezTo>
                      <a:pt x="98460" y="953407"/>
                      <a:pt x="126843" y="925150"/>
                      <a:pt x="127000" y="890191"/>
                    </a:cubicBezTo>
                    <a:close/>
                    <a:moveTo>
                      <a:pt x="34934" y="889455"/>
                    </a:moveTo>
                    <a:cubicBezTo>
                      <a:pt x="34589" y="905189"/>
                      <a:pt x="47033" y="918241"/>
                      <a:pt x="62767" y="918647"/>
                    </a:cubicBezTo>
                    <a:cubicBezTo>
                      <a:pt x="78500" y="919052"/>
                      <a:pt x="91599" y="906658"/>
                      <a:pt x="92065" y="890927"/>
                    </a:cubicBezTo>
                    <a:lnTo>
                      <a:pt x="114262" y="29601"/>
                    </a:lnTo>
                    <a:cubicBezTo>
                      <a:pt x="114608" y="13865"/>
                      <a:pt x="102165" y="811"/>
                      <a:pt x="86430" y="406"/>
                    </a:cubicBezTo>
                    <a:cubicBezTo>
                      <a:pt x="70696" y="0"/>
                      <a:pt x="57596" y="12395"/>
                      <a:pt x="57131" y="2812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74" name="Freeform 974"/>
              <p:cNvSpPr/>
              <p:nvPr/>
            </p:nvSpPr>
            <p:spPr>
              <a:xfrm>
                <a:off x="7450198" y="7688718"/>
                <a:ext cx="127000" cy="143774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37741">
                    <a:moveTo>
                      <a:pt x="127000" y="63217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71" y="62745"/>
                    </a:moveTo>
                    <a:cubicBezTo>
                      <a:pt x="91742" y="47017"/>
                      <a:pt x="78760" y="34514"/>
                      <a:pt x="63031" y="34773"/>
                    </a:cubicBezTo>
                    <a:cubicBezTo>
                      <a:pt x="47301" y="35032"/>
                      <a:pt x="34740" y="47957"/>
                      <a:pt x="34929" y="63688"/>
                    </a:cubicBezTo>
                    <a:lnTo>
                      <a:pt x="57126" y="1409510"/>
                    </a:lnTo>
                    <a:cubicBezTo>
                      <a:pt x="57455" y="1425238"/>
                      <a:pt x="70436" y="1437741"/>
                      <a:pt x="86166" y="1437482"/>
                    </a:cubicBezTo>
                    <a:cubicBezTo>
                      <a:pt x="101895" y="1437223"/>
                      <a:pt x="114457" y="1424299"/>
                      <a:pt x="114268" y="140856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75" name="Freeform 975"/>
              <p:cNvSpPr/>
              <p:nvPr/>
            </p:nvSpPr>
            <p:spPr>
              <a:xfrm>
                <a:off x="7472395" y="8530320"/>
                <a:ext cx="127000" cy="63065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30653">
                    <a:moveTo>
                      <a:pt x="127000" y="567437"/>
                    </a:moveTo>
                    <a:cubicBezTo>
                      <a:pt x="126843" y="532478"/>
                      <a:pt x="98460" y="504221"/>
                      <a:pt x="63500" y="504221"/>
                    </a:cubicBezTo>
                    <a:cubicBezTo>
                      <a:pt x="28540" y="504221"/>
                      <a:pt x="157" y="532478"/>
                      <a:pt x="0" y="567437"/>
                    </a:cubicBezTo>
                    <a:cubicBezTo>
                      <a:pt x="157" y="602396"/>
                      <a:pt x="28540" y="630653"/>
                      <a:pt x="63500" y="630653"/>
                    </a:cubicBezTo>
                    <a:cubicBezTo>
                      <a:pt x="98460" y="630653"/>
                      <a:pt x="126843" y="602396"/>
                      <a:pt x="127000" y="567437"/>
                    </a:cubicBezTo>
                    <a:close/>
                    <a:moveTo>
                      <a:pt x="34949" y="566260"/>
                    </a:moveTo>
                    <a:cubicBezTo>
                      <a:pt x="34354" y="581992"/>
                      <a:pt x="46596" y="595242"/>
                      <a:pt x="62326" y="595890"/>
                    </a:cubicBezTo>
                    <a:cubicBezTo>
                      <a:pt x="78057" y="596539"/>
                      <a:pt x="91349" y="584341"/>
                      <a:pt x="92050" y="568614"/>
                    </a:cubicBezTo>
                    <a:lnTo>
                      <a:pt x="114247" y="30285"/>
                    </a:lnTo>
                    <a:cubicBezTo>
                      <a:pt x="114846" y="14551"/>
                      <a:pt x="102602" y="1298"/>
                      <a:pt x="86871" y="649"/>
                    </a:cubicBezTo>
                    <a:cubicBezTo>
                      <a:pt x="71138" y="0"/>
                      <a:pt x="57845" y="12200"/>
                      <a:pt x="57146" y="2793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76" name="Freeform 976"/>
              <p:cNvSpPr/>
              <p:nvPr/>
            </p:nvSpPr>
            <p:spPr>
              <a:xfrm>
                <a:off x="7494591" y="8473299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86129"/>
                    </a:moveTo>
                    <a:cubicBezTo>
                      <a:pt x="126844" y="51170"/>
                      <a:pt x="98460" y="22913"/>
                      <a:pt x="63500" y="22913"/>
                    </a:cubicBezTo>
                    <a:cubicBezTo>
                      <a:pt x="28540" y="22913"/>
                      <a:pt x="157" y="51170"/>
                      <a:pt x="0" y="86129"/>
                    </a:cubicBezTo>
                    <a:cubicBezTo>
                      <a:pt x="157" y="121088"/>
                      <a:pt x="28540" y="149345"/>
                      <a:pt x="63500" y="149345"/>
                    </a:cubicBezTo>
                    <a:cubicBezTo>
                      <a:pt x="98460" y="149345"/>
                      <a:pt x="126844" y="121088"/>
                      <a:pt x="127000" y="86129"/>
                    </a:cubicBezTo>
                    <a:close/>
                    <a:moveTo>
                      <a:pt x="37083" y="75237"/>
                    </a:moveTo>
                    <a:cubicBezTo>
                      <a:pt x="31151" y="89807"/>
                      <a:pt x="38113" y="106432"/>
                      <a:pt x="52657" y="112429"/>
                    </a:cubicBezTo>
                    <a:cubicBezTo>
                      <a:pt x="67201" y="118425"/>
                      <a:pt x="83856" y="111539"/>
                      <a:pt x="89918" y="97022"/>
                    </a:cubicBezTo>
                    <a:lnTo>
                      <a:pt x="112115" y="43189"/>
                    </a:lnTo>
                    <a:cubicBezTo>
                      <a:pt x="118047" y="28618"/>
                      <a:pt x="111086" y="11994"/>
                      <a:pt x="96542" y="5997"/>
                    </a:cubicBezTo>
                    <a:cubicBezTo>
                      <a:pt x="81998" y="0"/>
                      <a:pt x="65342" y="6886"/>
                      <a:pt x="59280" y="2140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77" name="Freeform 977"/>
              <p:cNvSpPr/>
              <p:nvPr/>
            </p:nvSpPr>
            <p:spPr>
              <a:xfrm>
                <a:off x="7516788" y="8442378"/>
                <a:ext cx="127000" cy="7381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182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59" y="62235"/>
                    </a:moveTo>
                    <a:cubicBezTo>
                      <a:pt x="91448" y="46515"/>
                      <a:pt x="78247" y="34246"/>
                      <a:pt x="62524" y="34786"/>
                    </a:cubicBezTo>
                    <a:cubicBezTo>
                      <a:pt x="46801" y="35326"/>
                      <a:pt x="34473" y="48473"/>
                      <a:pt x="34943" y="64198"/>
                    </a:cubicBezTo>
                    <a:lnTo>
                      <a:pt x="57140" y="710193"/>
                    </a:lnTo>
                    <a:cubicBezTo>
                      <a:pt x="57750" y="725913"/>
                      <a:pt x="70952" y="738183"/>
                      <a:pt x="86675" y="737642"/>
                    </a:cubicBezTo>
                    <a:cubicBezTo>
                      <a:pt x="102397" y="737102"/>
                      <a:pt x="114726" y="723955"/>
                      <a:pt x="114256" y="70823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78" name="Freeform 978"/>
              <p:cNvSpPr/>
              <p:nvPr/>
            </p:nvSpPr>
            <p:spPr>
              <a:xfrm>
                <a:off x="7538986" y="9088373"/>
                <a:ext cx="127000" cy="95338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953386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6"/>
                    </a:cubicBezTo>
                    <a:close/>
                    <a:moveTo>
                      <a:pt x="92065" y="62480"/>
                    </a:moveTo>
                    <a:cubicBezTo>
                      <a:pt x="91601" y="46747"/>
                      <a:pt x="78501" y="34352"/>
                      <a:pt x="62766" y="34758"/>
                    </a:cubicBezTo>
                    <a:cubicBezTo>
                      <a:pt x="47032" y="35163"/>
                      <a:pt x="34588" y="48217"/>
                      <a:pt x="34935" y="63953"/>
                    </a:cubicBezTo>
                    <a:lnTo>
                      <a:pt x="57131" y="925279"/>
                    </a:lnTo>
                    <a:cubicBezTo>
                      <a:pt x="57606" y="941003"/>
                      <a:pt x="70703" y="953386"/>
                      <a:pt x="86429" y="952981"/>
                    </a:cubicBezTo>
                    <a:cubicBezTo>
                      <a:pt x="102156" y="952575"/>
                      <a:pt x="114597" y="939535"/>
                      <a:pt x="114262" y="92380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79" name="Freeform 979"/>
              <p:cNvSpPr/>
              <p:nvPr/>
            </p:nvSpPr>
            <p:spPr>
              <a:xfrm>
                <a:off x="7561183" y="9949700"/>
                <a:ext cx="127000" cy="2019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20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1486" y="57446"/>
                    </a:moveTo>
                    <a:cubicBezTo>
                      <a:pt x="88258" y="42034"/>
                      <a:pt x="73170" y="32140"/>
                      <a:pt x="57749" y="35318"/>
                    </a:cubicBezTo>
                    <a:cubicBezTo>
                      <a:pt x="42327" y="38498"/>
                      <a:pt x="32384" y="53554"/>
                      <a:pt x="35514" y="68985"/>
                    </a:cubicBezTo>
                    <a:lnTo>
                      <a:pt x="57710" y="176652"/>
                    </a:lnTo>
                    <a:cubicBezTo>
                      <a:pt x="60956" y="192045"/>
                      <a:pt x="76033" y="201920"/>
                      <a:pt x="91441" y="198743"/>
                    </a:cubicBezTo>
                    <a:cubicBezTo>
                      <a:pt x="106849" y="195567"/>
                      <a:pt x="116791" y="180534"/>
                      <a:pt x="113683" y="165111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80" name="Freeform 980"/>
              <p:cNvSpPr/>
              <p:nvPr/>
            </p:nvSpPr>
            <p:spPr>
              <a:xfrm>
                <a:off x="7583380" y="9122784"/>
                <a:ext cx="127000" cy="106101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61014">
                    <a:moveTo>
                      <a:pt x="127000" y="997797"/>
                    </a:moveTo>
                    <a:cubicBezTo>
                      <a:pt x="126843" y="962838"/>
                      <a:pt x="98460" y="934581"/>
                      <a:pt x="63500" y="934581"/>
                    </a:cubicBezTo>
                    <a:cubicBezTo>
                      <a:pt x="28540" y="934581"/>
                      <a:pt x="156" y="962838"/>
                      <a:pt x="0" y="997797"/>
                    </a:cubicBezTo>
                    <a:cubicBezTo>
                      <a:pt x="156" y="1032757"/>
                      <a:pt x="28540" y="1061014"/>
                      <a:pt x="63500" y="1061014"/>
                    </a:cubicBezTo>
                    <a:cubicBezTo>
                      <a:pt x="98460" y="1061014"/>
                      <a:pt x="126843" y="1032757"/>
                      <a:pt x="127000" y="997797"/>
                    </a:cubicBezTo>
                    <a:close/>
                    <a:moveTo>
                      <a:pt x="34933" y="997143"/>
                    </a:moveTo>
                    <a:cubicBezTo>
                      <a:pt x="34640" y="1012874"/>
                      <a:pt x="47119" y="1025883"/>
                      <a:pt x="62849" y="1026243"/>
                    </a:cubicBezTo>
                    <a:cubicBezTo>
                      <a:pt x="78578" y="1026603"/>
                      <a:pt x="91640" y="1014179"/>
                      <a:pt x="92067" y="998452"/>
                    </a:cubicBezTo>
                    <a:lnTo>
                      <a:pt x="114264" y="29460"/>
                    </a:lnTo>
                    <a:cubicBezTo>
                      <a:pt x="114557" y="13729"/>
                      <a:pt x="102078" y="720"/>
                      <a:pt x="86348" y="360"/>
                    </a:cubicBezTo>
                    <a:cubicBezTo>
                      <a:pt x="70619" y="0"/>
                      <a:pt x="57557" y="12424"/>
                      <a:pt x="57130" y="28151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81" name="Freeform 981"/>
              <p:cNvSpPr/>
              <p:nvPr/>
            </p:nvSpPr>
            <p:spPr>
              <a:xfrm>
                <a:off x="7605577" y="9088373"/>
                <a:ext cx="127000" cy="3084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9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6"/>
                    </a:cubicBezTo>
                    <a:close/>
                    <a:moveTo>
                      <a:pt x="91924" y="60286"/>
                    </a:moveTo>
                    <a:cubicBezTo>
                      <a:pt x="90242" y="44645"/>
                      <a:pt x="76232" y="33306"/>
                      <a:pt x="60583" y="34919"/>
                    </a:cubicBezTo>
                    <a:cubicBezTo>
                      <a:pt x="44934" y="36532"/>
                      <a:pt x="33532" y="50490"/>
                      <a:pt x="35075" y="66147"/>
                    </a:cubicBezTo>
                    <a:lnTo>
                      <a:pt x="57272" y="281478"/>
                    </a:lnTo>
                    <a:cubicBezTo>
                      <a:pt x="58955" y="297120"/>
                      <a:pt x="72965" y="308459"/>
                      <a:pt x="88614" y="306846"/>
                    </a:cubicBezTo>
                    <a:cubicBezTo>
                      <a:pt x="104263" y="305233"/>
                      <a:pt x="115665" y="291275"/>
                      <a:pt x="114122" y="27561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82" name="Freeform 982"/>
              <p:cNvSpPr/>
              <p:nvPr/>
            </p:nvSpPr>
            <p:spPr>
              <a:xfrm>
                <a:off x="7627774" y="8907038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459883"/>
                    </a:moveTo>
                    <a:cubicBezTo>
                      <a:pt x="126843" y="424924"/>
                      <a:pt x="98460" y="396667"/>
                      <a:pt x="63500" y="396667"/>
                    </a:cubicBezTo>
                    <a:cubicBezTo>
                      <a:pt x="28540" y="396667"/>
                      <a:pt x="157" y="424924"/>
                      <a:pt x="0" y="459883"/>
                    </a:cubicBezTo>
                    <a:cubicBezTo>
                      <a:pt x="157" y="494842"/>
                      <a:pt x="28540" y="523100"/>
                      <a:pt x="63500" y="523100"/>
                    </a:cubicBezTo>
                    <a:cubicBezTo>
                      <a:pt x="98460" y="523100"/>
                      <a:pt x="126843" y="494842"/>
                      <a:pt x="127000" y="459883"/>
                    </a:cubicBezTo>
                    <a:close/>
                    <a:moveTo>
                      <a:pt x="34963" y="458412"/>
                    </a:moveTo>
                    <a:cubicBezTo>
                      <a:pt x="34223" y="474127"/>
                      <a:pt x="46325" y="487483"/>
                      <a:pt x="62036" y="488292"/>
                    </a:cubicBezTo>
                    <a:cubicBezTo>
                      <a:pt x="77746" y="489102"/>
                      <a:pt x="91157" y="477061"/>
                      <a:pt x="92037" y="461354"/>
                    </a:cubicBezTo>
                    <a:lnTo>
                      <a:pt x="114234" y="30691"/>
                    </a:lnTo>
                    <a:cubicBezTo>
                      <a:pt x="114974" y="14976"/>
                      <a:pt x="102872" y="1620"/>
                      <a:pt x="87161" y="811"/>
                    </a:cubicBezTo>
                    <a:cubicBezTo>
                      <a:pt x="71451" y="0"/>
                      <a:pt x="58040" y="12042"/>
                      <a:pt x="57160" y="2774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83" name="Freeform 983"/>
              <p:cNvSpPr/>
              <p:nvPr/>
            </p:nvSpPr>
            <p:spPr>
              <a:xfrm>
                <a:off x="7649971" y="8873042"/>
                <a:ext cx="127000" cy="106101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61016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6"/>
                    </a:cubicBezTo>
                    <a:close/>
                    <a:moveTo>
                      <a:pt x="92067" y="62561"/>
                    </a:moveTo>
                    <a:cubicBezTo>
                      <a:pt x="91641" y="46833"/>
                      <a:pt x="78579" y="34408"/>
                      <a:pt x="62848" y="34769"/>
                    </a:cubicBezTo>
                    <a:cubicBezTo>
                      <a:pt x="47117" y="35129"/>
                      <a:pt x="34638" y="48139"/>
                      <a:pt x="34933" y="63871"/>
                    </a:cubicBezTo>
                    <a:lnTo>
                      <a:pt x="57130" y="1032863"/>
                    </a:lnTo>
                    <a:cubicBezTo>
                      <a:pt x="57556" y="1048591"/>
                      <a:pt x="70618" y="1061016"/>
                      <a:pt x="86349" y="1060656"/>
                    </a:cubicBezTo>
                    <a:cubicBezTo>
                      <a:pt x="102080" y="1060295"/>
                      <a:pt x="114559" y="1047285"/>
                      <a:pt x="114264" y="103155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84" name="Freeform 984"/>
              <p:cNvSpPr/>
              <p:nvPr/>
            </p:nvSpPr>
            <p:spPr>
              <a:xfrm>
                <a:off x="7672168" y="8315411"/>
                <a:ext cx="127000" cy="165305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653055">
                    <a:moveTo>
                      <a:pt x="127000" y="1589839"/>
                    </a:moveTo>
                    <a:cubicBezTo>
                      <a:pt x="126844" y="1554880"/>
                      <a:pt x="98460" y="1526622"/>
                      <a:pt x="63500" y="1526622"/>
                    </a:cubicBezTo>
                    <a:cubicBezTo>
                      <a:pt x="28540" y="1526622"/>
                      <a:pt x="157" y="1554880"/>
                      <a:pt x="0" y="1589839"/>
                    </a:cubicBezTo>
                    <a:cubicBezTo>
                      <a:pt x="157" y="1624798"/>
                      <a:pt x="28540" y="1653055"/>
                      <a:pt x="63500" y="1653055"/>
                    </a:cubicBezTo>
                    <a:cubicBezTo>
                      <a:pt x="98460" y="1653055"/>
                      <a:pt x="126844" y="1624798"/>
                      <a:pt x="127000" y="1589839"/>
                    </a:cubicBezTo>
                    <a:close/>
                    <a:moveTo>
                      <a:pt x="34928" y="1589432"/>
                    </a:moveTo>
                    <a:cubicBezTo>
                      <a:pt x="34765" y="1605170"/>
                      <a:pt x="47358" y="1618076"/>
                      <a:pt x="63096" y="1618300"/>
                    </a:cubicBezTo>
                    <a:cubicBezTo>
                      <a:pt x="78833" y="1618524"/>
                      <a:pt x="91788" y="1605980"/>
                      <a:pt x="92072" y="1590245"/>
                    </a:cubicBezTo>
                    <a:lnTo>
                      <a:pt x="114269" y="29091"/>
                    </a:lnTo>
                    <a:cubicBezTo>
                      <a:pt x="114432" y="13353"/>
                      <a:pt x="101839" y="447"/>
                      <a:pt x="86102" y="223"/>
                    </a:cubicBezTo>
                    <a:cubicBezTo>
                      <a:pt x="70365" y="0"/>
                      <a:pt x="57410" y="12543"/>
                      <a:pt x="57125" y="2827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85" name="Freeform 985"/>
              <p:cNvSpPr/>
              <p:nvPr/>
            </p:nvSpPr>
            <p:spPr>
              <a:xfrm>
                <a:off x="7694365" y="8280880"/>
                <a:ext cx="127000" cy="7919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9197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61" y="62311"/>
                    </a:moveTo>
                    <a:cubicBezTo>
                      <a:pt x="91492" y="46589"/>
                      <a:pt x="78322" y="34285"/>
                      <a:pt x="62598" y="34783"/>
                    </a:cubicBezTo>
                    <a:cubicBezTo>
                      <a:pt x="46874" y="35282"/>
                      <a:pt x="34511" y="48396"/>
                      <a:pt x="34939" y="64122"/>
                    </a:cubicBezTo>
                    <a:lnTo>
                      <a:pt x="57136" y="763950"/>
                    </a:lnTo>
                    <a:cubicBezTo>
                      <a:pt x="57705" y="779672"/>
                      <a:pt x="70875" y="791976"/>
                      <a:pt x="86599" y="791477"/>
                    </a:cubicBezTo>
                    <a:cubicBezTo>
                      <a:pt x="102323" y="790979"/>
                      <a:pt x="114686" y="777864"/>
                      <a:pt x="114258" y="76213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86" name="Freeform 986"/>
              <p:cNvSpPr/>
              <p:nvPr/>
            </p:nvSpPr>
            <p:spPr>
              <a:xfrm>
                <a:off x="7716562" y="8980708"/>
                <a:ext cx="127000" cy="122245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22457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0" y="62655"/>
                    </a:moveTo>
                    <a:cubicBezTo>
                      <a:pt x="91691" y="46928"/>
                      <a:pt x="78671" y="34465"/>
                      <a:pt x="62941" y="34773"/>
                    </a:cubicBezTo>
                    <a:cubicBezTo>
                      <a:pt x="47213" y="35083"/>
                      <a:pt x="34692" y="48047"/>
                      <a:pt x="34931" y="63777"/>
                    </a:cubicBezTo>
                    <a:lnTo>
                      <a:pt x="57128" y="1194267"/>
                    </a:lnTo>
                    <a:cubicBezTo>
                      <a:pt x="57507" y="1209994"/>
                      <a:pt x="70527" y="1222457"/>
                      <a:pt x="86256" y="1222148"/>
                    </a:cubicBezTo>
                    <a:cubicBezTo>
                      <a:pt x="101985" y="1221840"/>
                      <a:pt x="114506" y="1208875"/>
                      <a:pt x="114267" y="119314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87" name="Freeform 987"/>
              <p:cNvSpPr/>
              <p:nvPr/>
            </p:nvSpPr>
            <p:spPr>
              <a:xfrm>
                <a:off x="7738759" y="6915886"/>
                <a:ext cx="127000" cy="33217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321745">
                    <a:moveTo>
                      <a:pt x="127000" y="3258529"/>
                    </a:moveTo>
                    <a:cubicBezTo>
                      <a:pt x="126844" y="3223570"/>
                      <a:pt x="98460" y="3195312"/>
                      <a:pt x="63500" y="3195312"/>
                    </a:cubicBezTo>
                    <a:cubicBezTo>
                      <a:pt x="28541" y="3195312"/>
                      <a:pt x="157" y="3223570"/>
                      <a:pt x="0" y="3258529"/>
                    </a:cubicBezTo>
                    <a:cubicBezTo>
                      <a:pt x="157" y="3293488"/>
                      <a:pt x="28541" y="3321745"/>
                      <a:pt x="63500" y="3321745"/>
                    </a:cubicBezTo>
                    <a:cubicBezTo>
                      <a:pt x="98460" y="3321745"/>
                      <a:pt x="126844" y="3293488"/>
                      <a:pt x="127000" y="3258529"/>
                    </a:cubicBezTo>
                    <a:close/>
                    <a:moveTo>
                      <a:pt x="34926" y="3258332"/>
                    </a:moveTo>
                    <a:cubicBezTo>
                      <a:pt x="34888" y="3274063"/>
                      <a:pt x="47573" y="3286866"/>
                      <a:pt x="63305" y="3286975"/>
                    </a:cubicBezTo>
                    <a:cubicBezTo>
                      <a:pt x="79036" y="3287083"/>
                      <a:pt x="91896" y="3274456"/>
                      <a:pt x="92075" y="3258725"/>
                    </a:cubicBezTo>
                    <a:lnTo>
                      <a:pt x="114272" y="28752"/>
                    </a:lnTo>
                    <a:cubicBezTo>
                      <a:pt x="114310" y="13021"/>
                      <a:pt x="101624" y="217"/>
                      <a:pt x="85893" y="108"/>
                    </a:cubicBezTo>
                    <a:cubicBezTo>
                      <a:pt x="70161" y="0"/>
                      <a:pt x="57301" y="12628"/>
                      <a:pt x="57123" y="2835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88" name="Freeform 988"/>
              <p:cNvSpPr/>
              <p:nvPr/>
            </p:nvSpPr>
            <p:spPr>
              <a:xfrm>
                <a:off x="7760957" y="6054252"/>
                <a:ext cx="127000" cy="95340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953405">
                    <a:moveTo>
                      <a:pt x="127000" y="890189"/>
                    </a:moveTo>
                    <a:cubicBezTo>
                      <a:pt x="126843" y="855230"/>
                      <a:pt x="98459" y="826973"/>
                      <a:pt x="63500" y="826973"/>
                    </a:cubicBezTo>
                    <a:cubicBezTo>
                      <a:pt x="28540" y="826973"/>
                      <a:pt x="156" y="855230"/>
                      <a:pt x="0" y="890189"/>
                    </a:cubicBezTo>
                    <a:cubicBezTo>
                      <a:pt x="156" y="925148"/>
                      <a:pt x="28540" y="953406"/>
                      <a:pt x="63500" y="953406"/>
                    </a:cubicBezTo>
                    <a:cubicBezTo>
                      <a:pt x="98459" y="953406"/>
                      <a:pt x="126843" y="925148"/>
                      <a:pt x="127000" y="890189"/>
                    </a:cubicBezTo>
                    <a:close/>
                    <a:moveTo>
                      <a:pt x="34934" y="889454"/>
                    </a:moveTo>
                    <a:cubicBezTo>
                      <a:pt x="34589" y="905188"/>
                      <a:pt x="47032" y="918240"/>
                      <a:pt x="62766" y="918646"/>
                    </a:cubicBezTo>
                    <a:cubicBezTo>
                      <a:pt x="78499" y="919051"/>
                      <a:pt x="91599" y="906657"/>
                      <a:pt x="92064" y="890926"/>
                    </a:cubicBezTo>
                    <a:lnTo>
                      <a:pt x="114262" y="29600"/>
                    </a:lnTo>
                    <a:cubicBezTo>
                      <a:pt x="114607" y="13864"/>
                      <a:pt x="102164" y="811"/>
                      <a:pt x="86430" y="406"/>
                    </a:cubicBezTo>
                    <a:cubicBezTo>
                      <a:pt x="70695" y="0"/>
                      <a:pt x="57596" y="12395"/>
                      <a:pt x="57131" y="2812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89" name="Freeform 989"/>
              <p:cNvSpPr/>
              <p:nvPr/>
            </p:nvSpPr>
            <p:spPr>
              <a:xfrm>
                <a:off x="7783154" y="6019899"/>
                <a:ext cx="127000" cy="213748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137489">
                    <a:moveTo>
                      <a:pt x="127000" y="63217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72" y="62906"/>
                    </a:moveTo>
                    <a:cubicBezTo>
                      <a:pt x="91835" y="47174"/>
                      <a:pt x="78924" y="34593"/>
                      <a:pt x="63190" y="34764"/>
                    </a:cubicBezTo>
                    <a:cubicBezTo>
                      <a:pt x="47457" y="34935"/>
                      <a:pt x="34822" y="47793"/>
                      <a:pt x="34926" y="63527"/>
                    </a:cubicBezTo>
                    <a:lnTo>
                      <a:pt x="57123" y="2109176"/>
                    </a:lnTo>
                    <a:cubicBezTo>
                      <a:pt x="57360" y="2124909"/>
                      <a:pt x="70271" y="2137489"/>
                      <a:pt x="86005" y="2137319"/>
                    </a:cubicBezTo>
                    <a:cubicBezTo>
                      <a:pt x="101738" y="2137148"/>
                      <a:pt x="114373" y="2124290"/>
                      <a:pt x="114269" y="210855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90" name="Freeform 990"/>
              <p:cNvSpPr/>
              <p:nvPr/>
            </p:nvSpPr>
            <p:spPr>
              <a:xfrm>
                <a:off x="7805350" y="8065549"/>
                <a:ext cx="127000" cy="5768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50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45" y="61908"/>
                    </a:moveTo>
                    <a:cubicBezTo>
                      <a:pt x="91256" y="46196"/>
                      <a:pt x="77914" y="34078"/>
                      <a:pt x="62198" y="34798"/>
                    </a:cubicBezTo>
                    <a:cubicBezTo>
                      <a:pt x="46483" y="35519"/>
                      <a:pt x="34306" y="48805"/>
                      <a:pt x="34955" y="64524"/>
                    </a:cubicBezTo>
                    <a:lnTo>
                      <a:pt x="57152" y="549020"/>
                    </a:lnTo>
                    <a:cubicBezTo>
                      <a:pt x="57942" y="564732"/>
                      <a:pt x="71284" y="576850"/>
                      <a:pt x="86999" y="576130"/>
                    </a:cubicBezTo>
                    <a:cubicBezTo>
                      <a:pt x="102715" y="575410"/>
                      <a:pt x="114892" y="562123"/>
                      <a:pt x="114243" y="54640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91" name="Freeform 991"/>
              <p:cNvSpPr/>
              <p:nvPr/>
            </p:nvSpPr>
            <p:spPr>
              <a:xfrm>
                <a:off x="7827547" y="5570057"/>
                <a:ext cx="127000" cy="31064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106420">
                    <a:moveTo>
                      <a:pt x="127000" y="3043204"/>
                    </a:moveTo>
                    <a:cubicBezTo>
                      <a:pt x="126843" y="3008245"/>
                      <a:pt x="98460" y="2979988"/>
                      <a:pt x="63500" y="2979988"/>
                    </a:cubicBezTo>
                    <a:cubicBezTo>
                      <a:pt x="28540" y="2979988"/>
                      <a:pt x="157" y="3008245"/>
                      <a:pt x="0" y="3043204"/>
                    </a:cubicBezTo>
                    <a:cubicBezTo>
                      <a:pt x="157" y="3078163"/>
                      <a:pt x="28540" y="3106420"/>
                      <a:pt x="63500" y="3106420"/>
                    </a:cubicBezTo>
                    <a:cubicBezTo>
                      <a:pt x="98460" y="3106420"/>
                      <a:pt x="126843" y="3078163"/>
                      <a:pt x="127000" y="3043204"/>
                    </a:cubicBezTo>
                    <a:close/>
                    <a:moveTo>
                      <a:pt x="34926" y="3042993"/>
                    </a:moveTo>
                    <a:cubicBezTo>
                      <a:pt x="34880" y="3058725"/>
                      <a:pt x="47559" y="3071535"/>
                      <a:pt x="63291" y="3071650"/>
                    </a:cubicBezTo>
                    <a:cubicBezTo>
                      <a:pt x="79022" y="3071766"/>
                      <a:pt x="91888" y="3059145"/>
                      <a:pt x="92074" y="3043414"/>
                    </a:cubicBezTo>
                    <a:lnTo>
                      <a:pt x="114271" y="28773"/>
                    </a:lnTo>
                    <a:cubicBezTo>
                      <a:pt x="114317" y="13041"/>
                      <a:pt x="101638" y="232"/>
                      <a:pt x="85906" y="116"/>
                    </a:cubicBezTo>
                    <a:cubicBezTo>
                      <a:pt x="70176" y="0"/>
                      <a:pt x="57309" y="12621"/>
                      <a:pt x="57123" y="2835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92" name="Freeform 992"/>
              <p:cNvSpPr/>
              <p:nvPr/>
            </p:nvSpPr>
            <p:spPr>
              <a:xfrm>
                <a:off x="7849744" y="5535403"/>
                <a:ext cx="127000" cy="369856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98564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5" y="63041"/>
                    </a:moveTo>
                    <a:cubicBezTo>
                      <a:pt x="91908" y="47310"/>
                      <a:pt x="79057" y="34673"/>
                      <a:pt x="63326" y="34769"/>
                    </a:cubicBezTo>
                    <a:cubicBezTo>
                      <a:pt x="47594" y="34866"/>
                      <a:pt x="34900" y="47660"/>
                      <a:pt x="34926" y="63392"/>
                    </a:cubicBezTo>
                    <a:lnTo>
                      <a:pt x="57123" y="3670196"/>
                    </a:lnTo>
                    <a:cubicBezTo>
                      <a:pt x="57290" y="3685926"/>
                      <a:pt x="70141" y="3698564"/>
                      <a:pt x="85872" y="3698467"/>
                    </a:cubicBezTo>
                    <a:cubicBezTo>
                      <a:pt x="101604" y="3698370"/>
                      <a:pt x="114299" y="3685575"/>
                      <a:pt x="114272" y="366984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93" name="Freeform 993"/>
              <p:cNvSpPr/>
              <p:nvPr/>
            </p:nvSpPr>
            <p:spPr>
              <a:xfrm>
                <a:off x="7871941" y="8476663"/>
                <a:ext cx="127000" cy="7919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91976">
                    <a:moveTo>
                      <a:pt x="127000" y="728760"/>
                    </a:moveTo>
                    <a:cubicBezTo>
                      <a:pt x="126844" y="693801"/>
                      <a:pt x="98460" y="665543"/>
                      <a:pt x="63500" y="665543"/>
                    </a:cubicBezTo>
                    <a:cubicBezTo>
                      <a:pt x="28540" y="665543"/>
                      <a:pt x="157" y="693801"/>
                      <a:pt x="0" y="728760"/>
                    </a:cubicBezTo>
                    <a:cubicBezTo>
                      <a:pt x="157" y="763719"/>
                      <a:pt x="28540" y="791976"/>
                      <a:pt x="63500" y="791976"/>
                    </a:cubicBezTo>
                    <a:cubicBezTo>
                      <a:pt x="98460" y="791976"/>
                      <a:pt x="126844" y="763719"/>
                      <a:pt x="127000" y="728760"/>
                    </a:cubicBezTo>
                    <a:close/>
                    <a:moveTo>
                      <a:pt x="34940" y="727853"/>
                    </a:moveTo>
                    <a:cubicBezTo>
                      <a:pt x="34511" y="743580"/>
                      <a:pt x="46875" y="756694"/>
                      <a:pt x="62599" y="757193"/>
                    </a:cubicBezTo>
                    <a:cubicBezTo>
                      <a:pt x="78323" y="757692"/>
                      <a:pt x="91492" y="745387"/>
                      <a:pt x="92061" y="729666"/>
                    </a:cubicBezTo>
                    <a:lnTo>
                      <a:pt x="114258" y="29838"/>
                    </a:lnTo>
                    <a:cubicBezTo>
                      <a:pt x="114687" y="14112"/>
                      <a:pt x="102323" y="998"/>
                      <a:pt x="86600" y="499"/>
                    </a:cubicBezTo>
                    <a:cubicBezTo>
                      <a:pt x="70876" y="0"/>
                      <a:pt x="57706" y="12305"/>
                      <a:pt x="57137" y="2802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94" name="Freeform 994"/>
              <p:cNvSpPr/>
              <p:nvPr/>
            </p:nvSpPr>
            <p:spPr>
              <a:xfrm>
                <a:off x="7894138" y="7023423"/>
                <a:ext cx="127000" cy="154538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545388">
                    <a:moveTo>
                      <a:pt x="127000" y="1482172"/>
                    </a:moveTo>
                    <a:cubicBezTo>
                      <a:pt x="126844" y="1447213"/>
                      <a:pt x="98460" y="1418955"/>
                      <a:pt x="63500" y="1418955"/>
                    </a:cubicBezTo>
                    <a:cubicBezTo>
                      <a:pt x="28540" y="1418955"/>
                      <a:pt x="157" y="1447213"/>
                      <a:pt x="0" y="1482172"/>
                    </a:cubicBezTo>
                    <a:cubicBezTo>
                      <a:pt x="157" y="1517131"/>
                      <a:pt x="28540" y="1545388"/>
                      <a:pt x="63500" y="1545388"/>
                    </a:cubicBezTo>
                    <a:cubicBezTo>
                      <a:pt x="98460" y="1545388"/>
                      <a:pt x="126844" y="1517131"/>
                      <a:pt x="127000" y="1482172"/>
                    </a:cubicBezTo>
                    <a:close/>
                    <a:moveTo>
                      <a:pt x="34928" y="1481735"/>
                    </a:moveTo>
                    <a:cubicBezTo>
                      <a:pt x="34759" y="1497466"/>
                      <a:pt x="47335" y="1510376"/>
                      <a:pt x="63066" y="1510617"/>
                    </a:cubicBezTo>
                    <a:cubicBezTo>
                      <a:pt x="78796" y="1510856"/>
                      <a:pt x="91761" y="1498337"/>
                      <a:pt x="92072" y="1482608"/>
                    </a:cubicBezTo>
                    <a:lnTo>
                      <a:pt x="114269" y="29121"/>
                    </a:lnTo>
                    <a:cubicBezTo>
                      <a:pt x="114439" y="13390"/>
                      <a:pt x="101862" y="480"/>
                      <a:pt x="86131" y="240"/>
                    </a:cubicBezTo>
                    <a:cubicBezTo>
                      <a:pt x="70401" y="0"/>
                      <a:pt x="57436" y="12520"/>
                      <a:pt x="57126" y="2824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95" name="Freeform 995"/>
              <p:cNvSpPr/>
              <p:nvPr/>
            </p:nvSpPr>
            <p:spPr>
              <a:xfrm>
                <a:off x="7916335" y="6988891"/>
                <a:ext cx="127000" cy="3620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45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1979" y="60868"/>
                    </a:moveTo>
                    <a:cubicBezTo>
                      <a:pt x="90621" y="45191"/>
                      <a:pt x="76845" y="33560"/>
                      <a:pt x="61162" y="34854"/>
                    </a:cubicBezTo>
                    <a:cubicBezTo>
                      <a:pt x="45479" y="36147"/>
                      <a:pt x="33793" y="49876"/>
                      <a:pt x="35022" y="65564"/>
                    </a:cubicBezTo>
                    <a:lnTo>
                      <a:pt x="57219" y="334729"/>
                    </a:lnTo>
                    <a:cubicBezTo>
                      <a:pt x="58573" y="350411"/>
                      <a:pt x="72351" y="362045"/>
                      <a:pt x="88038" y="360751"/>
                    </a:cubicBezTo>
                    <a:cubicBezTo>
                      <a:pt x="103724" y="359457"/>
                      <a:pt x="115410" y="345723"/>
                      <a:pt x="114176" y="33003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96" name="Freeform 996"/>
              <p:cNvSpPr/>
              <p:nvPr/>
            </p:nvSpPr>
            <p:spPr>
              <a:xfrm>
                <a:off x="7938532" y="7258055"/>
                <a:ext cx="127000" cy="32140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214082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5" y="63014"/>
                    </a:moveTo>
                    <a:cubicBezTo>
                      <a:pt x="91893" y="47283"/>
                      <a:pt x="79030" y="34658"/>
                      <a:pt x="63298" y="34770"/>
                    </a:cubicBezTo>
                    <a:cubicBezTo>
                      <a:pt x="47567" y="34882"/>
                      <a:pt x="34885" y="47688"/>
                      <a:pt x="34926" y="63420"/>
                    </a:cubicBezTo>
                    <a:lnTo>
                      <a:pt x="57123" y="3185727"/>
                    </a:lnTo>
                    <a:cubicBezTo>
                      <a:pt x="57306" y="3201458"/>
                      <a:pt x="70168" y="3214083"/>
                      <a:pt x="85900" y="3213971"/>
                    </a:cubicBezTo>
                    <a:cubicBezTo>
                      <a:pt x="101632" y="3213859"/>
                      <a:pt x="114313" y="3201052"/>
                      <a:pt x="114272" y="3185321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97" name="Freeform 997"/>
              <p:cNvSpPr/>
              <p:nvPr/>
            </p:nvSpPr>
            <p:spPr>
              <a:xfrm>
                <a:off x="7960730" y="5247107"/>
                <a:ext cx="127000" cy="525968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59688">
                    <a:moveTo>
                      <a:pt x="127000" y="5196472"/>
                    </a:moveTo>
                    <a:cubicBezTo>
                      <a:pt x="126843" y="5161513"/>
                      <a:pt x="98459" y="5133256"/>
                      <a:pt x="63500" y="5133256"/>
                    </a:cubicBezTo>
                    <a:cubicBezTo>
                      <a:pt x="28540" y="5133256"/>
                      <a:pt x="156" y="5161513"/>
                      <a:pt x="0" y="5196472"/>
                    </a:cubicBezTo>
                    <a:cubicBezTo>
                      <a:pt x="156" y="5231431"/>
                      <a:pt x="28540" y="5259688"/>
                      <a:pt x="63500" y="5259688"/>
                    </a:cubicBezTo>
                    <a:cubicBezTo>
                      <a:pt x="98459" y="5259688"/>
                      <a:pt x="126843" y="5231431"/>
                      <a:pt x="127000" y="5196472"/>
                    </a:cubicBezTo>
                    <a:close/>
                    <a:moveTo>
                      <a:pt x="34925" y="5196349"/>
                    </a:moveTo>
                    <a:cubicBezTo>
                      <a:pt x="34928" y="5212081"/>
                      <a:pt x="47646" y="5224852"/>
                      <a:pt x="63378" y="5224920"/>
                    </a:cubicBezTo>
                    <a:cubicBezTo>
                      <a:pt x="79109" y="5224986"/>
                      <a:pt x="91937" y="5212326"/>
                      <a:pt x="92075" y="5196594"/>
                    </a:cubicBezTo>
                    <a:lnTo>
                      <a:pt x="114272" y="28638"/>
                    </a:lnTo>
                    <a:cubicBezTo>
                      <a:pt x="114269" y="12906"/>
                      <a:pt x="101551" y="136"/>
                      <a:pt x="85819" y="68"/>
                    </a:cubicBezTo>
                    <a:cubicBezTo>
                      <a:pt x="70087" y="0"/>
                      <a:pt x="57260" y="12661"/>
                      <a:pt x="57122" y="2839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98" name="Freeform 998"/>
              <p:cNvSpPr/>
              <p:nvPr/>
            </p:nvSpPr>
            <p:spPr>
              <a:xfrm>
                <a:off x="7982927" y="5212405"/>
                <a:ext cx="127000" cy="461370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13703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60" y="126434"/>
                      <a:pt x="126843" y="98176"/>
                      <a:pt x="127000" y="63217"/>
                    </a:cubicBezTo>
                    <a:close/>
                    <a:moveTo>
                      <a:pt x="92074" y="63077"/>
                    </a:moveTo>
                    <a:cubicBezTo>
                      <a:pt x="91927" y="47346"/>
                      <a:pt x="79091" y="34693"/>
                      <a:pt x="63359" y="34770"/>
                    </a:cubicBezTo>
                    <a:cubicBezTo>
                      <a:pt x="47628" y="34847"/>
                      <a:pt x="34918" y="47626"/>
                      <a:pt x="34925" y="63357"/>
                    </a:cubicBezTo>
                    <a:lnTo>
                      <a:pt x="57122" y="4585319"/>
                    </a:lnTo>
                    <a:cubicBezTo>
                      <a:pt x="57269" y="4601050"/>
                      <a:pt x="70105" y="4613704"/>
                      <a:pt x="85836" y="4613626"/>
                    </a:cubicBezTo>
                    <a:cubicBezTo>
                      <a:pt x="101568" y="4613549"/>
                      <a:pt x="114278" y="4600770"/>
                      <a:pt x="114271" y="458503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999" name="Freeform 999"/>
              <p:cNvSpPr/>
              <p:nvPr/>
            </p:nvSpPr>
            <p:spPr>
              <a:xfrm>
                <a:off x="8005124" y="9283950"/>
                <a:ext cx="127000" cy="5768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50">
                    <a:moveTo>
                      <a:pt x="127000" y="513634"/>
                    </a:moveTo>
                    <a:cubicBezTo>
                      <a:pt x="126843" y="478675"/>
                      <a:pt x="98460" y="450418"/>
                      <a:pt x="63500" y="450418"/>
                    </a:cubicBezTo>
                    <a:cubicBezTo>
                      <a:pt x="28540" y="450418"/>
                      <a:pt x="156" y="478675"/>
                      <a:pt x="0" y="513634"/>
                    </a:cubicBezTo>
                    <a:cubicBezTo>
                      <a:pt x="156" y="548593"/>
                      <a:pt x="28540" y="576850"/>
                      <a:pt x="63500" y="576850"/>
                    </a:cubicBezTo>
                    <a:cubicBezTo>
                      <a:pt x="98460" y="576850"/>
                      <a:pt x="126843" y="548593"/>
                      <a:pt x="127000" y="513634"/>
                    </a:cubicBezTo>
                    <a:close/>
                    <a:moveTo>
                      <a:pt x="34954" y="512326"/>
                    </a:moveTo>
                    <a:cubicBezTo>
                      <a:pt x="34305" y="528045"/>
                      <a:pt x="46482" y="541332"/>
                      <a:pt x="62198" y="542052"/>
                    </a:cubicBezTo>
                    <a:cubicBezTo>
                      <a:pt x="77913" y="542772"/>
                      <a:pt x="91255" y="530654"/>
                      <a:pt x="92045" y="514942"/>
                    </a:cubicBezTo>
                    <a:lnTo>
                      <a:pt x="114242" y="30446"/>
                    </a:lnTo>
                    <a:cubicBezTo>
                      <a:pt x="114891" y="14727"/>
                      <a:pt x="102714" y="1441"/>
                      <a:pt x="86998" y="720"/>
                    </a:cubicBezTo>
                    <a:cubicBezTo>
                      <a:pt x="71283" y="0"/>
                      <a:pt x="57941" y="12118"/>
                      <a:pt x="57151" y="2783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00" name="Freeform 1000"/>
              <p:cNvSpPr/>
              <p:nvPr/>
            </p:nvSpPr>
            <p:spPr>
              <a:xfrm>
                <a:off x="8027321" y="8261482"/>
                <a:ext cx="127000" cy="111482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23">
                    <a:moveTo>
                      <a:pt x="127000" y="1051606"/>
                    </a:moveTo>
                    <a:cubicBezTo>
                      <a:pt x="126843" y="1016647"/>
                      <a:pt x="98460" y="988390"/>
                      <a:pt x="63500" y="988390"/>
                    </a:cubicBezTo>
                    <a:cubicBezTo>
                      <a:pt x="28540" y="988390"/>
                      <a:pt x="156" y="1016647"/>
                      <a:pt x="0" y="1051606"/>
                    </a:cubicBezTo>
                    <a:cubicBezTo>
                      <a:pt x="156" y="1086565"/>
                      <a:pt x="28540" y="1114822"/>
                      <a:pt x="63500" y="1114822"/>
                    </a:cubicBezTo>
                    <a:cubicBezTo>
                      <a:pt x="98460" y="1114822"/>
                      <a:pt x="126843" y="1086565"/>
                      <a:pt x="127000" y="1051606"/>
                    </a:cubicBezTo>
                    <a:close/>
                    <a:moveTo>
                      <a:pt x="34931" y="1050986"/>
                    </a:moveTo>
                    <a:cubicBezTo>
                      <a:pt x="34660" y="1066715"/>
                      <a:pt x="47154" y="1079706"/>
                      <a:pt x="62882" y="1080047"/>
                    </a:cubicBezTo>
                    <a:cubicBezTo>
                      <a:pt x="78611" y="1080388"/>
                      <a:pt x="91656" y="1067952"/>
                      <a:pt x="92068" y="1052226"/>
                    </a:cubicBezTo>
                    <a:lnTo>
                      <a:pt x="114265" y="29402"/>
                    </a:lnTo>
                    <a:cubicBezTo>
                      <a:pt x="114536" y="13673"/>
                      <a:pt x="102042" y="682"/>
                      <a:pt x="86314" y="341"/>
                    </a:cubicBezTo>
                    <a:cubicBezTo>
                      <a:pt x="70585" y="0"/>
                      <a:pt x="57540" y="12435"/>
                      <a:pt x="57128" y="2816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01" name="Freeform 1001"/>
              <p:cNvSpPr/>
              <p:nvPr/>
            </p:nvSpPr>
            <p:spPr>
              <a:xfrm>
                <a:off x="8049518" y="8227047"/>
                <a:ext cx="127000" cy="3084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95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1924" y="60287"/>
                    </a:moveTo>
                    <a:cubicBezTo>
                      <a:pt x="90260" y="44629"/>
                      <a:pt x="76242" y="33269"/>
                      <a:pt x="60579" y="34883"/>
                    </a:cubicBezTo>
                    <a:cubicBezTo>
                      <a:pt x="44916" y="36497"/>
                      <a:pt x="33511" y="50479"/>
                      <a:pt x="35075" y="66147"/>
                    </a:cubicBezTo>
                    <a:lnTo>
                      <a:pt x="57272" y="281478"/>
                    </a:lnTo>
                    <a:cubicBezTo>
                      <a:pt x="58937" y="297136"/>
                      <a:pt x="72954" y="308496"/>
                      <a:pt x="88617" y="306882"/>
                    </a:cubicBezTo>
                    <a:cubicBezTo>
                      <a:pt x="104280" y="305267"/>
                      <a:pt x="115685" y="291286"/>
                      <a:pt x="114121" y="27561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02" name="Freeform 1002"/>
              <p:cNvSpPr/>
              <p:nvPr/>
            </p:nvSpPr>
            <p:spPr>
              <a:xfrm>
                <a:off x="8071715" y="8442378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37" y="61746"/>
                    </a:moveTo>
                    <a:cubicBezTo>
                      <a:pt x="91157" y="46039"/>
                      <a:pt x="77746" y="33998"/>
                      <a:pt x="62035" y="34807"/>
                    </a:cubicBezTo>
                    <a:cubicBezTo>
                      <a:pt x="46324" y="35617"/>
                      <a:pt x="34223" y="48973"/>
                      <a:pt x="34962" y="64688"/>
                    </a:cubicBezTo>
                    <a:lnTo>
                      <a:pt x="57159" y="495351"/>
                    </a:lnTo>
                    <a:cubicBezTo>
                      <a:pt x="58039" y="511058"/>
                      <a:pt x="71450" y="523100"/>
                      <a:pt x="87161" y="522290"/>
                    </a:cubicBezTo>
                    <a:cubicBezTo>
                      <a:pt x="102872" y="521480"/>
                      <a:pt x="114974" y="508124"/>
                      <a:pt x="114234" y="49240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03" name="Freeform 1003"/>
              <p:cNvSpPr/>
              <p:nvPr/>
            </p:nvSpPr>
            <p:spPr>
              <a:xfrm>
                <a:off x="8093912" y="8873042"/>
                <a:ext cx="127000" cy="46937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9370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26" y="61536"/>
                    </a:moveTo>
                    <a:cubicBezTo>
                      <a:pt x="91030" y="45835"/>
                      <a:pt x="77532" y="33893"/>
                      <a:pt x="61827" y="34817"/>
                    </a:cubicBezTo>
                    <a:cubicBezTo>
                      <a:pt x="46122" y="35743"/>
                      <a:pt x="34119" y="49188"/>
                      <a:pt x="34974" y="64896"/>
                    </a:cubicBezTo>
                    <a:lnTo>
                      <a:pt x="57171" y="441727"/>
                    </a:lnTo>
                    <a:cubicBezTo>
                      <a:pt x="58166" y="457427"/>
                      <a:pt x="71666" y="469370"/>
                      <a:pt x="87370" y="468444"/>
                    </a:cubicBezTo>
                    <a:cubicBezTo>
                      <a:pt x="103074" y="467520"/>
                      <a:pt x="115078" y="454074"/>
                      <a:pt x="114223" y="43836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04" name="Freeform 1004"/>
              <p:cNvSpPr/>
              <p:nvPr/>
            </p:nvSpPr>
            <p:spPr>
              <a:xfrm>
                <a:off x="8116108" y="9014279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298809"/>
                    </a:moveTo>
                    <a:cubicBezTo>
                      <a:pt x="126844" y="263850"/>
                      <a:pt x="98460" y="235593"/>
                      <a:pt x="63500" y="235593"/>
                    </a:cubicBezTo>
                    <a:cubicBezTo>
                      <a:pt x="28541" y="235593"/>
                      <a:pt x="157" y="263850"/>
                      <a:pt x="0" y="298809"/>
                    </a:cubicBezTo>
                    <a:cubicBezTo>
                      <a:pt x="157" y="333768"/>
                      <a:pt x="28541" y="362025"/>
                      <a:pt x="63500" y="362025"/>
                    </a:cubicBezTo>
                    <a:cubicBezTo>
                      <a:pt x="98460" y="362025"/>
                      <a:pt x="126844" y="333768"/>
                      <a:pt x="127000" y="298809"/>
                    </a:cubicBezTo>
                    <a:close/>
                    <a:moveTo>
                      <a:pt x="35022" y="296460"/>
                    </a:moveTo>
                    <a:cubicBezTo>
                      <a:pt x="33799" y="312145"/>
                      <a:pt x="45484" y="325867"/>
                      <a:pt x="61163" y="327161"/>
                    </a:cubicBezTo>
                    <a:cubicBezTo>
                      <a:pt x="76842" y="328454"/>
                      <a:pt x="90616" y="316831"/>
                      <a:pt x="91979" y="301158"/>
                    </a:cubicBezTo>
                    <a:lnTo>
                      <a:pt x="114176" y="31994"/>
                    </a:lnTo>
                    <a:cubicBezTo>
                      <a:pt x="115400" y="16309"/>
                      <a:pt x="103715" y="2587"/>
                      <a:pt x="88036" y="1293"/>
                    </a:cubicBezTo>
                    <a:cubicBezTo>
                      <a:pt x="72357" y="0"/>
                      <a:pt x="58583" y="11624"/>
                      <a:pt x="57219" y="2729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05" name="Freeform 1005"/>
              <p:cNvSpPr/>
              <p:nvPr/>
            </p:nvSpPr>
            <p:spPr>
              <a:xfrm>
                <a:off x="8138306" y="8980708"/>
                <a:ext cx="127000" cy="133009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30097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70" y="62704"/>
                    </a:moveTo>
                    <a:cubicBezTo>
                      <a:pt x="91717" y="46976"/>
                      <a:pt x="78719" y="34491"/>
                      <a:pt x="62990" y="34773"/>
                    </a:cubicBezTo>
                    <a:cubicBezTo>
                      <a:pt x="47260" y="35055"/>
                      <a:pt x="34718" y="47998"/>
                      <a:pt x="34929" y="63728"/>
                    </a:cubicBezTo>
                    <a:lnTo>
                      <a:pt x="57126" y="1301885"/>
                    </a:lnTo>
                    <a:cubicBezTo>
                      <a:pt x="57479" y="1317612"/>
                      <a:pt x="70477" y="1330097"/>
                      <a:pt x="86207" y="1329815"/>
                    </a:cubicBezTo>
                    <a:cubicBezTo>
                      <a:pt x="101936" y="1329533"/>
                      <a:pt x="114479" y="1316590"/>
                      <a:pt x="114267" y="130086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06" name="Freeform 1006"/>
              <p:cNvSpPr/>
              <p:nvPr/>
            </p:nvSpPr>
            <p:spPr>
              <a:xfrm>
                <a:off x="8160503" y="8961377"/>
                <a:ext cx="127000" cy="1383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19">
                    <a:moveTo>
                      <a:pt x="127000" y="1320703"/>
                    </a:moveTo>
                    <a:cubicBezTo>
                      <a:pt x="126843" y="1285744"/>
                      <a:pt x="98460" y="1257487"/>
                      <a:pt x="63500" y="1257487"/>
                    </a:cubicBezTo>
                    <a:cubicBezTo>
                      <a:pt x="28540" y="1257487"/>
                      <a:pt x="156" y="1285744"/>
                      <a:pt x="0" y="1320703"/>
                    </a:cubicBezTo>
                    <a:cubicBezTo>
                      <a:pt x="156" y="1355662"/>
                      <a:pt x="28540" y="1383919"/>
                      <a:pt x="63500" y="1383919"/>
                    </a:cubicBezTo>
                    <a:cubicBezTo>
                      <a:pt x="98460" y="1383919"/>
                      <a:pt x="126843" y="1355662"/>
                      <a:pt x="127000" y="1320703"/>
                    </a:cubicBezTo>
                    <a:close/>
                    <a:moveTo>
                      <a:pt x="34929" y="1320212"/>
                    </a:moveTo>
                    <a:cubicBezTo>
                      <a:pt x="34729" y="1335943"/>
                      <a:pt x="47282" y="1348877"/>
                      <a:pt x="63011" y="1349146"/>
                    </a:cubicBezTo>
                    <a:cubicBezTo>
                      <a:pt x="78741" y="1349417"/>
                      <a:pt x="91731" y="1336922"/>
                      <a:pt x="92071" y="1321194"/>
                    </a:cubicBezTo>
                    <a:lnTo>
                      <a:pt x="114268" y="29204"/>
                    </a:lnTo>
                    <a:cubicBezTo>
                      <a:pt x="114468" y="13474"/>
                      <a:pt x="101915" y="540"/>
                      <a:pt x="86186" y="271"/>
                    </a:cubicBezTo>
                    <a:cubicBezTo>
                      <a:pt x="70456" y="0"/>
                      <a:pt x="57467" y="12495"/>
                      <a:pt x="57126" y="2822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07" name="Freeform 1007"/>
              <p:cNvSpPr/>
              <p:nvPr/>
            </p:nvSpPr>
            <p:spPr>
              <a:xfrm>
                <a:off x="8182700" y="8530208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459883"/>
                    </a:moveTo>
                    <a:cubicBezTo>
                      <a:pt x="126843" y="424924"/>
                      <a:pt x="98460" y="396666"/>
                      <a:pt x="63500" y="396666"/>
                    </a:cubicBezTo>
                    <a:cubicBezTo>
                      <a:pt x="28540" y="396666"/>
                      <a:pt x="156" y="424924"/>
                      <a:pt x="0" y="459883"/>
                    </a:cubicBezTo>
                    <a:cubicBezTo>
                      <a:pt x="156" y="494842"/>
                      <a:pt x="28540" y="523099"/>
                      <a:pt x="63500" y="523099"/>
                    </a:cubicBezTo>
                    <a:cubicBezTo>
                      <a:pt x="98460" y="523099"/>
                      <a:pt x="126843" y="494842"/>
                      <a:pt x="127000" y="459883"/>
                    </a:cubicBezTo>
                    <a:close/>
                    <a:moveTo>
                      <a:pt x="34963" y="458412"/>
                    </a:moveTo>
                    <a:cubicBezTo>
                      <a:pt x="34223" y="474127"/>
                      <a:pt x="46325" y="487483"/>
                      <a:pt x="62036" y="488293"/>
                    </a:cubicBezTo>
                    <a:cubicBezTo>
                      <a:pt x="77746" y="489103"/>
                      <a:pt x="91157" y="477061"/>
                      <a:pt x="92037" y="461354"/>
                    </a:cubicBezTo>
                    <a:lnTo>
                      <a:pt x="114234" y="30691"/>
                    </a:lnTo>
                    <a:cubicBezTo>
                      <a:pt x="114973" y="14977"/>
                      <a:pt x="102873" y="1620"/>
                      <a:pt x="87162" y="810"/>
                    </a:cubicBezTo>
                    <a:cubicBezTo>
                      <a:pt x="71450" y="0"/>
                      <a:pt x="58040" y="12042"/>
                      <a:pt x="57160" y="2774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08" name="Freeform 1008"/>
              <p:cNvSpPr/>
              <p:nvPr/>
            </p:nvSpPr>
            <p:spPr>
              <a:xfrm>
                <a:off x="8204897" y="8496212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37" y="61745"/>
                    </a:moveTo>
                    <a:cubicBezTo>
                      <a:pt x="91156" y="46038"/>
                      <a:pt x="77746" y="33996"/>
                      <a:pt x="62035" y="34806"/>
                    </a:cubicBezTo>
                    <a:cubicBezTo>
                      <a:pt x="46324" y="35616"/>
                      <a:pt x="34223" y="48973"/>
                      <a:pt x="34963" y="64687"/>
                    </a:cubicBezTo>
                    <a:lnTo>
                      <a:pt x="57160" y="495350"/>
                    </a:lnTo>
                    <a:cubicBezTo>
                      <a:pt x="58040" y="511057"/>
                      <a:pt x="71451" y="523099"/>
                      <a:pt x="87161" y="522289"/>
                    </a:cubicBezTo>
                    <a:cubicBezTo>
                      <a:pt x="102872" y="521479"/>
                      <a:pt x="114973" y="508123"/>
                      <a:pt x="114234" y="49240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09" name="Freeform 1009"/>
              <p:cNvSpPr/>
              <p:nvPr/>
            </p:nvSpPr>
            <p:spPr>
              <a:xfrm>
                <a:off x="8227094" y="8926874"/>
                <a:ext cx="127000" cy="106101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61014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67" y="62563"/>
                    </a:moveTo>
                    <a:cubicBezTo>
                      <a:pt x="91640" y="46835"/>
                      <a:pt x="78578" y="34412"/>
                      <a:pt x="62849" y="34771"/>
                    </a:cubicBezTo>
                    <a:cubicBezTo>
                      <a:pt x="47119" y="35132"/>
                      <a:pt x="34640" y="48140"/>
                      <a:pt x="34933" y="63871"/>
                    </a:cubicBezTo>
                    <a:lnTo>
                      <a:pt x="57130" y="1032863"/>
                    </a:lnTo>
                    <a:cubicBezTo>
                      <a:pt x="57557" y="1048591"/>
                      <a:pt x="70619" y="1061014"/>
                      <a:pt x="86348" y="1060654"/>
                    </a:cubicBezTo>
                    <a:cubicBezTo>
                      <a:pt x="102078" y="1060294"/>
                      <a:pt x="114557" y="1047285"/>
                      <a:pt x="114264" y="103155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10" name="Freeform 1010"/>
              <p:cNvSpPr/>
              <p:nvPr/>
            </p:nvSpPr>
            <p:spPr>
              <a:xfrm>
                <a:off x="8249291" y="9895867"/>
                <a:ext cx="127000" cy="12643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6433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63500" y="34641"/>
                    </a:moveTo>
                    <a:cubicBezTo>
                      <a:pt x="47768" y="34711"/>
                      <a:pt x="35052" y="47484"/>
                      <a:pt x="35052" y="63216"/>
                    </a:cubicBezTo>
                    <a:cubicBezTo>
                      <a:pt x="35052" y="78947"/>
                      <a:pt x="47768" y="91720"/>
                      <a:pt x="63500" y="91791"/>
                    </a:cubicBezTo>
                    <a:lnTo>
                      <a:pt x="85697" y="91791"/>
                    </a:lnTo>
                    <a:cubicBezTo>
                      <a:pt x="101429" y="91720"/>
                      <a:pt x="114145" y="78947"/>
                      <a:pt x="114145" y="63216"/>
                    </a:cubicBezTo>
                    <a:cubicBezTo>
                      <a:pt x="114145" y="47484"/>
                      <a:pt x="101429" y="34711"/>
                      <a:pt x="85697" y="34641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11" name="Freeform 1011"/>
              <p:cNvSpPr/>
              <p:nvPr/>
            </p:nvSpPr>
            <p:spPr>
              <a:xfrm>
                <a:off x="8271488" y="8261609"/>
                <a:ext cx="127000" cy="176069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60690">
                    <a:moveTo>
                      <a:pt x="127000" y="1697474"/>
                    </a:moveTo>
                    <a:cubicBezTo>
                      <a:pt x="126844" y="1662515"/>
                      <a:pt x="98460" y="1634258"/>
                      <a:pt x="63500" y="1634258"/>
                    </a:cubicBezTo>
                    <a:cubicBezTo>
                      <a:pt x="28540" y="1634258"/>
                      <a:pt x="157" y="1662515"/>
                      <a:pt x="0" y="1697474"/>
                    </a:cubicBezTo>
                    <a:cubicBezTo>
                      <a:pt x="157" y="1732433"/>
                      <a:pt x="28540" y="1760690"/>
                      <a:pt x="63500" y="1760690"/>
                    </a:cubicBezTo>
                    <a:cubicBezTo>
                      <a:pt x="98460" y="1760690"/>
                      <a:pt x="126844" y="1732433"/>
                      <a:pt x="127000" y="1697474"/>
                    </a:cubicBezTo>
                    <a:close/>
                    <a:moveTo>
                      <a:pt x="34927" y="1697094"/>
                    </a:moveTo>
                    <a:cubicBezTo>
                      <a:pt x="34789" y="1712826"/>
                      <a:pt x="47392" y="1725710"/>
                      <a:pt x="63122" y="1725919"/>
                    </a:cubicBezTo>
                    <a:cubicBezTo>
                      <a:pt x="78853" y="1726128"/>
                      <a:pt x="91793" y="1713583"/>
                      <a:pt x="92073" y="1697854"/>
                    </a:cubicBezTo>
                    <a:lnTo>
                      <a:pt x="114270" y="29035"/>
                    </a:lnTo>
                    <a:cubicBezTo>
                      <a:pt x="114409" y="13303"/>
                      <a:pt x="101806" y="418"/>
                      <a:pt x="86076" y="209"/>
                    </a:cubicBezTo>
                    <a:cubicBezTo>
                      <a:pt x="70345" y="0"/>
                      <a:pt x="57404" y="12545"/>
                      <a:pt x="57125" y="2827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12" name="Freeform 1012"/>
              <p:cNvSpPr/>
              <p:nvPr/>
            </p:nvSpPr>
            <p:spPr>
              <a:xfrm>
                <a:off x="8293685" y="8227047"/>
                <a:ext cx="127000" cy="143774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37741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1" y="62745"/>
                    </a:moveTo>
                    <a:cubicBezTo>
                      <a:pt x="91742" y="47017"/>
                      <a:pt x="78761" y="34514"/>
                      <a:pt x="63031" y="34773"/>
                    </a:cubicBezTo>
                    <a:cubicBezTo>
                      <a:pt x="47301" y="35032"/>
                      <a:pt x="34740" y="47957"/>
                      <a:pt x="34929" y="63688"/>
                    </a:cubicBezTo>
                    <a:lnTo>
                      <a:pt x="57126" y="1409510"/>
                    </a:lnTo>
                    <a:cubicBezTo>
                      <a:pt x="57456" y="1425238"/>
                      <a:pt x="70437" y="1437741"/>
                      <a:pt x="86166" y="1437482"/>
                    </a:cubicBezTo>
                    <a:cubicBezTo>
                      <a:pt x="101896" y="1437223"/>
                      <a:pt x="114458" y="1424298"/>
                      <a:pt x="114268" y="140856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13" name="Freeform 1013"/>
              <p:cNvSpPr/>
              <p:nvPr/>
            </p:nvSpPr>
            <p:spPr>
              <a:xfrm>
                <a:off x="8315882" y="9572869"/>
                <a:ext cx="127000" cy="63064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30648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51" y="62039"/>
                    </a:moveTo>
                    <a:cubicBezTo>
                      <a:pt x="91351" y="46309"/>
                      <a:pt x="78058" y="34109"/>
                      <a:pt x="62326" y="34758"/>
                    </a:cubicBezTo>
                    <a:cubicBezTo>
                      <a:pt x="46594" y="35407"/>
                      <a:pt x="34351" y="48660"/>
                      <a:pt x="34949" y="64394"/>
                    </a:cubicBezTo>
                    <a:lnTo>
                      <a:pt x="57146" y="602722"/>
                    </a:lnTo>
                    <a:cubicBezTo>
                      <a:pt x="57848" y="618450"/>
                      <a:pt x="71139" y="630648"/>
                      <a:pt x="86870" y="629999"/>
                    </a:cubicBezTo>
                    <a:cubicBezTo>
                      <a:pt x="102600" y="629351"/>
                      <a:pt x="114843" y="616101"/>
                      <a:pt x="114248" y="60036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14" name="Freeform 1014"/>
              <p:cNvSpPr/>
              <p:nvPr/>
            </p:nvSpPr>
            <p:spPr>
              <a:xfrm>
                <a:off x="8338079" y="7185041"/>
                <a:ext cx="127000" cy="305259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52590">
                    <a:moveTo>
                      <a:pt x="127000" y="2989374"/>
                    </a:moveTo>
                    <a:cubicBezTo>
                      <a:pt x="126844" y="2954415"/>
                      <a:pt x="98460" y="2926157"/>
                      <a:pt x="63500" y="2926157"/>
                    </a:cubicBezTo>
                    <a:cubicBezTo>
                      <a:pt x="28541" y="2926157"/>
                      <a:pt x="157" y="2954415"/>
                      <a:pt x="0" y="2989374"/>
                    </a:cubicBezTo>
                    <a:cubicBezTo>
                      <a:pt x="157" y="3024333"/>
                      <a:pt x="28541" y="3052590"/>
                      <a:pt x="63500" y="3052590"/>
                    </a:cubicBezTo>
                    <a:cubicBezTo>
                      <a:pt x="98460" y="3052590"/>
                      <a:pt x="126844" y="3024333"/>
                      <a:pt x="127000" y="2989374"/>
                    </a:cubicBezTo>
                    <a:close/>
                    <a:moveTo>
                      <a:pt x="34926" y="2989159"/>
                    </a:moveTo>
                    <a:cubicBezTo>
                      <a:pt x="34879" y="3004891"/>
                      <a:pt x="47556" y="3017702"/>
                      <a:pt x="63287" y="3017820"/>
                    </a:cubicBezTo>
                    <a:cubicBezTo>
                      <a:pt x="79018" y="3017938"/>
                      <a:pt x="91886" y="3005318"/>
                      <a:pt x="92075" y="2989588"/>
                    </a:cubicBezTo>
                    <a:lnTo>
                      <a:pt x="114272" y="28779"/>
                    </a:lnTo>
                    <a:cubicBezTo>
                      <a:pt x="114319" y="13048"/>
                      <a:pt x="101642" y="236"/>
                      <a:pt x="85911" y="118"/>
                    </a:cubicBezTo>
                    <a:cubicBezTo>
                      <a:pt x="70180" y="0"/>
                      <a:pt x="57312" y="12620"/>
                      <a:pt x="57123" y="2835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15" name="Freeform 1015"/>
              <p:cNvSpPr/>
              <p:nvPr/>
            </p:nvSpPr>
            <p:spPr>
              <a:xfrm>
                <a:off x="8360277" y="7150390"/>
                <a:ext cx="127000" cy="20298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29825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72" y="62888"/>
                    </a:moveTo>
                    <a:cubicBezTo>
                      <a:pt x="91822" y="47158"/>
                      <a:pt x="78904" y="34590"/>
                      <a:pt x="63173" y="34770"/>
                    </a:cubicBezTo>
                    <a:cubicBezTo>
                      <a:pt x="47442" y="34950"/>
                      <a:pt x="34816" y="47812"/>
                      <a:pt x="34926" y="63543"/>
                    </a:cubicBezTo>
                    <a:lnTo>
                      <a:pt x="57123" y="2001527"/>
                    </a:lnTo>
                    <a:cubicBezTo>
                      <a:pt x="57374" y="2017257"/>
                      <a:pt x="70291" y="2029825"/>
                      <a:pt x="86022" y="2029645"/>
                    </a:cubicBezTo>
                    <a:cubicBezTo>
                      <a:pt x="101753" y="2029465"/>
                      <a:pt x="114379" y="2016604"/>
                      <a:pt x="114269" y="200087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16" name="Freeform 1016"/>
              <p:cNvSpPr/>
              <p:nvPr/>
            </p:nvSpPr>
            <p:spPr>
              <a:xfrm>
                <a:off x="8382474" y="6808179"/>
                <a:ext cx="127000" cy="240662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406627">
                    <a:moveTo>
                      <a:pt x="127000" y="2343410"/>
                    </a:moveTo>
                    <a:cubicBezTo>
                      <a:pt x="126843" y="2308451"/>
                      <a:pt x="98459" y="2280194"/>
                      <a:pt x="63500" y="2280194"/>
                    </a:cubicBezTo>
                    <a:cubicBezTo>
                      <a:pt x="28540" y="2280194"/>
                      <a:pt x="156" y="2308451"/>
                      <a:pt x="0" y="2343410"/>
                    </a:cubicBezTo>
                    <a:cubicBezTo>
                      <a:pt x="156" y="2378370"/>
                      <a:pt x="28540" y="2406627"/>
                      <a:pt x="63500" y="2406627"/>
                    </a:cubicBezTo>
                    <a:cubicBezTo>
                      <a:pt x="98459" y="2406627"/>
                      <a:pt x="126843" y="2378370"/>
                      <a:pt x="127000" y="2343410"/>
                    </a:cubicBezTo>
                    <a:close/>
                    <a:moveTo>
                      <a:pt x="34925" y="2343137"/>
                    </a:moveTo>
                    <a:cubicBezTo>
                      <a:pt x="34845" y="2358868"/>
                      <a:pt x="47495" y="2371706"/>
                      <a:pt x="63227" y="2371858"/>
                    </a:cubicBezTo>
                    <a:cubicBezTo>
                      <a:pt x="78958" y="2372008"/>
                      <a:pt x="91852" y="2359415"/>
                      <a:pt x="92073" y="2343685"/>
                    </a:cubicBezTo>
                    <a:lnTo>
                      <a:pt x="114270" y="28871"/>
                    </a:lnTo>
                    <a:cubicBezTo>
                      <a:pt x="114351" y="13140"/>
                      <a:pt x="101700" y="302"/>
                      <a:pt x="85969" y="150"/>
                    </a:cubicBezTo>
                    <a:cubicBezTo>
                      <a:pt x="70238" y="0"/>
                      <a:pt x="57343" y="12593"/>
                      <a:pt x="57122" y="2832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17" name="Freeform 1017"/>
              <p:cNvSpPr/>
              <p:nvPr/>
            </p:nvSpPr>
            <p:spPr>
              <a:xfrm>
                <a:off x="8404671" y="6773559"/>
                <a:ext cx="127000" cy="294492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944926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73" y="62994"/>
                    </a:moveTo>
                    <a:cubicBezTo>
                      <a:pt x="91879" y="47265"/>
                      <a:pt x="79008" y="34650"/>
                      <a:pt x="63278" y="34773"/>
                    </a:cubicBezTo>
                    <a:cubicBezTo>
                      <a:pt x="47548" y="34895"/>
                      <a:pt x="34874" y="47708"/>
                      <a:pt x="34925" y="63439"/>
                    </a:cubicBezTo>
                    <a:lnTo>
                      <a:pt x="57123" y="2916582"/>
                    </a:lnTo>
                    <a:cubicBezTo>
                      <a:pt x="57316" y="2932311"/>
                      <a:pt x="70188" y="2944926"/>
                      <a:pt x="85918" y="2944804"/>
                    </a:cubicBezTo>
                    <a:cubicBezTo>
                      <a:pt x="101648" y="2944681"/>
                      <a:pt x="114321" y="2931868"/>
                      <a:pt x="114270" y="291613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18" name="Freeform 1018"/>
              <p:cNvSpPr/>
              <p:nvPr/>
            </p:nvSpPr>
            <p:spPr>
              <a:xfrm>
                <a:off x="8426867" y="8369216"/>
                <a:ext cx="127000" cy="1383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19">
                    <a:moveTo>
                      <a:pt x="127000" y="1320703"/>
                    </a:moveTo>
                    <a:cubicBezTo>
                      <a:pt x="126843" y="1285744"/>
                      <a:pt x="98460" y="1257486"/>
                      <a:pt x="63500" y="1257486"/>
                    </a:cubicBezTo>
                    <a:cubicBezTo>
                      <a:pt x="28540" y="1257486"/>
                      <a:pt x="157" y="1285744"/>
                      <a:pt x="0" y="1320703"/>
                    </a:cubicBezTo>
                    <a:cubicBezTo>
                      <a:pt x="157" y="1355662"/>
                      <a:pt x="28540" y="1383919"/>
                      <a:pt x="63500" y="1383919"/>
                    </a:cubicBezTo>
                    <a:cubicBezTo>
                      <a:pt x="98460" y="1383919"/>
                      <a:pt x="126843" y="1355662"/>
                      <a:pt x="127000" y="1320703"/>
                    </a:cubicBezTo>
                    <a:close/>
                    <a:moveTo>
                      <a:pt x="34930" y="1320211"/>
                    </a:moveTo>
                    <a:cubicBezTo>
                      <a:pt x="34730" y="1335942"/>
                      <a:pt x="47282" y="1348875"/>
                      <a:pt x="63012" y="1349146"/>
                    </a:cubicBezTo>
                    <a:cubicBezTo>
                      <a:pt x="78741" y="1349416"/>
                      <a:pt x="91730" y="1336921"/>
                      <a:pt x="92071" y="1321193"/>
                    </a:cubicBezTo>
                    <a:lnTo>
                      <a:pt x="114268" y="29204"/>
                    </a:lnTo>
                    <a:cubicBezTo>
                      <a:pt x="114468" y="13473"/>
                      <a:pt x="101916" y="540"/>
                      <a:pt x="86186" y="270"/>
                    </a:cubicBezTo>
                    <a:cubicBezTo>
                      <a:pt x="70456" y="0"/>
                      <a:pt x="57467" y="12495"/>
                      <a:pt x="57127" y="2822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19" name="Freeform 1019"/>
              <p:cNvSpPr/>
              <p:nvPr/>
            </p:nvSpPr>
            <p:spPr>
              <a:xfrm>
                <a:off x="8449064" y="8334713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89918" y="52324"/>
                    </a:moveTo>
                    <a:cubicBezTo>
                      <a:pt x="83856" y="37807"/>
                      <a:pt x="67201" y="30921"/>
                      <a:pt x="52657" y="36917"/>
                    </a:cubicBezTo>
                    <a:cubicBezTo>
                      <a:pt x="38113" y="42914"/>
                      <a:pt x="31151" y="59539"/>
                      <a:pt x="37083" y="74109"/>
                    </a:cubicBezTo>
                    <a:lnTo>
                      <a:pt x="59280" y="127942"/>
                    </a:lnTo>
                    <a:cubicBezTo>
                      <a:pt x="65342" y="142459"/>
                      <a:pt x="81997" y="149345"/>
                      <a:pt x="96542" y="143349"/>
                    </a:cubicBezTo>
                    <a:cubicBezTo>
                      <a:pt x="111086" y="137351"/>
                      <a:pt x="118047" y="120727"/>
                      <a:pt x="112115" y="10615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20" name="Freeform 1020"/>
              <p:cNvSpPr/>
              <p:nvPr/>
            </p:nvSpPr>
            <p:spPr>
              <a:xfrm>
                <a:off x="8471261" y="8388546"/>
                <a:ext cx="127000" cy="63064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30648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51" y="62039"/>
                    </a:moveTo>
                    <a:cubicBezTo>
                      <a:pt x="91350" y="46311"/>
                      <a:pt x="78058" y="34114"/>
                      <a:pt x="62327" y="34762"/>
                    </a:cubicBezTo>
                    <a:cubicBezTo>
                      <a:pt x="46597" y="35410"/>
                      <a:pt x="34355" y="48661"/>
                      <a:pt x="34950" y="64393"/>
                    </a:cubicBezTo>
                    <a:lnTo>
                      <a:pt x="57147" y="602722"/>
                    </a:lnTo>
                    <a:cubicBezTo>
                      <a:pt x="57849" y="618450"/>
                      <a:pt x="71140" y="630648"/>
                      <a:pt x="86871" y="629999"/>
                    </a:cubicBezTo>
                    <a:cubicBezTo>
                      <a:pt x="102601" y="629351"/>
                      <a:pt x="114844" y="616100"/>
                      <a:pt x="114248" y="60036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21" name="Freeform 1021"/>
              <p:cNvSpPr/>
              <p:nvPr/>
            </p:nvSpPr>
            <p:spPr>
              <a:xfrm>
                <a:off x="8493458" y="8798268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191823"/>
                    </a:moveTo>
                    <a:cubicBezTo>
                      <a:pt x="126844" y="156864"/>
                      <a:pt x="98460" y="128606"/>
                      <a:pt x="63500" y="128606"/>
                    </a:cubicBezTo>
                    <a:cubicBezTo>
                      <a:pt x="28540" y="128606"/>
                      <a:pt x="157" y="156864"/>
                      <a:pt x="0" y="191823"/>
                    </a:cubicBezTo>
                    <a:cubicBezTo>
                      <a:pt x="157" y="226782"/>
                      <a:pt x="28540" y="255039"/>
                      <a:pt x="63500" y="255039"/>
                    </a:cubicBezTo>
                    <a:cubicBezTo>
                      <a:pt x="98460" y="255039"/>
                      <a:pt x="126844" y="226782"/>
                      <a:pt x="127000" y="191823"/>
                    </a:cubicBezTo>
                    <a:close/>
                    <a:moveTo>
                      <a:pt x="35192" y="187932"/>
                    </a:moveTo>
                    <a:cubicBezTo>
                      <a:pt x="33119" y="203527"/>
                      <a:pt x="44042" y="217864"/>
                      <a:pt x="59627" y="220006"/>
                    </a:cubicBezTo>
                    <a:cubicBezTo>
                      <a:pt x="75213" y="222147"/>
                      <a:pt x="89598" y="211290"/>
                      <a:pt x="91809" y="195714"/>
                    </a:cubicBezTo>
                    <a:lnTo>
                      <a:pt x="114007" y="34215"/>
                    </a:lnTo>
                    <a:cubicBezTo>
                      <a:pt x="116079" y="18620"/>
                      <a:pt x="105157" y="4284"/>
                      <a:pt x="89571" y="2141"/>
                    </a:cubicBezTo>
                    <a:cubicBezTo>
                      <a:pt x="73986" y="0"/>
                      <a:pt x="59600" y="10858"/>
                      <a:pt x="57388" y="2643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22" name="Freeform 1022"/>
              <p:cNvSpPr/>
              <p:nvPr/>
            </p:nvSpPr>
            <p:spPr>
              <a:xfrm>
                <a:off x="8515655" y="8765376"/>
                <a:ext cx="127000" cy="2550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40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1810" y="59326"/>
                    </a:moveTo>
                    <a:cubicBezTo>
                      <a:pt x="89598" y="43750"/>
                      <a:pt x="75212" y="32892"/>
                      <a:pt x="59627" y="35033"/>
                    </a:cubicBezTo>
                    <a:cubicBezTo>
                      <a:pt x="44041" y="37176"/>
                      <a:pt x="33119" y="51512"/>
                      <a:pt x="35191" y="67107"/>
                    </a:cubicBezTo>
                    <a:lnTo>
                      <a:pt x="57388" y="228606"/>
                    </a:lnTo>
                    <a:cubicBezTo>
                      <a:pt x="59600" y="244182"/>
                      <a:pt x="73986" y="255040"/>
                      <a:pt x="89571" y="252898"/>
                    </a:cubicBezTo>
                    <a:cubicBezTo>
                      <a:pt x="105157" y="250756"/>
                      <a:pt x="116079" y="236420"/>
                      <a:pt x="114007" y="22082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23" name="Freeform 1023"/>
              <p:cNvSpPr/>
              <p:nvPr/>
            </p:nvSpPr>
            <p:spPr>
              <a:xfrm>
                <a:off x="8537853" y="8153729"/>
                <a:ext cx="127000" cy="89957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99578">
                    <a:moveTo>
                      <a:pt x="127000" y="836362"/>
                    </a:moveTo>
                    <a:cubicBezTo>
                      <a:pt x="126843" y="801403"/>
                      <a:pt x="98459" y="773145"/>
                      <a:pt x="63500" y="773145"/>
                    </a:cubicBezTo>
                    <a:cubicBezTo>
                      <a:pt x="28540" y="773145"/>
                      <a:pt x="156" y="801403"/>
                      <a:pt x="0" y="836362"/>
                    </a:cubicBezTo>
                    <a:cubicBezTo>
                      <a:pt x="156" y="871321"/>
                      <a:pt x="28540" y="899578"/>
                      <a:pt x="63500" y="899578"/>
                    </a:cubicBezTo>
                    <a:cubicBezTo>
                      <a:pt x="98459" y="899578"/>
                      <a:pt x="126843" y="871321"/>
                      <a:pt x="127000" y="836362"/>
                    </a:cubicBezTo>
                    <a:close/>
                    <a:moveTo>
                      <a:pt x="34935" y="835577"/>
                    </a:moveTo>
                    <a:cubicBezTo>
                      <a:pt x="34573" y="851304"/>
                      <a:pt x="46992" y="864366"/>
                      <a:pt x="62718" y="864799"/>
                    </a:cubicBezTo>
                    <a:cubicBezTo>
                      <a:pt x="78444" y="865231"/>
                      <a:pt x="91561" y="852871"/>
                      <a:pt x="92064" y="837147"/>
                    </a:cubicBezTo>
                    <a:lnTo>
                      <a:pt x="114261" y="29654"/>
                    </a:lnTo>
                    <a:cubicBezTo>
                      <a:pt x="114623" y="13926"/>
                      <a:pt x="102204" y="864"/>
                      <a:pt x="86478" y="431"/>
                    </a:cubicBezTo>
                    <a:cubicBezTo>
                      <a:pt x="70753" y="0"/>
                      <a:pt x="57635" y="12359"/>
                      <a:pt x="57132" y="2808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24" name="Freeform 1024"/>
              <p:cNvSpPr/>
              <p:nvPr/>
            </p:nvSpPr>
            <p:spPr>
              <a:xfrm>
                <a:off x="8560050" y="5892988"/>
                <a:ext cx="127000" cy="235282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352826">
                    <a:moveTo>
                      <a:pt x="127000" y="2289609"/>
                    </a:moveTo>
                    <a:cubicBezTo>
                      <a:pt x="126843" y="2254650"/>
                      <a:pt x="98459" y="2226393"/>
                      <a:pt x="63500" y="2226393"/>
                    </a:cubicBezTo>
                    <a:cubicBezTo>
                      <a:pt x="28540" y="2226393"/>
                      <a:pt x="156" y="2254650"/>
                      <a:pt x="0" y="2289609"/>
                    </a:cubicBezTo>
                    <a:cubicBezTo>
                      <a:pt x="156" y="2324569"/>
                      <a:pt x="28540" y="2352826"/>
                      <a:pt x="63500" y="2352826"/>
                    </a:cubicBezTo>
                    <a:cubicBezTo>
                      <a:pt x="98459" y="2352826"/>
                      <a:pt x="126843" y="2324569"/>
                      <a:pt x="127000" y="2289609"/>
                    </a:cubicBezTo>
                    <a:close/>
                    <a:moveTo>
                      <a:pt x="34926" y="2289330"/>
                    </a:moveTo>
                    <a:cubicBezTo>
                      <a:pt x="34827" y="2305071"/>
                      <a:pt x="47479" y="2317929"/>
                      <a:pt x="63221" y="2318083"/>
                    </a:cubicBezTo>
                    <a:cubicBezTo>
                      <a:pt x="78962" y="2318237"/>
                      <a:pt x="91864" y="2305631"/>
                      <a:pt x="92073" y="2289890"/>
                    </a:cubicBezTo>
                    <a:lnTo>
                      <a:pt x="114270" y="28909"/>
                    </a:lnTo>
                    <a:cubicBezTo>
                      <a:pt x="114370" y="13167"/>
                      <a:pt x="101718" y="309"/>
                      <a:pt x="85977" y="155"/>
                    </a:cubicBezTo>
                    <a:cubicBezTo>
                      <a:pt x="70234" y="0"/>
                      <a:pt x="57333" y="12607"/>
                      <a:pt x="57123" y="2834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25" name="Freeform 1025"/>
              <p:cNvSpPr/>
              <p:nvPr/>
            </p:nvSpPr>
            <p:spPr>
              <a:xfrm>
                <a:off x="8582247" y="5858400"/>
                <a:ext cx="127000" cy="33755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375576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60" y="126434"/>
                      <a:pt x="126843" y="98176"/>
                      <a:pt x="127000" y="63217"/>
                    </a:cubicBezTo>
                    <a:close/>
                    <a:moveTo>
                      <a:pt x="92074" y="63024"/>
                    </a:moveTo>
                    <a:cubicBezTo>
                      <a:pt x="91897" y="47293"/>
                      <a:pt x="79039" y="34664"/>
                      <a:pt x="63307" y="34770"/>
                    </a:cubicBezTo>
                    <a:cubicBezTo>
                      <a:pt x="47576" y="34876"/>
                      <a:pt x="34890" y="47678"/>
                      <a:pt x="34925" y="63410"/>
                    </a:cubicBezTo>
                    <a:lnTo>
                      <a:pt x="57123" y="3347216"/>
                    </a:lnTo>
                    <a:cubicBezTo>
                      <a:pt x="57299" y="3362946"/>
                      <a:pt x="70157" y="3375576"/>
                      <a:pt x="85889" y="3375470"/>
                    </a:cubicBezTo>
                    <a:cubicBezTo>
                      <a:pt x="101621" y="3375363"/>
                      <a:pt x="114307" y="3362561"/>
                      <a:pt x="114271" y="334683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26" name="Freeform 1026"/>
              <p:cNvSpPr/>
              <p:nvPr/>
            </p:nvSpPr>
            <p:spPr>
              <a:xfrm>
                <a:off x="8604444" y="8584244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21179"/>
                    </a:moveTo>
                    <a:cubicBezTo>
                      <a:pt x="126843" y="586220"/>
                      <a:pt x="98460" y="557962"/>
                      <a:pt x="63500" y="557962"/>
                    </a:cubicBezTo>
                    <a:cubicBezTo>
                      <a:pt x="28540" y="557962"/>
                      <a:pt x="156" y="586220"/>
                      <a:pt x="0" y="621179"/>
                    </a:cubicBezTo>
                    <a:cubicBezTo>
                      <a:pt x="156" y="656138"/>
                      <a:pt x="28540" y="684395"/>
                      <a:pt x="63500" y="684395"/>
                    </a:cubicBezTo>
                    <a:cubicBezTo>
                      <a:pt x="98460" y="684395"/>
                      <a:pt x="126843" y="656138"/>
                      <a:pt x="127000" y="621179"/>
                    </a:cubicBezTo>
                    <a:close/>
                    <a:moveTo>
                      <a:pt x="34945" y="620108"/>
                    </a:moveTo>
                    <a:cubicBezTo>
                      <a:pt x="34426" y="635831"/>
                      <a:pt x="46713" y="649016"/>
                      <a:pt x="62434" y="649606"/>
                    </a:cubicBezTo>
                    <a:cubicBezTo>
                      <a:pt x="78155" y="650195"/>
                      <a:pt x="91395" y="637967"/>
                      <a:pt x="92055" y="622249"/>
                    </a:cubicBezTo>
                    <a:lnTo>
                      <a:pt x="114252" y="30088"/>
                    </a:lnTo>
                    <a:cubicBezTo>
                      <a:pt x="114771" y="14364"/>
                      <a:pt x="102483" y="1179"/>
                      <a:pt x="86763" y="589"/>
                    </a:cubicBezTo>
                    <a:cubicBezTo>
                      <a:pt x="71042" y="0"/>
                      <a:pt x="57802" y="12229"/>
                      <a:pt x="57142" y="2794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27" name="Freeform 1027"/>
              <p:cNvSpPr/>
              <p:nvPr/>
            </p:nvSpPr>
            <p:spPr>
              <a:xfrm>
                <a:off x="8626641" y="7830702"/>
                <a:ext cx="127000" cy="8457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45776">
                    <a:moveTo>
                      <a:pt x="127000" y="782559"/>
                    </a:moveTo>
                    <a:cubicBezTo>
                      <a:pt x="126843" y="747600"/>
                      <a:pt x="98460" y="719343"/>
                      <a:pt x="63500" y="719343"/>
                    </a:cubicBezTo>
                    <a:cubicBezTo>
                      <a:pt x="28540" y="719343"/>
                      <a:pt x="156" y="747600"/>
                      <a:pt x="0" y="782559"/>
                    </a:cubicBezTo>
                    <a:cubicBezTo>
                      <a:pt x="156" y="817518"/>
                      <a:pt x="28540" y="845775"/>
                      <a:pt x="63500" y="845775"/>
                    </a:cubicBezTo>
                    <a:cubicBezTo>
                      <a:pt x="98460" y="845775"/>
                      <a:pt x="126843" y="817518"/>
                      <a:pt x="127000" y="782559"/>
                    </a:cubicBezTo>
                    <a:close/>
                    <a:moveTo>
                      <a:pt x="34937" y="781717"/>
                    </a:moveTo>
                    <a:cubicBezTo>
                      <a:pt x="34544" y="797444"/>
                      <a:pt x="46937" y="810530"/>
                      <a:pt x="62662" y="810994"/>
                    </a:cubicBezTo>
                    <a:cubicBezTo>
                      <a:pt x="78387" y="811457"/>
                      <a:pt x="91529" y="799123"/>
                      <a:pt x="92062" y="783400"/>
                    </a:cubicBezTo>
                    <a:lnTo>
                      <a:pt x="114260" y="29740"/>
                    </a:lnTo>
                    <a:cubicBezTo>
                      <a:pt x="114653" y="14013"/>
                      <a:pt x="102260" y="927"/>
                      <a:pt x="86535" y="463"/>
                    </a:cubicBezTo>
                    <a:cubicBezTo>
                      <a:pt x="70810" y="0"/>
                      <a:pt x="57668" y="12334"/>
                      <a:pt x="57134" y="2805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28" name="Freeform 1028"/>
              <p:cNvSpPr/>
              <p:nvPr/>
            </p:nvSpPr>
            <p:spPr>
              <a:xfrm>
                <a:off x="8648838" y="7796384"/>
                <a:ext cx="127000" cy="127627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7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70" y="62681"/>
                    </a:moveTo>
                    <a:cubicBezTo>
                      <a:pt x="91704" y="46954"/>
                      <a:pt x="78696" y="34479"/>
                      <a:pt x="62967" y="34774"/>
                    </a:cubicBezTo>
                    <a:cubicBezTo>
                      <a:pt x="47237" y="35069"/>
                      <a:pt x="34706" y="48022"/>
                      <a:pt x="34930" y="63752"/>
                    </a:cubicBezTo>
                    <a:lnTo>
                      <a:pt x="57127" y="1248076"/>
                    </a:lnTo>
                    <a:cubicBezTo>
                      <a:pt x="57492" y="1263803"/>
                      <a:pt x="70501" y="1276277"/>
                      <a:pt x="86230" y="1275982"/>
                    </a:cubicBezTo>
                    <a:cubicBezTo>
                      <a:pt x="101959" y="1275688"/>
                      <a:pt x="114491" y="1262734"/>
                      <a:pt x="114267" y="124700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29" name="Freeform 1029"/>
              <p:cNvSpPr/>
              <p:nvPr/>
            </p:nvSpPr>
            <p:spPr>
              <a:xfrm>
                <a:off x="8671035" y="8530290"/>
                <a:ext cx="127000" cy="5768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50">
                    <a:moveTo>
                      <a:pt x="127000" y="513634"/>
                    </a:moveTo>
                    <a:cubicBezTo>
                      <a:pt x="126843" y="478675"/>
                      <a:pt x="98460" y="450418"/>
                      <a:pt x="63500" y="450418"/>
                    </a:cubicBezTo>
                    <a:cubicBezTo>
                      <a:pt x="28540" y="450418"/>
                      <a:pt x="157" y="478675"/>
                      <a:pt x="0" y="513634"/>
                    </a:cubicBezTo>
                    <a:cubicBezTo>
                      <a:pt x="157" y="548593"/>
                      <a:pt x="28540" y="576850"/>
                      <a:pt x="63500" y="576850"/>
                    </a:cubicBezTo>
                    <a:cubicBezTo>
                      <a:pt x="98460" y="576850"/>
                      <a:pt x="126843" y="548593"/>
                      <a:pt x="127000" y="513634"/>
                    </a:cubicBezTo>
                    <a:close/>
                    <a:moveTo>
                      <a:pt x="34955" y="512326"/>
                    </a:moveTo>
                    <a:cubicBezTo>
                      <a:pt x="34305" y="528045"/>
                      <a:pt x="46483" y="541331"/>
                      <a:pt x="62198" y="542052"/>
                    </a:cubicBezTo>
                    <a:cubicBezTo>
                      <a:pt x="77913" y="542772"/>
                      <a:pt x="91255" y="530654"/>
                      <a:pt x="92045" y="514942"/>
                    </a:cubicBezTo>
                    <a:lnTo>
                      <a:pt x="114242" y="30446"/>
                    </a:lnTo>
                    <a:cubicBezTo>
                      <a:pt x="114892" y="14727"/>
                      <a:pt x="102714" y="1440"/>
                      <a:pt x="86999" y="720"/>
                    </a:cubicBezTo>
                    <a:cubicBezTo>
                      <a:pt x="71283" y="0"/>
                      <a:pt x="57941" y="12118"/>
                      <a:pt x="57152" y="2783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30" name="Freeform 1030"/>
              <p:cNvSpPr/>
              <p:nvPr/>
            </p:nvSpPr>
            <p:spPr>
              <a:xfrm>
                <a:off x="8693232" y="8496212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89917" y="52324"/>
                    </a:moveTo>
                    <a:cubicBezTo>
                      <a:pt x="83856" y="37807"/>
                      <a:pt x="67200" y="30920"/>
                      <a:pt x="52656" y="36917"/>
                    </a:cubicBezTo>
                    <a:cubicBezTo>
                      <a:pt x="38112" y="42914"/>
                      <a:pt x="31150" y="59539"/>
                      <a:pt x="37082" y="74109"/>
                    </a:cubicBezTo>
                    <a:lnTo>
                      <a:pt x="59279" y="127941"/>
                    </a:lnTo>
                    <a:cubicBezTo>
                      <a:pt x="65341" y="142458"/>
                      <a:pt x="81997" y="149345"/>
                      <a:pt x="96541" y="143348"/>
                    </a:cubicBezTo>
                    <a:cubicBezTo>
                      <a:pt x="111085" y="137351"/>
                      <a:pt x="118046" y="120726"/>
                      <a:pt x="112114" y="10615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31" name="Freeform 1031"/>
              <p:cNvSpPr/>
              <p:nvPr/>
            </p:nvSpPr>
            <p:spPr>
              <a:xfrm>
                <a:off x="8715429" y="8550045"/>
                <a:ext cx="127000" cy="63065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30652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50" y="62039"/>
                    </a:moveTo>
                    <a:cubicBezTo>
                      <a:pt x="91349" y="46311"/>
                      <a:pt x="78058" y="34113"/>
                      <a:pt x="62327" y="34762"/>
                    </a:cubicBezTo>
                    <a:cubicBezTo>
                      <a:pt x="46597" y="35410"/>
                      <a:pt x="34354" y="48660"/>
                      <a:pt x="34949" y="64393"/>
                    </a:cubicBezTo>
                    <a:lnTo>
                      <a:pt x="57146" y="602722"/>
                    </a:lnTo>
                    <a:cubicBezTo>
                      <a:pt x="57846" y="618452"/>
                      <a:pt x="71139" y="630652"/>
                      <a:pt x="86871" y="630003"/>
                    </a:cubicBezTo>
                    <a:cubicBezTo>
                      <a:pt x="102603" y="629354"/>
                      <a:pt x="114846" y="616101"/>
                      <a:pt x="114248" y="60036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32" name="Freeform 1032"/>
              <p:cNvSpPr/>
              <p:nvPr/>
            </p:nvSpPr>
            <p:spPr>
              <a:xfrm>
                <a:off x="8737626" y="9088373"/>
                <a:ext cx="127000" cy="7381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182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6"/>
                    </a:cubicBezTo>
                    <a:close/>
                    <a:moveTo>
                      <a:pt x="92058" y="62235"/>
                    </a:moveTo>
                    <a:cubicBezTo>
                      <a:pt x="91447" y="46515"/>
                      <a:pt x="78246" y="34245"/>
                      <a:pt x="62523" y="34786"/>
                    </a:cubicBezTo>
                    <a:cubicBezTo>
                      <a:pt x="46801" y="35326"/>
                      <a:pt x="34472" y="48473"/>
                      <a:pt x="34942" y="64198"/>
                    </a:cubicBezTo>
                    <a:lnTo>
                      <a:pt x="57139" y="710192"/>
                    </a:lnTo>
                    <a:cubicBezTo>
                      <a:pt x="57750" y="725912"/>
                      <a:pt x="70951" y="738182"/>
                      <a:pt x="86674" y="737642"/>
                    </a:cubicBezTo>
                    <a:cubicBezTo>
                      <a:pt x="102396" y="737102"/>
                      <a:pt x="114725" y="723954"/>
                      <a:pt x="114255" y="70823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33" name="Freeform 1033"/>
              <p:cNvSpPr/>
              <p:nvPr/>
            </p:nvSpPr>
            <p:spPr>
              <a:xfrm>
                <a:off x="8759823" y="9734368"/>
                <a:ext cx="127000" cy="41567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3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08" y="61257"/>
                    </a:moveTo>
                    <a:cubicBezTo>
                      <a:pt x="90859" y="45568"/>
                      <a:pt x="77245" y="33757"/>
                      <a:pt x="61550" y="34836"/>
                    </a:cubicBezTo>
                    <a:cubicBezTo>
                      <a:pt x="45855" y="35914"/>
                      <a:pt x="33984" y="49475"/>
                      <a:pt x="34992" y="65175"/>
                    </a:cubicBezTo>
                    <a:lnTo>
                      <a:pt x="57189" y="388172"/>
                    </a:lnTo>
                    <a:cubicBezTo>
                      <a:pt x="58338" y="403862"/>
                      <a:pt x="71953" y="415673"/>
                      <a:pt x="87647" y="414594"/>
                    </a:cubicBezTo>
                    <a:cubicBezTo>
                      <a:pt x="103342" y="413516"/>
                      <a:pt x="115214" y="399954"/>
                      <a:pt x="114205" y="38425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34" name="Freeform 1034"/>
              <p:cNvSpPr/>
              <p:nvPr/>
            </p:nvSpPr>
            <p:spPr>
              <a:xfrm>
                <a:off x="8782020" y="9122789"/>
                <a:ext cx="127000" cy="106100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61009">
                    <a:moveTo>
                      <a:pt x="127000" y="997792"/>
                    </a:moveTo>
                    <a:cubicBezTo>
                      <a:pt x="126843" y="962833"/>
                      <a:pt x="98460" y="934576"/>
                      <a:pt x="63500" y="934576"/>
                    </a:cubicBezTo>
                    <a:cubicBezTo>
                      <a:pt x="28540" y="934576"/>
                      <a:pt x="156" y="962833"/>
                      <a:pt x="0" y="997792"/>
                    </a:cubicBezTo>
                    <a:cubicBezTo>
                      <a:pt x="156" y="1032752"/>
                      <a:pt x="28540" y="1061009"/>
                      <a:pt x="63500" y="1061009"/>
                    </a:cubicBezTo>
                    <a:cubicBezTo>
                      <a:pt x="98460" y="1061009"/>
                      <a:pt x="126843" y="1032752"/>
                      <a:pt x="127000" y="997792"/>
                    </a:cubicBezTo>
                    <a:close/>
                    <a:moveTo>
                      <a:pt x="34933" y="997138"/>
                    </a:moveTo>
                    <a:cubicBezTo>
                      <a:pt x="34643" y="1012868"/>
                      <a:pt x="47121" y="1025872"/>
                      <a:pt x="62849" y="1026233"/>
                    </a:cubicBezTo>
                    <a:cubicBezTo>
                      <a:pt x="78576" y="1026593"/>
                      <a:pt x="91638" y="1014173"/>
                      <a:pt x="92068" y="998447"/>
                    </a:cubicBezTo>
                    <a:lnTo>
                      <a:pt x="114265" y="29455"/>
                    </a:lnTo>
                    <a:cubicBezTo>
                      <a:pt x="114555" y="13725"/>
                      <a:pt x="102076" y="721"/>
                      <a:pt x="86349" y="360"/>
                    </a:cubicBezTo>
                    <a:cubicBezTo>
                      <a:pt x="70621" y="0"/>
                      <a:pt x="57560" y="12420"/>
                      <a:pt x="57130" y="2814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35" name="Freeform 1035"/>
              <p:cNvSpPr/>
              <p:nvPr/>
            </p:nvSpPr>
            <p:spPr>
              <a:xfrm>
                <a:off x="8804217" y="9088373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6"/>
                    </a:cubicBezTo>
                    <a:close/>
                    <a:moveTo>
                      <a:pt x="89918" y="52324"/>
                    </a:moveTo>
                    <a:cubicBezTo>
                      <a:pt x="83856" y="37807"/>
                      <a:pt x="67200" y="30921"/>
                      <a:pt x="52656" y="36917"/>
                    </a:cubicBezTo>
                    <a:cubicBezTo>
                      <a:pt x="38112" y="42915"/>
                      <a:pt x="31151" y="59539"/>
                      <a:pt x="37083" y="74110"/>
                    </a:cubicBezTo>
                    <a:lnTo>
                      <a:pt x="59280" y="127942"/>
                    </a:lnTo>
                    <a:cubicBezTo>
                      <a:pt x="65342" y="142459"/>
                      <a:pt x="81997" y="149345"/>
                      <a:pt x="96541" y="143349"/>
                    </a:cubicBezTo>
                    <a:cubicBezTo>
                      <a:pt x="111085" y="137351"/>
                      <a:pt x="118047" y="120727"/>
                      <a:pt x="112115" y="10615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36" name="Freeform 1036"/>
              <p:cNvSpPr/>
              <p:nvPr/>
            </p:nvSpPr>
            <p:spPr>
              <a:xfrm>
                <a:off x="8826414" y="8906602"/>
                <a:ext cx="127000" cy="36203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37">
                    <a:moveTo>
                      <a:pt x="127000" y="298821"/>
                    </a:moveTo>
                    <a:cubicBezTo>
                      <a:pt x="126843" y="263862"/>
                      <a:pt x="98460" y="235604"/>
                      <a:pt x="63500" y="235604"/>
                    </a:cubicBezTo>
                    <a:cubicBezTo>
                      <a:pt x="28540" y="235604"/>
                      <a:pt x="157" y="263862"/>
                      <a:pt x="0" y="298821"/>
                    </a:cubicBezTo>
                    <a:cubicBezTo>
                      <a:pt x="157" y="333780"/>
                      <a:pt x="28540" y="362037"/>
                      <a:pt x="63500" y="362037"/>
                    </a:cubicBezTo>
                    <a:cubicBezTo>
                      <a:pt x="98460" y="362037"/>
                      <a:pt x="126843" y="333780"/>
                      <a:pt x="127000" y="298821"/>
                    </a:cubicBezTo>
                    <a:close/>
                    <a:moveTo>
                      <a:pt x="35022" y="296472"/>
                    </a:moveTo>
                    <a:cubicBezTo>
                      <a:pt x="33788" y="312162"/>
                      <a:pt x="45474" y="325897"/>
                      <a:pt x="61160" y="327191"/>
                    </a:cubicBezTo>
                    <a:cubicBezTo>
                      <a:pt x="76846" y="328485"/>
                      <a:pt x="90625" y="316851"/>
                      <a:pt x="91978" y="301169"/>
                    </a:cubicBezTo>
                    <a:lnTo>
                      <a:pt x="114175" y="32004"/>
                    </a:lnTo>
                    <a:cubicBezTo>
                      <a:pt x="115405" y="16316"/>
                      <a:pt x="103718" y="2587"/>
                      <a:pt x="88036" y="1294"/>
                    </a:cubicBezTo>
                    <a:cubicBezTo>
                      <a:pt x="72353" y="0"/>
                      <a:pt x="58576" y="11630"/>
                      <a:pt x="57219" y="2730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37" name="Freeform 1037"/>
              <p:cNvSpPr/>
              <p:nvPr/>
            </p:nvSpPr>
            <p:spPr>
              <a:xfrm>
                <a:off x="8848611" y="8873042"/>
                <a:ext cx="127000" cy="127627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7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6"/>
                    </a:cubicBezTo>
                    <a:close/>
                    <a:moveTo>
                      <a:pt x="92070" y="62681"/>
                    </a:moveTo>
                    <a:cubicBezTo>
                      <a:pt x="91705" y="46953"/>
                      <a:pt x="78697" y="34479"/>
                      <a:pt x="62968" y="34773"/>
                    </a:cubicBezTo>
                    <a:cubicBezTo>
                      <a:pt x="47238" y="35069"/>
                      <a:pt x="34706" y="48021"/>
                      <a:pt x="34930" y="63751"/>
                    </a:cubicBezTo>
                    <a:lnTo>
                      <a:pt x="57127" y="1248075"/>
                    </a:lnTo>
                    <a:cubicBezTo>
                      <a:pt x="57492" y="1263803"/>
                      <a:pt x="70501" y="1276277"/>
                      <a:pt x="86230" y="1275983"/>
                    </a:cubicBezTo>
                    <a:cubicBezTo>
                      <a:pt x="101960" y="1275687"/>
                      <a:pt x="114492" y="1262734"/>
                      <a:pt x="114267" y="124700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38" name="Freeform 1038"/>
              <p:cNvSpPr/>
              <p:nvPr/>
            </p:nvSpPr>
            <p:spPr>
              <a:xfrm>
                <a:off x="8870808" y="8423108"/>
                <a:ext cx="127000" cy="176069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60690">
                    <a:moveTo>
                      <a:pt x="127000" y="1697473"/>
                    </a:moveTo>
                    <a:cubicBezTo>
                      <a:pt x="126844" y="1662514"/>
                      <a:pt x="98460" y="1634257"/>
                      <a:pt x="63500" y="1634257"/>
                    </a:cubicBezTo>
                    <a:cubicBezTo>
                      <a:pt x="28540" y="1634257"/>
                      <a:pt x="157" y="1662514"/>
                      <a:pt x="0" y="1697473"/>
                    </a:cubicBezTo>
                    <a:cubicBezTo>
                      <a:pt x="157" y="1732433"/>
                      <a:pt x="28540" y="1760690"/>
                      <a:pt x="63500" y="1760690"/>
                    </a:cubicBezTo>
                    <a:cubicBezTo>
                      <a:pt x="98460" y="1760690"/>
                      <a:pt x="126844" y="1732433"/>
                      <a:pt x="127000" y="1697473"/>
                    </a:cubicBezTo>
                    <a:close/>
                    <a:moveTo>
                      <a:pt x="34927" y="1697094"/>
                    </a:moveTo>
                    <a:cubicBezTo>
                      <a:pt x="34789" y="1712825"/>
                      <a:pt x="47392" y="1725710"/>
                      <a:pt x="63122" y="1725919"/>
                    </a:cubicBezTo>
                    <a:cubicBezTo>
                      <a:pt x="78853" y="1726128"/>
                      <a:pt x="91793" y="1713583"/>
                      <a:pt x="92073" y="1697853"/>
                    </a:cubicBezTo>
                    <a:lnTo>
                      <a:pt x="114270" y="29034"/>
                    </a:lnTo>
                    <a:cubicBezTo>
                      <a:pt x="114409" y="13303"/>
                      <a:pt x="101806" y="418"/>
                      <a:pt x="86076" y="209"/>
                    </a:cubicBezTo>
                    <a:cubicBezTo>
                      <a:pt x="70345" y="0"/>
                      <a:pt x="57404" y="12545"/>
                      <a:pt x="57125" y="2827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39" name="Freeform 1039"/>
              <p:cNvSpPr/>
              <p:nvPr/>
            </p:nvSpPr>
            <p:spPr>
              <a:xfrm>
                <a:off x="8893005" y="8388546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55" y="62146"/>
                    </a:moveTo>
                    <a:cubicBezTo>
                      <a:pt x="91395" y="46428"/>
                      <a:pt x="78155" y="34200"/>
                      <a:pt x="62434" y="34789"/>
                    </a:cubicBezTo>
                    <a:cubicBezTo>
                      <a:pt x="46714" y="35379"/>
                      <a:pt x="34426" y="48564"/>
                      <a:pt x="34945" y="64287"/>
                    </a:cubicBezTo>
                    <a:lnTo>
                      <a:pt x="57142" y="656448"/>
                    </a:lnTo>
                    <a:cubicBezTo>
                      <a:pt x="57802" y="672166"/>
                      <a:pt x="71042" y="684395"/>
                      <a:pt x="86763" y="683806"/>
                    </a:cubicBezTo>
                    <a:cubicBezTo>
                      <a:pt x="102484" y="683216"/>
                      <a:pt x="114772" y="670031"/>
                      <a:pt x="114252" y="65430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40" name="Freeform 1040"/>
              <p:cNvSpPr/>
              <p:nvPr/>
            </p:nvSpPr>
            <p:spPr>
              <a:xfrm>
                <a:off x="8915202" y="8980708"/>
                <a:ext cx="127000" cy="12762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0" y="62680"/>
                    </a:moveTo>
                    <a:cubicBezTo>
                      <a:pt x="91705" y="46953"/>
                      <a:pt x="78696" y="34479"/>
                      <a:pt x="62967" y="34773"/>
                    </a:cubicBezTo>
                    <a:cubicBezTo>
                      <a:pt x="47238" y="35068"/>
                      <a:pt x="34705" y="48022"/>
                      <a:pt x="34930" y="63752"/>
                    </a:cubicBezTo>
                    <a:lnTo>
                      <a:pt x="57127" y="1248075"/>
                    </a:lnTo>
                    <a:cubicBezTo>
                      <a:pt x="57492" y="1263802"/>
                      <a:pt x="70501" y="1276276"/>
                      <a:pt x="86230" y="1275981"/>
                    </a:cubicBezTo>
                    <a:cubicBezTo>
                      <a:pt x="101959" y="1275687"/>
                      <a:pt x="114492" y="1262733"/>
                      <a:pt x="114267" y="124700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41" name="Freeform 1041"/>
              <p:cNvSpPr/>
              <p:nvPr/>
            </p:nvSpPr>
            <p:spPr>
              <a:xfrm>
                <a:off x="8937399" y="7023550"/>
                <a:ext cx="127000" cy="326791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267913">
                    <a:moveTo>
                      <a:pt x="127000" y="3204697"/>
                    </a:moveTo>
                    <a:cubicBezTo>
                      <a:pt x="126844" y="3169738"/>
                      <a:pt x="98460" y="3141481"/>
                      <a:pt x="63500" y="3141481"/>
                    </a:cubicBezTo>
                    <a:cubicBezTo>
                      <a:pt x="28541" y="3141481"/>
                      <a:pt x="157" y="3169738"/>
                      <a:pt x="0" y="3204697"/>
                    </a:cubicBezTo>
                    <a:cubicBezTo>
                      <a:pt x="157" y="3239656"/>
                      <a:pt x="28541" y="3267913"/>
                      <a:pt x="63500" y="3267913"/>
                    </a:cubicBezTo>
                    <a:cubicBezTo>
                      <a:pt x="98460" y="3267913"/>
                      <a:pt x="126844" y="3239656"/>
                      <a:pt x="127000" y="3204697"/>
                    </a:cubicBezTo>
                    <a:close/>
                    <a:moveTo>
                      <a:pt x="34926" y="3204498"/>
                    </a:moveTo>
                    <a:cubicBezTo>
                      <a:pt x="34887" y="3220229"/>
                      <a:pt x="47570" y="3233034"/>
                      <a:pt x="63302" y="3233144"/>
                    </a:cubicBezTo>
                    <a:cubicBezTo>
                      <a:pt x="79033" y="3233254"/>
                      <a:pt x="91894" y="3220628"/>
                      <a:pt x="92075" y="3204897"/>
                    </a:cubicBezTo>
                    <a:lnTo>
                      <a:pt x="114272" y="28757"/>
                    </a:lnTo>
                    <a:cubicBezTo>
                      <a:pt x="114311" y="13025"/>
                      <a:pt x="101628" y="221"/>
                      <a:pt x="85896" y="110"/>
                    </a:cubicBezTo>
                    <a:cubicBezTo>
                      <a:pt x="70165" y="0"/>
                      <a:pt x="57304" y="12627"/>
                      <a:pt x="57123" y="2835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42" name="Freeform 1042"/>
              <p:cNvSpPr/>
              <p:nvPr/>
            </p:nvSpPr>
            <p:spPr>
              <a:xfrm>
                <a:off x="8959597" y="6000500"/>
                <a:ext cx="127000" cy="111482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23">
                    <a:moveTo>
                      <a:pt x="127000" y="1051608"/>
                    </a:moveTo>
                    <a:cubicBezTo>
                      <a:pt x="126843" y="1016648"/>
                      <a:pt x="98459" y="988391"/>
                      <a:pt x="63500" y="988391"/>
                    </a:cubicBezTo>
                    <a:cubicBezTo>
                      <a:pt x="28540" y="988391"/>
                      <a:pt x="156" y="1016648"/>
                      <a:pt x="0" y="1051608"/>
                    </a:cubicBezTo>
                    <a:cubicBezTo>
                      <a:pt x="156" y="1086567"/>
                      <a:pt x="28540" y="1114824"/>
                      <a:pt x="63500" y="1114824"/>
                    </a:cubicBezTo>
                    <a:cubicBezTo>
                      <a:pt x="98459" y="1114824"/>
                      <a:pt x="126843" y="1086567"/>
                      <a:pt x="127000" y="1051608"/>
                    </a:cubicBezTo>
                    <a:close/>
                    <a:moveTo>
                      <a:pt x="34931" y="1050987"/>
                    </a:moveTo>
                    <a:cubicBezTo>
                      <a:pt x="34659" y="1066717"/>
                      <a:pt x="47153" y="1079707"/>
                      <a:pt x="62882" y="1080048"/>
                    </a:cubicBezTo>
                    <a:cubicBezTo>
                      <a:pt x="78610" y="1080389"/>
                      <a:pt x="91656" y="1067954"/>
                      <a:pt x="92068" y="1052228"/>
                    </a:cubicBezTo>
                    <a:lnTo>
                      <a:pt x="114265" y="29402"/>
                    </a:lnTo>
                    <a:cubicBezTo>
                      <a:pt x="114536" y="13673"/>
                      <a:pt x="102041" y="683"/>
                      <a:pt x="86314" y="341"/>
                    </a:cubicBezTo>
                    <a:cubicBezTo>
                      <a:pt x="70585" y="0"/>
                      <a:pt x="57539" y="12436"/>
                      <a:pt x="57128" y="2816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43" name="Freeform 1043"/>
              <p:cNvSpPr/>
              <p:nvPr/>
            </p:nvSpPr>
            <p:spPr>
              <a:xfrm>
                <a:off x="8981794" y="5966066"/>
                <a:ext cx="127000" cy="229896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298969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73" y="62929"/>
                    </a:moveTo>
                    <a:cubicBezTo>
                      <a:pt x="91844" y="47199"/>
                      <a:pt x="78944" y="34612"/>
                      <a:pt x="63213" y="34770"/>
                    </a:cubicBezTo>
                    <a:cubicBezTo>
                      <a:pt x="47482" y="34929"/>
                      <a:pt x="34838" y="47772"/>
                      <a:pt x="34925" y="63504"/>
                    </a:cubicBezTo>
                    <a:lnTo>
                      <a:pt x="57122" y="2270652"/>
                    </a:lnTo>
                    <a:cubicBezTo>
                      <a:pt x="57351" y="2286382"/>
                      <a:pt x="70251" y="2298969"/>
                      <a:pt x="85983" y="2298811"/>
                    </a:cubicBezTo>
                    <a:cubicBezTo>
                      <a:pt x="101714" y="2298653"/>
                      <a:pt x="114358" y="2285809"/>
                      <a:pt x="114270" y="227007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44" name="Freeform 1044"/>
              <p:cNvSpPr/>
              <p:nvPr/>
            </p:nvSpPr>
            <p:spPr>
              <a:xfrm>
                <a:off x="9003991" y="8173214"/>
                <a:ext cx="127000" cy="3084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96">
                    <a:moveTo>
                      <a:pt x="127000" y="63217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1924" y="60287"/>
                    </a:moveTo>
                    <a:cubicBezTo>
                      <a:pt x="90259" y="44629"/>
                      <a:pt x="76242" y="33269"/>
                      <a:pt x="60579" y="34883"/>
                    </a:cubicBezTo>
                    <a:cubicBezTo>
                      <a:pt x="44916" y="36497"/>
                      <a:pt x="33511" y="50479"/>
                      <a:pt x="35075" y="66147"/>
                    </a:cubicBezTo>
                    <a:lnTo>
                      <a:pt x="57272" y="281478"/>
                    </a:lnTo>
                    <a:cubicBezTo>
                      <a:pt x="58936" y="297136"/>
                      <a:pt x="72954" y="308496"/>
                      <a:pt x="88617" y="306882"/>
                    </a:cubicBezTo>
                    <a:cubicBezTo>
                      <a:pt x="104280" y="305268"/>
                      <a:pt x="115685" y="291286"/>
                      <a:pt x="114121" y="27561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45" name="Freeform 1045"/>
              <p:cNvSpPr/>
              <p:nvPr/>
            </p:nvSpPr>
            <p:spPr>
              <a:xfrm>
                <a:off x="9026187" y="5839202"/>
                <a:ext cx="127000" cy="26757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675776">
                    <a:moveTo>
                      <a:pt x="127000" y="2612560"/>
                    </a:moveTo>
                    <a:cubicBezTo>
                      <a:pt x="126843" y="2577601"/>
                      <a:pt x="98460" y="2549344"/>
                      <a:pt x="63500" y="2549344"/>
                    </a:cubicBezTo>
                    <a:cubicBezTo>
                      <a:pt x="28540" y="2549344"/>
                      <a:pt x="157" y="2577601"/>
                      <a:pt x="0" y="2612560"/>
                    </a:cubicBezTo>
                    <a:cubicBezTo>
                      <a:pt x="157" y="2647520"/>
                      <a:pt x="28540" y="2675777"/>
                      <a:pt x="63500" y="2675777"/>
                    </a:cubicBezTo>
                    <a:cubicBezTo>
                      <a:pt x="98460" y="2675777"/>
                      <a:pt x="126843" y="2647520"/>
                      <a:pt x="127000" y="2612560"/>
                    </a:cubicBezTo>
                    <a:close/>
                    <a:moveTo>
                      <a:pt x="34927" y="2612315"/>
                    </a:moveTo>
                    <a:cubicBezTo>
                      <a:pt x="34862" y="2628046"/>
                      <a:pt x="47525" y="2640871"/>
                      <a:pt x="63256" y="2641007"/>
                    </a:cubicBezTo>
                    <a:cubicBezTo>
                      <a:pt x="78987" y="2641142"/>
                      <a:pt x="91869" y="2628535"/>
                      <a:pt x="92074" y="2612805"/>
                    </a:cubicBezTo>
                    <a:lnTo>
                      <a:pt x="114271" y="28827"/>
                    </a:lnTo>
                    <a:cubicBezTo>
                      <a:pt x="114336" y="13096"/>
                      <a:pt x="101673" y="271"/>
                      <a:pt x="85942" y="135"/>
                    </a:cubicBezTo>
                    <a:cubicBezTo>
                      <a:pt x="70210" y="0"/>
                      <a:pt x="57329" y="12606"/>
                      <a:pt x="57124" y="2833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46" name="Freeform 1046"/>
              <p:cNvSpPr/>
              <p:nvPr/>
            </p:nvSpPr>
            <p:spPr>
              <a:xfrm>
                <a:off x="9048384" y="5804567"/>
                <a:ext cx="127000" cy="337557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375575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92075" y="63024"/>
                    </a:moveTo>
                    <a:cubicBezTo>
                      <a:pt x="91898" y="47293"/>
                      <a:pt x="79039" y="34663"/>
                      <a:pt x="63308" y="34770"/>
                    </a:cubicBezTo>
                    <a:cubicBezTo>
                      <a:pt x="47576" y="34876"/>
                      <a:pt x="34890" y="47678"/>
                      <a:pt x="34926" y="63410"/>
                    </a:cubicBezTo>
                    <a:lnTo>
                      <a:pt x="57123" y="3347215"/>
                    </a:lnTo>
                    <a:cubicBezTo>
                      <a:pt x="57300" y="3362946"/>
                      <a:pt x="70158" y="3375576"/>
                      <a:pt x="85889" y="3375470"/>
                    </a:cubicBezTo>
                    <a:cubicBezTo>
                      <a:pt x="101621" y="3375363"/>
                      <a:pt x="114308" y="3362561"/>
                      <a:pt x="114272" y="334682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47" name="Freeform 1047"/>
              <p:cNvSpPr/>
              <p:nvPr/>
            </p:nvSpPr>
            <p:spPr>
              <a:xfrm>
                <a:off x="9070581" y="8852781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298808"/>
                    </a:moveTo>
                    <a:cubicBezTo>
                      <a:pt x="126844" y="263849"/>
                      <a:pt x="98460" y="235592"/>
                      <a:pt x="63500" y="235592"/>
                    </a:cubicBezTo>
                    <a:cubicBezTo>
                      <a:pt x="28540" y="235592"/>
                      <a:pt x="157" y="263849"/>
                      <a:pt x="0" y="298808"/>
                    </a:cubicBezTo>
                    <a:cubicBezTo>
                      <a:pt x="157" y="333768"/>
                      <a:pt x="28540" y="362025"/>
                      <a:pt x="63500" y="362025"/>
                    </a:cubicBezTo>
                    <a:cubicBezTo>
                      <a:pt x="98460" y="362025"/>
                      <a:pt x="126844" y="333768"/>
                      <a:pt x="127000" y="298808"/>
                    </a:cubicBezTo>
                    <a:close/>
                    <a:moveTo>
                      <a:pt x="35022" y="296460"/>
                    </a:moveTo>
                    <a:cubicBezTo>
                      <a:pt x="33799" y="312144"/>
                      <a:pt x="45483" y="325866"/>
                      <a:pt x="61162" y="327160"/>
                    </a:cubicBezTo>
                    <a:cubicBezTo>
                      <a:pt x="76841" y="328453"/>
                      <a:pt x="90616" y="316830"/>
                      <a:pt x="91979" y="301157"/>
                    </a:cubicBezTo>
                    <a:lnTo>
                      <a:pt x="114176" y="31993"/>
                    </a:lnTo>
                    <a:cubicBezTo>
                      <a:pt x="115399" y="16309"/>
                      <a:pt x="103715" y="2586"/>
                      <a:pt x="88036" y="1293"/>
                    </a:cubicBezTo>
                    <a:cubicBezTo>
                      <a:pt x="72357" y="0"/>
                      <a:pt x="58583" y="11623"/>
                      <a:pt x="57219" y="2729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48" name="Freeform 1048"/>
              <p:cNvSpPr/>
              <p:nvPr/>
            </p:nvSpPr>
            <p:spPr>
              <a:xfrm>
                <a:off x="9092778" y="7023457"/>
                <a:ext cx="127000" cy="192218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922184">
                    <a:moveTo>
                      <a:pt x="127000" y="1858968"/>
                    </a:moveTo>
                    <a:cubicBezTo>
                      <a:pt x="126844" y="1824009"/>
                      <a:pt x="98460" y="1795752"/>
                      <a:pt x="63500" y="1795752"/>
                    </a:cubicBezTo>
                    <a:cubicBezTo>
                      <a:pt x="28540" y="1795752"/>
                      <a:pt x="157" y="1824009"/>
                      <a:pt x="0" y="1858968"/>
                    </a:cubicBezTo>
                    <a:cubicBezTo>
                      <a:pt x="157" y="1893927"/>
                      <a:pt x="28540" y="1922185"/>
                      <a:pt x="63500" y="1922185"/>
                    </a:cubicBezTo>
                    <a:cubicBezTo>
                      <a:pt x="98460" y="1922185"/>
                      <a:pt x="126844" y="1893927"/>
                      <a:pt x="127000" y="1858968"/>
                    </a:cubicBezTo>
                    <a:close/>
                    <a:moveTo>
                      <a:pt x="34928" y="1858622"/>
                    </a:moveTo>
                    <a:cubicBezTo>
                      <a:pt x="34807" y="1874353"/>
                      <a:pt x="47425" y="1887223"/>
                      <a:pt x="63155" y="1887414"/>
                    </a:cubicBezTo>
                    <a:cubicBezTo>
                      <a:pt x="78886" y="1887605"/>
                      <a:pt x="91813" y="1875045"/>
                      <a:pt x="92074" y="1859315"/>
                    </a:cubicBezTo>
                    <a:lnTo>
                      <a:pt x="114270" y="28997"/>
                    </a:lnTo>
                    <a:cubicBezTo>
                      <a:pt x="114399" y="13260"/>
                      <a:pt x="101779" y="382"/>
                      <a:pt x="86042" y="191"/>
                    </a:cubicBezTo>
                    <a:cubicBezTo>
                      <a:pt x="70306" y="0"/>
                      <a:pt x="57378" y="12569"/>
                      <a:pt x="57125" y="2830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49" name="Freeform 1049"/>
              <p:cNvSpPr/>
              <p:nvPr/>
            </p:nvSpPr>
            <p:spPr>
              <a:xfrm>
                <a:off x="9114975" y="5085498"/>
                <a:ext cx="127000" cy="202982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29826">
                    <a:moveTo>
                      <a:pt x="127000" y="1966610"/>
                    </a:moveTo>
                    <a:cubicBezTo>
                      <a:pt x="126844" y="1931650"/>
                      <a:pt x="98460" y="1903393"/>
                      <a:pt x="63500" y="1903393"/>
                    </a:cubicBezTo>
                    <a:cubicBezTo>
                      <a:pt x="28541" y="1903393"/>
                      <a:pt x="157" y="1931650"/>
                      <a:pt x="0" y="1966610"/>
                    </a:cubicBezTo>
                    <a:cubicBezTo>
                      <a:pt x="157" y="2001569"/>
                      <a:pt x="28541" y="2029826"/>
                      <a:pt x="63500" y="2029826"/>
                    </a:cubicBezTo>
                    <a:cubicBezTo>
                      <a:pt x="98460" y="2029826"/>
                      <a:pt x="126844" y="2001569"/>
                      <a:pt x="127000" y="1966610"/>
                    </a:cubicBezTo>
                    <a:close/>
                    <a:moveTo>
                      <a:pt x="34928" y="1966282"/>
                    </a:moveTo>
                    <a:cubicBezTo>
                      <a:pt x="34818" y="1982013"/>
                      <a:pt x="47444" y="1994874"/>
                      <a:pt x="63175" y="1995055"/>
                    </a:cubicBezTo>
                    <a:cubicBezTo>
                      <a:pt x="78906" y="1995235"/>
                      <a:pt x="91823" y="1982667"/>
                      <a:pt x="92074" y="1966937"/>
                    </a:cubicBezTo>
                    <a:lnTo>
                      <a:pt x="114271" y="28953"/>
                    </a:lnTo>
                    <a:cubicBezTo>
                      <a:pt x="114381" y="13222"/>
                      <a:pt x="101755" y="360"/>
                      <a:pt x="86024" y="180"/>
                    </a:cubicBezTo>
                    <a:cubicBezTo>
                      <a:pt x="70293" y="0"/>
                      <a:pt x="57375" y="12569"/>
                      <a:pt x="57125" y="2829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50" name="Freeform 1050"/>
              <p:cNvSpPr/>
              <p:nvPr/>
            </p:nvSpPr>
            <p:spPr>
              <a:xfrm>
                <a:off x="9137173" y="5050907"/>
                <a:ext cx="127000" cy="542118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421185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6"/>
                    </a:cubicBezTo>
                    <a:close/>
                    <a:moveTo>
                      <a:pt x="92075" y="63098"/>
                    </a:moveTo>
                    <a:cubicBezTo>
                      <a:pt x="91939" y="47366"/>
                      <a:pt x="79113" y="34704"/>
                      <a:pt x="63381" y="34769"/>
                    </a:cubicBezTo>
                    <a:cubicBezTo>
                      <a:pt x="47649" y="34835"/>
                      <a:pt x="34929" y="47603"/>
                      <a:pt x="34925" y="63335"/>
                    </a:cubicBezTo>
                    <a:lnTo>
                      <a:pt x="57122" y="5392790"/>
                    </a:lnTo>
                    <a:cubicBezTo>
                      <a:pt x="57257" y="5408522"/>
                      <a:pt x="70084" y="5421185"/>
                      <a:pt x="85815" y="5421119"/>
                    </a:cubicBezTo>
                    <a:cubicBezTo>
                      <a:pt x="101547" y="5421053"/>
                      <a:pt x="114267" y="5408284"/>
                      <a:pt x="114272" y="539255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51" name="Freeform 1051"/>
              <p:cNvSpPr/>
              <p:nvPr/>
            </p:nvSpPr>
            <p:spPr>
              <a:xfrm>
                <a:off x="9159370" y="5408604"/>
                <a:ext cx="127000" cy="509819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098192">
                    <a:moveTo>
                      <a:pt x="127000" y="5034975"/>
                    </a:moveTo>
                    <a:cubicBezTo>
                      <a:pt x="126843" y="5000016"/>
                      <a:pt x="98459" y="4971759"/>
                      <a:pt x="63500" y="4971759"/>
                    </a:cubicBezTo>
                    <a:cubicBezTo>
                      <a:pt x="28540" y="4971759"/>
                      <a:pt x="156" y="5000016"/>
                      <a:pt x="0" y="5034975"/>
                    </a:cubicBezTo>
                    <a:cubicBezTo>
                      <a:pt x="156" y="5069934"/>
                      <a:pt x="28540" y="5098191"/>
                      <a:pt x="63500" y="5098191"/>
                    </a:cubicBezTo>
                    <a:cubicBezTo>
                      <a:pt x="98459" y="5098191"/>
                      <a:pt x="126843" y="5069934"/>
                      <a:pt x="127000" y="5034975"/>
                    </a:cubicBezTo>
                    <a:close/>
                    <a:moveTo>
                      <a:pt x="34925" y="5034848"/>
                    </a:moveTo>
                    <a:cubicBezTo>
                      <a:pt x="34925" y="5050579"/>
                      <a:pt x="47642" y="5063352"/>
                      <a:pt x="63373" y="5063422"/>
                    </a:cubicBezTo>
                    <a:cubicBezTo>
                      <a:pt x="79106" y="5063492"/>
                      <a:pt x="91934" y="5050833"/>
                      <a:pt x="92075" y="5035101"/>
                    </a:cubicBezTo>
                    <a:lnTo>
                      <a:pt x="114272" y="28644"/>
                    </a:lnTo>
                    <a:cubicBezTo>
                      <a:pt x="114271" y="12912"/>
                      <a:pt x="101555" y="139"/>
                      <a:pt x="85823" y="69"/>
                    </a:cubicBezTo>
                    <a:cubicBezTo>
                      <a:pt x="70091" y="0"/>
                      <a:pt x="57262" y="12659"/>
                      <a:pt x="57122" y="2839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52" name="Freeform 1052"/>
              <p:cNvSpPr/>
              <p:nvPr/>
            </p:nvSpPr>
            <p:spPr>
              <a:xfrm>
                <a:off x="9181567" y="5373904"/>
                <a:ext cx="127000" cy="445220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452208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60" y="126434"/>
                      <a:pt x="126843" y="98176"/>
                      <a:pt x="127000" y="63217"/>
                    </a:cubicBezTo>
                    <a:close/>
                    <a:moveTo>
                      <a:pt x="92074" y="63071"/>
                    </a:moveTo>
                    <a:cubicBezTo>
                      <a:pt x="91924" y="47340"/>
                      <a:pt x="79086" y="34690"/>
                      <a:pt x="63355" y="34770"/>
                    </a:cubicBezTo>
                    <a:cubicBezTo>
                      <a:pt x="47623" y="34850"/>
                      <a:pt x="34915" y="47630"/>
                      <a:pt x="34925" y="63362"/>
                    </a:cubicBezTo>
                    <a:lnTo>
                      <a:pt x="57122" y="4423826"/>
                    </a:lnTo>
                    <a:cubicBezTo>
                      <a:pt x="57272" y="4439557"/>
                      <a:pt x="70110" y="4452208"/>
                      <a:pt x="85842" y="4452127"/>
                    </a:cubicBezTo>
                    <a:cubicBezTo>
                      <a:pt x="101573" y="4452047"/>
                      <a:pt x="114281" y="4439266"/>
                      <a:pt x="114271" y="442353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53" name="Freeform 1053"/>
              <p:cNvSpPr/>
              <p:nvPr/>
            </p:nvSpPr>
            <p:spPr>
              <a:xfrm>
                <a:off x="9203764" y="9122597"/>
                <a:ext cx="127000" cy="73820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204">
                    <a:moveTo>
                      <a:pt x="127000" y="674987"/>
                    </a:moveTo>
                    <a:cubicBezTo>
                      <a:pt x="126843" y="640028"/>
                      <a:pt x="98460" y="611771"/>
                      <a:pt x="63500" y="611771"/>
                    </a:cubicBezTo>
                    <a:cubicBezTo>
                      <a:pt x="28540" y="611771"/>
                      <a:pt x="156" y="640028"/>
                      <a:pt x="0" y="674987"/>
                    </a:cubicBezTo>
                    <a:cubicBezTo>
                      <a:pt x="156" y="709946"/>
                      <a:pt x="28540" y="738203"/>
                      <a:pt x="63500" y="738203"/>
                    </a:cubicBezTo>
                    <a:cubicBezTo>
                      <a:pt x="98460" y="738203"/>
                      <a:pt x="126843" y="709946"/>
                      <a:pt x="127000" y="674987"/>
                    </a:cubicBezTo>
                    <a:close/>
                    <a:moveTo>
                      <a:pt x="34942" y="674006"/>
                    </a:moveTo>
                    <a:cubicBezTo>
                      <a:pt x="34460" y="689738"/>
                      <a:pt x="46792" y="702899"/>
                      <a:pt x="62522" y="703439"/>
                    </a:cubicBezTo>
                    <a:cubicBezTo>
                      <a:pt x="78253" y="703980"/>
                      <a:pt x="91459" y="691697"/>
                      <a:pt x="92058" y="675968"/>
                    </a:cubicBezTo>
                    <a:lnTo>
                      <a:pt x="114255" y="29974"/>
                    </a:lnTo>
                    <a:cubicBezTo>
                      <a:pt x="114737" y="14241"/>
                      <a:pt x="102405" y="1081"/>
                      <a:pt x="86674" y="541"/>
                    </a:cubicBezTo>
                    <a:cubicBezTo>
                      <a:pt x="70944" y="0"/>
                      <a:pt x="57738" y="12283"/>
                      <a:pt x="57139" y="28011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54" name="Freeform 1054"/>
              <p:cNvSpPr/>
              <p:nvPr/>
            </p:nvSpPr>
            <p:spPr>
              <a:xfrm>
                <a:off x="9225961" y="8261420"/>
                <a:ext cx="127000" cy="95338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953386">
                    <a:moveTo>
                      <a:pt x="127000" y="890169"/>
                    </a:moveTo>
                    <a:cubicBezTo>
                      <a:pt x="126843" y="855210"/>
                      <a:pt x="98460" y="826953"/>
                      <a:pt x="63500" y="826953"/>
                    </a:cubicBezTo>
                    <a:cubicBezTo>
                      <a:pt x="28540" y="826953"/>
                      <a:pt x="156" y="855210"/>
                      <a:pt x="0" y="890169"/>
                    </a:cubicBezTo>
                    <a:cubicBezTo>
                      <a:pt x="156" y="925129"/>
                      <a:pt x="28540" y="953386"/>
                      <a:pt x="63500" y="953386"/>
                    </a:cubicBezTo>
                    <a:cubicBezTo>
                      <a:pt x="98460" y="953386"/>
                      <a:pt x="126843" y="925129"/>
                      <a:pt x="127000" y="890169"/>
                    </a:cubicBezTo>
                    <a:close/>
                    <a:moveTo>
                      <a:pt x="34934" y="889433"/>
                    </a:moveTo>
                    <a:cubicBezTo>
                      <a:pt x="34599" y="905162"/>
                      <a:pt x="47040" y="918203"/>
                      <a:pt x="62767" y="918608"/>
                    </a:cubicBezTo>
                    <a:cubicBezTo>
                      <a:pt x="78494" y="919013"/>
                      <a:pt x="91590" y="906630"/>
                      <a:pt x="92066" y="890906"/>
                    </a:cubicBezTo>
                    <a:lnTo>
                      <a:pt x="114263" y="29579"/>
                    </a:lnTo>
                    <a:cubicBezTo>
                      <a:pt x="114598" y="13851"/>
                      <a:pt x="102156" y="811"/>
                      <a:pt x="86429" y="405"/>
                    </a:cubicBezTo>
                    <a:cubicBezTo>
                      <a:pt x="70703" y="0"/>
                      <a:pt x="57606" y="12383"/>
                      <a:pt x="57131" y="2810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55" name="Freeform 1055"/>
              <p:cNvSpPr/>
              <p:nvPr/>
            </p:nvSpPr>
            <p:spPr>
              <a:xfrm>
                <a:off x="9248158" y="8227047"/>
                <a:ext cx="127000" cy="41567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2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08" y="61257"/>
                    </a:moveTo>
                    <a:cubicBezTo>
                      <a:pt x="90870" y="45558"/>
                      <a:pt x="77251" y="33735"/>
                      <a:pt x="61548" y="34814"/>
                    </a:cubicBezTo>
                    <a:cubicBezTo>
                      <a:pt x="45844" y="35893"/>
                      <a:pt x="33972" y="49468"/>
                      <a:pt x="34992" y="65176"/>
                    </a:cubicBezTo>
                    <a:lnTo>
                      <a:pt x="57189" y="388173"/>
                    </a:lnTo>
                    <a:cubicBezTo>
                      <a:pt x="58338" y="403863"/>
                      <a:pt x="71952" y="415673"/>
                      <a:pt x="87647" y="414595"/>
                    </a:cubicBezTo>
                    <a:cubicBezTo>
                      <a:pt x="103342" y="413516"/>
                      <a:pt x="115213" y="399954"/>
                      <a:pt x="114205" y="38425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56" name="Freeform 1056"/>
              <p:cNvSpPr/>
              <p:nvPr/>
            </p:nvSpPr>
            <p:spPr>
              <a:xfrm>
                <a:off x="9270355" y="8527132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86129"/>
                    </a:moveTo>
                    <a:cubicBezTo>
                      <a:pt x="126843" y="51170"/>
                      <a:pt x="98460" y="22913"/>
                      <a:pt x="63500" y="22913"/>
                    </a:cubicBezTo>
                    <a:cubicBezTo>
                      <a:pt x="28540" y="22913"/>
                      <a:pt x="157" y="51170"/>
                      <a:pt x="0" y="86129"/>
                    </a:cubicBezTo>
                    <a:cubicBezTo>
                      <a:pt x="157" y="121088"/>
                      <a:pt x="28540" y="149345"/>
                      <a:pt x="63500" y="149345"/>
                    </a:cubicBezTo>
                    <a:cubicBezTo>
                      <a:pt x="98460" y="149345"/>
                      <a:pt x="126843" y="121088"/>
                      <a:pt x="127000" y="86129"/>
                    </a:cubicBezTo>
                    <a:close/>
                    <a:moveTo>
                      <a:pt x="37082" y="75236"/>
                    </a:moveTo>
                    <a:cubicBezTo>
                      <a:pt x="31150" y="89806"/>
                      <a:pt x="38112" y="106431"/>
                      <a:pt x="52656" y="112428"/>
                    </a:cubicBezTo>
                    <a:cubicBezTo>
                      <a:pt x="67200" y="118425"/>
                      <a:pt x="83855" y="111538"/>
                      <a:pt x="89917" y="97021"/>
                    </a:cubicBezTo>
                    <a:lnTo>
                      <a:pt x="112114" y="43189"/>
                    </a:lnTo>
                    <a:cubicBezTo>
                      <a:pt x="118046" y="28619"/>
                      <a:pt x="111085" y="11994"/>
                      <a:pt x="96541" y="5997"/>
                    </a:cubicBezTo>
                    <a:cubicBezTo>
                      <a:pt x="81997" y="0"/>
                      <a:pt x="65341" y="6887"/>
                      <a:pt x="59279" y="2140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57" name="Freeform 1057"/>
              <p:cNvSpPr/>
              <p:nvPr/>
            </p:nvSpPr>
            <p:spPr>
              <a:xfrm>
                <a:off x="9292552" y="8496212"/>
                <a:ext cx="127000" cy="7919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9197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60" y="62310"/>
                    </a:moveTo>
                    <a:cubicBezTo>
                      <a:pt x="91491" y="46588"/>
                      <a:pt x="78322" y="34284"/>
                      <a:pt x="62598" y="34783"/>
                    </a:cubicBezTo>
                    <a:cubicBezTo>
                      <a:pt x="46874" y="35281"/>
                      <a:pt x="34510" y="48396"/>
                      <a:pt x="34939" y="64122"/>
                    </a:cubicBezTo>
                    <a:lnTo>
                      <a:pt x="57136" y="763949"/>
                    </a:lnTo>
                    <a:cubicBezTo>
                      <a:pt x="57705" y="779671"/>
                      <a:pt x="70875" y="791975"/>
                      <a:pt x="86599" y="791477"/>
                    </a:cubicBezTo>
                    <a:cubicBezTo>
                      <a:pt x="102323" y="790978"/>
                      <a:pt x="114686" y="777864"/>
                      <a:pt x="114258" y="76213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58" name="Freeform 1058"/>
              <p:cNvSpPr/>
              <p:nvPr/>
            </p:nvSpPr>
            <p:spPr>
              <a:xfrm>
                <a:off x="9314749" y="8960446"/>
                <a:ext cx="127000" cy="36202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6">
                    <a:moveTo>
                      <a:pt x="127000" y="298810"/>
                    </a:moveTo>
                    <a:cubicBezTo>
                      <a:pt x="126844" y="263851"/>
                      <a:pt x="98460" y="235593"/>
                      <a:pt x="63500" y="235593"/>
                    </a:cubicBezTo>
                    <a:cubicBezTo>
                      <a:pt x="28540" y="235593"/>
                      <a:pt x="157" y="263851"/>
                      <a:pt x="0" y="298810"/>
                    </a:cubicBezTo>
                    <a:cubicBezTo>
                      <a:pt x="157" y="333769"/>
                      <a:pt x="28540" y="362026"/>
                      <a:pt x="63500" y="362026"/>
                    </a:cubicBezTo>
                    <a:cubicBezTo>
                      <a:pt x="98460" y="362026"/>
                      <a:pt x="126844" y="333769"/>
                      <a:pt x="127000" y="298810"/>
                    </a:cubicBezTo>
                    <a:close/>
                    <a:moveTo>
                      <a:pt x="35021" y="296461"/>
                    </a:moveTo>
                    <a:cubicBezTo>
                      <a:pt x="33799" y="312145"/>
                      <a:pt x="45484" y="325868"/>
                      <a:pt x="61162" y="327161"/>
                    </a:cubicBezTo>
                    <a:cubicBezTo>
                      <a:pt x="76841" y="328454"/>
                      <a:pt x="90616" y="316830"/>
                      <a:pt x="91978" y="301158"/>
                    </a:cubicBezTo>
                    <a:lnTo>
                      <a:pt x="114175" y="31993"/>
                    </a:lnTo>
                    <a:cubicBezTo>
                      <a:pt x="115399" y="16309"/>
                      <a:pt x="103714" y="2587"/>
                      <a:pt x="88035" y="1293"/>
                    </a:cubicBezTo>
                    <a:cubicBezTo>
                      <a:pt x="72356" y="0"/>
                      <a:pt x="58582" y="11623"/>
                      <a:pt x="57218" y="2729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59" name="Freeform 1059"/>
              <p:cNvSpPr/>
              <p:nvPr/>
            </p:nvSpPr>
            <p:spPr>
              <a:xfrm>
                <a:off x="9336946" y="8926874"/>
                <a:ext cx="127000" cy="127627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7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70" y="62681"/>
                    </a:moveTo>
                    <a:cubicBezTo>
                      <a:pt x="91705" y="46953"/>
                      <a:pt x="78696" y="34480"/>
                      <a:pt x="62967" y="34774"/>
                    </a:cubicBezTo>
                    <a:cubicBezTo>
                      <a:pt x="47238" y="35069"/>
                      <a:pt x="34705" y="48022"/>
                      <a:pt x="34930" y="63752"/>
                    </a:cubicBezTo>
                    <a:lnTo>
                      <a:pt x="57127" y="1248075"/>
                    </a:lnTo>
                    <a:cubicBezTo>
                      <a:pt x="57492" y="1263803"/>
                      <a:pt x="70501" y="1276278"/>
                      <a:pt x="86230" y="1275983"/>
                    </a:cubicBezTo>
                    <a:cubicBezTo>
                      <a:pt x="101959" y="1275688"/>
                      <a:pt x="114491" y="1262735"/>
                      <a:pt x="114267" y="124700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60" name="Freeform 1060"/>
              <p:cNvSpPr/>
              <p:nvPr/>
            </p:nvSpPr>
            <p:spPr>
              <a:xfrm>
                <a:off x="9359143" y="8907533"/>
                <a:ext cx="127000" cy="13300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30098">
                    <a:moveTo>
                      <a:pt x="127000" y="1266882"/>
                    </a:moveTo>
                    <a:cubicBezTo>
                      <a:pt x="126843" y="1231923"/>
                      <a:pt x="98460" y="1203665"/>
                      <a:pt x="63500" y="1203665"/>
                    </a:cubicBezTo>
                    <a:cubicBezTo>
                      <a:pt x="28540" y="1203665"/>
                      <a:pt x="156" y="1231923"/>
                      <a:pt x="0" y="1266882"/>
                    </a:cubicBezTo>
                    <a:cubicBezTo>
                      <a:pt x="156" y="1301841"/>
                      <a:pt x="28540" y="1330098"/>
                      <a:pt x="63500" y="1330098"/>
                    </a:cubicBezTo>
                    <a:cubicBezTo>
                      <a:pt x="98460" y="1330098"/>
                      <a:pt x="126843" y="1301841"/>
                      <a:pt x="127000" y="1266882"/>
                    </a:cubicBezTo>
                    <a:close/>
                    <a:moveTo>
                      <a:pt x="34929" y="1266369"/>
                    </a:moveTo>
                    <a:cubicBezTo>
                      <a:pt x="34718" y="1282099"/>
                      <a:pt x="47260" y="1295042"/>
                      <a:pt x="62990" y="1295324"/>
                    </a:cubicBezTo>
                    <a:cubicBezTo>
                      <a:pt x="78719" y="1295606"/>
                      <a:pt x="91718" y="1283121"/>
                      <a:pt x="92070" y="1267393"/>
                    </a:cubicBezTo>
                    <a:lnTo>
                      <a:pt x="114267" y="29237"/>
                    </a:lnTo>
                    <a:cubicBezTo>
                      <a:pt x="114479" y="13507"/>
                      <a:pt x="101936" y="564"/>
                      <a:pt x="86207" y="282"/>
                    </a:cubicBezTo>
                    <a:cubicBezTo>
                      <a:pt x="70478" y="0"/>
                      <a:pt x="57478" y="12485"/>
                      <a:pt x="57126" y="2821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61" name="Freeform 1061"/>
              <p:cNvSpPr/>
              <p:nvPr/>
            </p:nvSpPr>
            <p:spPr>
              <a:xfrm>
                <a:off x="9381340" y="8530068"/>
                <a:ext cx="127000" cy="46940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9406">
                    <a:moveTo>
                      <a:pt x="127000" y="406190"/>
                    </a:moveTo>
                    <a:cubicBezTo>
                      <a:pt x="126843" y="371231"/>
                      <a:pt x="98460" y="342974"/>
                      <a:pt x="63500" y="342974"/>
                    </a:cubicBezTo>
                    <a:cubicBezTo>
                      <a:pt x="28540" y="342974"/>
                      <a:pt x="156" y="371231"/>
                      <a:pt x="0" y="406190"/>
                    </a:cubicBezTo>
                    <a:cubicBezTo>
                      <a:pt x="156" y="441150"/>
                      <a:pt x="28540" y="469407"/>
                      <a:pt x="63500" y="469407"/>
                    </a:cubicBezTo>
                    <a:cubicBezTo>
                      <a:pt x="98460" y="469407"/>
                      <a:pt x="126843" y="441150"/>
                      <a:pt x="127000" y="406190"/>
                    </a:cubicBezTo>
                    <a:close/>
                    <a:moveTo>
                      <a:pt x="34974" y="404510"/>
                    </a:moveTo>
                    <a:cubicBezTo>
                      <a:pt x="34119" y="420218"/>
                      <a:pt x="46123" y="433663"/>
                      <a:pt x="61828" y="434589"/>
                    </a:cubicBezTo>
                    <a:cubicBezTo>
                      <a:pt x="77532" y="435513"/>
                      <a:pt x="91031" y="423571"/>
                      <a:pt x="92026" y="407870"/>
                    </a:cubicBezTo>
                    <a:lnTo>
                      <a:pt x="114222" y="31040"/>
                    </a:lnTo>
                    <a:cubicBezTo>
                      <a:pt x="115097" y="15320"/>
                      <a:pt x="103090" y="1853"/>
                      <a:pt x="87372" y="927"/>
                    </a:cubicBezTo>
                    <a:cubicBezTo>
                      <a:pt x="71654" y="0"/>
                      <a:pt x="58148" y="11964"/>
                      <a:pt x="57171" y="2767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62" name="Freeform 1062"/>
              <p:cNvSpPr/>
              <p:nvPr/>
            </p:nvSpPr>
            <p:spPr>
              <a:xfrm>
                <a:off x="9403537" y="8496212"/>
                <a:ext cx="127000" cy="4693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9398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25" y="61535"/>
                    </a:moveTo>
                    <a:cubicBezTo>
                      <a:pt x="91049" y="45820"/>
                      <a:pt x="77543" y="33856"/>
                      <a:pt x="61825" y="34783"/>
                    </a:cubicBezTo>
                    <a:cubicBezTo>
                      <a:pt x="46106" y="35709"/>
                      <a:pt x="34099" y="49176"/>
                      <a:pt x="34974" y="64896"/>
                    </a:cubicBezTo>
                    <a:lnTo>
                      <a:pt x="57172" y="441726"/>
                    </a:lnTo>
                    <a:cubicBezTo>
                      <a:pt x="58152" y="457438"/>
                      <a:pt x="71656" y="469398"/>
                      <a:pt x="87371" y="468473"/>
                    </a:cubicBezTo>
                    <a:cubicBezTo>
                      <a:pt x="103087" y="467547"/>
                      <a:pt x="115094" y="454084"/>
                      <a:pt x="114222" y="43836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63" name="Freeform 1063"/>
              <p:cNvSpPr/>
              <p:nvPr/>
            </p:nvSpPr>
            <p:spPr>
              <a:xfrm>
                <a:off x="9425734" y="8873042"/>
                <a:ext cx="127000" cy="11686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68640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6"/>
                    </a:cubicBezTo>
                    <a:close/>
                    <a:moveTo>
                      <a:pt x="92069" y="62627"/>
                    </a:moveTo>
                    <a:cubicBezTo>
                      <a:pt x="91674" y="46900"/>
                      <a:pt x="78642" y="34451"/>
                      <a:pt x="62914" y="34775"/>
                    </a:cubicBezTo>
                    <a:cubicBezTo>
                      <a:pt x="47185" y="35099"/>
                      <a:pt x="34678" y="48075"/>
                      <a:pt x="34931" y="63805"/>
                    </a:cubicBezTo>
                    <a:lnTo>
                      <a:pt x="57128" y="1140463"/>
                    </a:lnTo>
                    <a:cubicBezTo>
                      <a:pt x="57523" y="1156190"/>
                      <a:pt x="70555" y="1168640"/>
                      <a:pt x="86284" y="1168316"/>
                    </a:cubicBezTo>
                    <a:cubicBezTo>
                      <a:pt x="102012" y="1167991"/>
                      <a:pt x="114520" y="1155015"/>
                      <a:pt x="114266" y="113928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64" name="Freeform 1064"/>
              <p:cNvSpPr/>
              <p:nvPr/>
            </p:nvSpPr>
            <p:spPr>
              <a:xfrm>
                <a:off x="9447931" y="9926786"/>
                <a:ext cx="127000" cy="14934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6">
                    <a:moveTo>
                      <a:pt x="127000" y="86130"/>
                    </a:moveTo>
                    <a:cubicBezTo>
                      <a:pt x="126843" y="51171"/>
                      <a:pt x="98460" y="22914"/>
                      <a:pt x="63500" y="22914"/>
                    </a:cubicBezTo>
                    <a:cubicBezTo>
                      <a:pt x="28540" y="22914"/>
                      <a:pt x="157" y="51171"/>
                      <a:pt x="0" y="86130"/>
                    </a:cubicBezTo>
                    <a:cubicBezTo>
                      <a:pt x="157" y="121089"/>
                      <a:pt x="28540" y="149346"/>
                      <a:pt x="63500" y="149346"/>
                    </a:cubicBezTo>
                    <a:cubicBezTo>
                      <a:pt x="98460" y="149346"/>
                      <a:pt x="126843" y="121089"/>
                      <a:pt x="127000" y="86130"/>
                    </a:cubicBezTo>
                    <a:close/>
                    <a:moveTo>
                      <a:pt x="37083" y="75237"/>
                    </a:moveTo>
                    <a:cubicBezTo>
                      <a:pt x="31151" y="89807"/>
                      <a:pt x="38112" y="106432"/>
                      <a:pt x="52657" y="112429"/>
                    </a:cubicBezTo>
                    <a:cubicBezTo>
                      <a:pt x="67201" y="118426"/>
                      <a:pt x="83856" y="111539"/>
                      <a:pt x="89918" y="97022"/>
                    </a:cubicBezTo>
                    <a:lnTo>
                      <a:pt x="112115" y="43189"/>
                    </a:lnTo>
                    <a:cubicBezTo>
                      <a:pt x="118047" y="28619"/>
                      <a:pt x="111086" y="11994"/>
                      <a:pt x="96541" y="5997"/>
                    </a:cubicBezTo>
                    <a:cubicBezTo>
                      <a:pt x="81997" y="0"/>
                      <a:pt x="65342" y="6887"/>
                      <a:pt x="59280" y="2140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65" name="Freeform 1065"/>
              <p:cNvSpPr/>
              <p:nvPr/>
            </p:nvSpPr>
            <p:spPr>
              <a:xfrm>
                <a:off x="9470128" y="8315436"/>
                <a:ext cx="127000" cy="170686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06863">
                    <a:moveTo>
                      <a:pt x="127000" y="1643647"/>
                    </a:moveTo>
                    <a:cubicBezTo>
                      <a:pt x="126844" y="1608688"/>
                      <a:pt x="98460" y="1580431"/>
                      <a:pt x="63500" y="1580431"/>
                    </a:cubicBezTo>
                    <a:cubicBezTo>
                      <a:pt x="28540" y="1580431"/>
                      <a:pt x="157" y="1608688"/>
                      <a:pt x="0" y="1643647"/>
                    </a:cubicBezTo>
                    <a:cubicBezTo>
                      <a:pt x="157" y="1678606"/>
                      <a:pt x="28540" y="1706863"/>
                      <a:pt x="63500" y="1706863"/>
                    </a:cubicBezTo>
                    <a:cubicBezTo>
                      <a:pt x="98460" y="1706863"/>
                      <a:pt x="126844" y="1678606"/>
                      <a:pt x="127000" y="1643647"/>
                    </a:cubicBezTo>
                    <a:close/>
                    <a:moveTo>
                      <a:pt x="34928" y="1643254"/>
                    </a:moveTo>
                    <a:cubicBezTo>
                      <a:pt x="34783" y="1658985"/>
                      <a:pt x="47379" y="1671875"/>
                      <a:pt x="63109" y="1672092"/>
                    </a:cubicBezTo>
                    <a:cubicBezTo>
                      <a:pt x="78840" y="1672308"/>
                      <a:pt x="91786" y="1659769"/>
                      <a:pt x="92073" y="1644040"/>
                    </a:cubicBezTo>
                    <a:lnTo>
                      <a:pt x="114269" y="29053"/>
                    </a:lnTo>
                    <a:cubicBezTo>
                      <a:pt x="114415" y="13322"/>
                      <a:pt x="101818" y="432"/>
                      <a:pt x="86088" y="215"/>
                    </a:cubicBezTo>
                    <a:cubicBezTo>
                      <a:pt x="70357" y="0"/>
                      <a:pt x="57411" y="12539"/>
                      <a:pt x="57125" y="2826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66" name="Freeform 1066"/>
              <p:cNvSpPr/>
              <p:nvPr/>
            </p:nvSpPr>
            <p:spPr>
              <a:xfrm>
                <a:off x="9492325" y="8280880"/>
                <a:ext cx="127000" cy="12224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22458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0" y="62656"/>
                    </a:moveTo>
                    <a:cubicBezTo>
                      <a:pt x="91691" y="46929"/>
                      <a:pt x="78671" y="34466"/>
                      <a:pt x="62942" y="34774"/>
                    </a:cubicBezTo>
                    <a:cubicBezTo>
                      <a:pt x="47213" y="35083"/>
                      <a:pt x="34692" y="48047"/>
                      <a:pt x="34931" y="63777"/>
                    </a:cubicBezTo>
                    <a:lnTo>
                      <a:pt x="57128" y="1194268"/>
                    </a:lnTo>
                    <a:cubicBezTo>
                      <a:pt x="57507" y="1209995"/>
                      <a:pt x="70527" y="1222458"/>
                      <a:pt x="86256" y="1222149"/>
                    </a:cubicBezTo>
                    <a:cubicBezTo>
                      <a:pt x="101985" y="1221840"/>
                      <a:pt x="114506" y="1208876"/>
                      <a:pt x="114267" y="119314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67" name="Freeform 1067"/>
              <p:cNvSpPr/>
              <p:nvPr/>
            </p:nvSpPr>
            <p:spPr>
              <a:xfrm>
                <a:off x="9514522" y="9411371"/>
                <a:ext cx="127000" cy="7919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9197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61" y="62310"/>
                    </a:moveTo>
                    <a:cubicBezTo>
                      <a:pt x="91492" y="46588"/>
                      <a:pt x="78322" y="34283"/>
                      <a:pt x="62598" y="34783"/>
                    </a:cubicBezTo>
                    <a:cubicBezTo>
                      <a:pt x="46874" y="35281"/>
                      <a:pt x="34511" y="48396"/>
                      <a:pt x="34939" y="64122"/>
                    </a:cubicBezTo>
                    <a:lnTo>
                      <a:pt x="57136" y="763949"/>
                    </a:lnTo>
                    <a:cubicBezTo>
                      <a:pt x="57705" y="779671"/>
                      <a:pt x="70875" y="791975"/>
                      <a:pt x="86599" y="791477"/>
                    </a:cubicBezTo>
                    <a:cubicBezTo>
                      <a:pt x="102323" y="790978"/>
                      <a:pt x="114686" y="777864"/>
                      <a:pt x="114258" y="76213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68" name="Freeform 1068"/>
              <p:cNvSpPr/>
              <p:nvPr/>
            </p:nvSpPr>
            <p:spPr>
              <a:xfrm>
                <a:off x="9536719" y="7292702"/>
                <a:ext cx="127000" cy="294492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944929">
                    <a:moveTo>
                      <a:pt x="127000" y="2881713"/>
                    </a:moveTo>
                    <a:cubicBezTo>
                      <a:pt x="126844" y="2846754"/>
                      <a:pt x="98460" y="2818496"/>
                      <a:pt x="63500" y="2818496"/>
                    </a:cubicBezTo>
                    <a:cubicBezTo>
                      <a:pt x="28541" y="2818496"/>
                      <a:pt x="157" y="2846754"/>
                      <a:pt x="0" y="2881713"/>
                    </a:cubicBezTo>
                    <a:cubicBezTo>
                      <a:pt x="157" y="2916672"/>
                      <a:pt x="28541" y="2944929"/>
                      <a:pt x="63500" y="2944929"/>
                    </a:cubicBezTo>
                    <a:cubicBezTo>
                      <a:pt x="98460" y="2944929"/>
                      <a:pt x="126844" y="2916672"/>
                      <a:pt x="127000" y="2881713"/>
                    </a:cubicBezTo>
                    <a:close/>
                    <a:moveTo>
                      <a:pt x="34926" y="2881490"/>
                    </a:moveTo>
                    <a:cubicBezTo>
                      <a:pt x="34874" y="2897222"/>
                      <a:pt x="47548" y="2910036"/>
                      <a:pt x="63280" y="2910159"/>
                    </a:cubicBezTo>
                    <a:cubicBezTo>
                      <a:pt x="79011" y="2910281"/>
                      <a:pt x="91882" y="2897665"/>
                      <a:pt x="92075" y="2881934"/>
                    </a:cubicBezTo>
                    <a:lnTo>
                      <a:pt x="114272" y="28792"/>
                    </a:lnTo>
                    <a:cubicBezTo>
                      <a:pt x="114324" y="13061"/>
                      <a:pt x="101650" y="245"/>
                      <a:pt x="85919" y="123"/>
                    </a:cubicBezTo>
                    <a:cubicBezTo>
                      <a:pt x="70188" y="0"/>
                      <a:pt x="57316" y="12616"/>
                      <a:pt x="57123" y="2834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69" name="Freeform 1069"/>
              <p:cNvSpPr/>
              <p:nvPr/>
            </p:nvSpPr>
            <p:spPr>
              <a:xfrm>
                <a:off x="9558917" y="7258055"/>
                <a:ext cx="127000" cy="192217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922170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72" y="62870"/>
                    </a:moveTo>
                    <a:cubicBezTo>
                      <a:pt x="91811" y="47140"/>
                      <a:pt x="78885" y="34580"/>
                      <a:pt x="63154" y="34771"/>
                    </a:cubicBezTo>
                    <a:cubicBezTo>
                      <a:pt x="47424" y="34962"/>
                      <a:pt x="34806" y="47832"/>
                      <a:pt x="34926" y="63563"/>
                    </a:cubicBezTo>
                    <a:lnTo>
                      <a:pt x="57123" y="1893881"/>
                    </a:lnTo>
                    <a:cubicBezTo>
                      <a:pt x="57384" y="1909611"/>
                      <a:pt x="70311" y="1922171"/>
                      <a:pt x="86042" y="1921980"/>
                    </a:cubicBezTo>
                    <a:cubicBezTo>
                      <a:pt x="101772" y="1921789"/>
                      <a:pt x="114389" y="1908920"/>
                      <a:pt x="114269" y="189318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70" name="Freeform 1070"/>
              <p:cNvSpPr/>
              <p:nvPr/>
            </p:nvSpPr>
            <p:spPr>
              <a:xfrm>
                <a:off x="9581114" y="6216047"/>
                <a:ext cx="127000" cy="29987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998758">
                    <a:moveTo>
                      <a:pt x="127000" y="2935542"/>
                    </a:moveTo>
                    <a:cubicBezTo>
                      <a:pt x="126843" y="2900583"/>
                      <a:pt x="98460" y="2872326"/>
                      <a:pt x="63500" y="2872326"/>
                    </a:cubicBezTo>
                    <a:cubicBezTo>
                      <a:pt x="28540" y="2872326"/>
                      <a:pt x="156" y="2900583"/>
                      <a:pt x="0" y="2935542"/>
                    </a:cubicBezTo>
                    <a:cubicBezTo>
                      <a:pt x="156" y="2970502"/>
                      <a:pt x="28540" y="2998759"/>
                      <a:pt x="63500" y="2998759"/>
                    </a:cubicBezTo>
                    <a:cubicBezTo>
                      <a:pt x="98460" y="2998759"/>
                      <a:pt x="126843" y="2970502"/>
                      <a:pt x="127000" y="2935542"/>
                    </a:cubicBezTo>
                    <a:close/>
                    <a:moveTo>
                      <a:pt x="34925" y="2935325"/>
                    </a:moveTo>
                    <a:cubicBezTo>
                      <a:pt x="34876" y="2951056"/>
                      <a:pt x="47551" y="2963869"/>
                      <a:pt x="63283" y="2963990"/>
                    </a:cubicBezTo>
                    <a:cubicBezTo>
                      <a:pt x="79013" y="2964110"/>
                      <a:pt x="91883" y="2951492"/>
                      <a:pt x="92074" y="2935761"/>
                    </a:cubicBezTo>
                    <a:lnTo>
                      <a:pt x="114271" y="28785"/>
                    </a:lnTo>
                    <a:cubicBezTo>
                      <a:pt x="114321" y="13054"/>
                      <a:pt x="101645" y="241"/>
                      <a:pt x="85914" y="120"/>
                    </a:cubicBezTo>
                    <a:cubicBezTo>
                      <a:pt x="70183" y="0"/>
                      <a:pt x="57313" y="12618"/>
                      <a:pt x="57122" y="2834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71" name="Freeform 1071"/>
              <p:cNvSpPr/>
              <p:nvPr/>
            </p:nvSpPr>
            <p:spPr>
              <a:xfrm>
                <a:off x="9603311" y="6181398"/>
                <a:ext cx="127000" cy="359090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590901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60" y="126433"/>
                      <a:pt x="126843" y="98175"/>
                      <a:pt x="127000" y="63216"/>
                    </a:cubicBezTo>
                    <a:close/>
                    <a:moveTo>
                      <a:pt x="92074" y="63035"/>
                    </a:moveTo>
                    <a:cubicBezTo>
                      <a:pt x="91904" y="47304"/>
                      <a:pt x="79051" y="34669"/>
                      <a:pt x="63319" y="34769"/>
                    </a:cubicBezTo>
                    <a:cubicBezTo>
                      <a:pt x="47588" y="34869"/>
                      <a:pt x="34895" y="47665"/>
                      <a:pt x="34925" y="63397"/>
                    </a:cubicBezTo>
                    <a:lnTo>
                      <a:pt x="57122" y="3562534"/>
                    </a:lnTo>
                    <a:cubicBezTo>
                      <a:pt x="57292" y="3578265"/>
                      <a:pt x="70145" y="3590900"/>
                      <a:pt x="85877" y="3590801"/>
                    </a:cubicBezTo>
                    <a:cubicBezTo>
                      <a:pt x="101608" y="3590701"/>
                      <a:pt x="114300" y="3577904"/>
                      <a:pt x="114271" y="356217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72" name="Freeform 1072"/>
              <p:cNvSpPr/>
              <p:nvPr/>
            </p:nvSpPr>
            <p:spPr>
              <a:xfrm>
                <a:off x="9625508" y="8476870"/>
                <a:ext cx="127000" cy="133009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30097">
                    <a:moveTo>
                      <a:pt x="127000" y="1266881"/>
                    </a:moveTo>
                    <a:cubicBezTo>
                      <a:pt x="126843" y="1231922"/>
                      <a:pt x="98460" y="1203665"/>
                      <a:pt x="63500" y="1203665"/>
                    </a:cubicBezTo>
                    <a:cubicBezTo>
                      <a:pt x="28540" y="1203665"/>
                      <a:pt x="156" y="1231922"/>
                      <a:pt x="0" y="1266881"/>
                    </a:cubicBezTo>
                    <a:cubicBezTo>
                      <a:pt x="156" y="1301840"/>
                      <a:pt x="28540" y="1330097"/>
                      <a:pt x="63500" y="1330097"/>
                    </a:cubicBezTo>
                    <a:cubicBezTo>
                      <a:pt x="98460" y="1330097"/>
                      <a:pt x="126843" y="1301840"/>
                      <a:pt x="127000" y="1266881"/>
                    </a:cubicBezTo>
                    <a:close/>
                    <a:moveTo>
                      <a:pt x="34929" y="1266369"/>
                    </a:moveTo>
                    <a:cubicBezTo>
                      <a:pt x="34717" y="1282100"/>
                      <a:pt x="47260" y="1295043"/>
                      <a:pt x="62990" y="1295325"/>
                    </a:cubicBezTo>
                    <a:cubicBezTo>
                      <a:pt x="78719" y="1295606"/>
                      <a:pt x="91718" y="1283121"/>
                      <a:pt x="92070" y="1267393"/>
                    </a:cubicBezTo>
                    <a:lnTo>
                      <a:pt x="114267" y="29237"/>
                    </a:lnTo>
                    <a:cubicBezTo>
                      <a:pt x="114479" y="13506"/>
                      <a:pt x="101935" y="564"/>
                      <a:pt x="86206" y="282"/>
                    </a:cubicBezTo>
                    <a:cubicBezTo>
                      <a:pt x="70477" y="0"/>
                      <a:pt x="57478" y="12485"/>
                      <a:pt x="57126" y="2821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73" name="Freeform 1073"/>
              <p:cNvSpPr/>
              <p:nvPr/>
            </p:nvSpPr>
            <p:spPr>
              <a:xfrm>
                <a:off x="9647704" y="8442378"/>
                <a:ext cx="127000" cy="3084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96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1925" y="60287"/>
                    </a:moveTo>
                    <a:cubicBezTo>
                      <a:pt x="90261" y="44629"/>
                      <a:pt x="76243" y="33269"/>
                      <a:pt x="60580" y="34883"/>
                    </a:cubicBezTo>
                    <a:cubicBezTo>
                      <a:pt x="44917" y="36497"/>
                      <a:pt x="33512" y="50479"/>
                      <a:pt x="35076" y="66147"/>
                    </a:cubicBezTo>
                    <a:lnTo>
                      <a:pt x="57273" y="281479"/>
                    </a:lnTo>
                    <a:cubicBezTo>
                      <a:pt x="58938" y="297137"/>
                      <a:pt x="72955" y="308496"/>
                      <a:pt x="88618" y="306883"/>
                    </a:cubicBezTo>
                    <a:cubicBezTo>
                      <a:pt x="104281" y="305268"/>
                      <a:pt x="115686" y="291287"/>
                      <a:pt x="114122" y="27561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74" name="Freeform 1074"/>
              <p:cNvSpPr/>
              <p:nvPr/>
            </p:nvSpPr>
            <p:spPr>
              <a:xfrm>
                <a:off x="9669901" y="8657710"/>
                <a:ext cx="127000" cy="5768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50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46" y="61909"/>
                    </a:moveTo>
                    <a:cubicBezTo>
                      <a:pt x="91256" y="46197"/>
                      <a:pt x="77914" y="34079"/>
                      <a:pt x="62199" y="34799"/>
                    </a:cubicBezTo>
                    <a:cubicBezTo>
                      <a:pt x="46483" y="35519"/>
                      <a:pt x="34306" y="48806"/>
                      <a:pt x="34955" y="64524"/>
                    </a:cubicBezTo>
                    <a:lnTo>
                      <a:pt x="57153" y="549020"/>
                    </a:lnTo>
                    <a:cubicBezTo>
                      <a:pt x="57942" y="564732"/>
                      <a:pt x="71284" y="576850"/>
                      <a:pt x="87000" y="576130"/>
                    </a:cubicBezTo>
                    <a:cubicBezTo>
                      <a:pt x="102715" y="575410"/>
                      <a:pt x="114892" y="562123"/>
                      <a:pt x="114243" y="54640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75" name="Freeform 1075"/>
              <p:cNvSpPr/>
              <p:nvPr/>
            </p:nvSpPr>
            <p:spPr>
              <a:xfrm>
                <a:off x="9692098" y="9142206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89918" y="52323"/>
                    </a:moveTo>
                    <a:cubicBezTo>
                      <a:pt x="83856" y="37807"/>
                      <a:pt x="67201" y="30920"/>
                      <a:pt x="52657" y="36917"/>
                    </a:cubicBezTo>
                    <a:cubicBezTo>
                      <a:pt x="38113" y="42914"/>
                      <a:pt x="31151" y="59539"/>
                      <a:pt x="37083" y="74109"/>
                    </a:cubicBezTo>
                    <a:lnTo>
                      <a:pt x="59280" y="127942"/>
                    </a:lnTo>
                    <a:cubicBezTo>
                      <a:pt x="65342" y="142459"/>
                      <a:pt x="81998" y="149345"/>
                      <a:pt x="96542" y="143349"/>
                    </a:cubicBezTo>
                    <a:cubicBezTo>
                      <a:pt x="111086" y="137352"/>
                      <a:pt x="118047" y="120727"/>
                      <a:pt x="112115" y="10615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76" name="Freeform 1076"/>
              <p:cNvSpPr/>
              <p:nvPr/>
            </p:nvSpPr>
            <p:spPr>
              <a:xfrm>
                <a:off x="9714295" y="9014013"/>
                <a:ext cx="127000" cy="3084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9">
                    <a:moveTo>
                      <a:pt x="127000" y="245243"/>
                    </a:moveTo>
                    <a:cubicBezTo>
                      <a:pt x="126844" y="210284"/>
                      <a:pt x="98460" y="182026"/>
                      <a:pt x="63500" y="182026"/>
                    </a:cubicBezTo>
                    <a:cubicBezTo>
                      <a:pt x="28541" y="182026"/>
                      <a:pt x="157" y="210284"/>
                      <a:pt x="0" y="245243"/>
                    </a:cubicBezTo>
                    <a:cubicBezTo>
                      <a:pt x="157" y="280202"/>
                      <a:pt x="28541" y="308459"/>
                      <a:pt x="63500" y="308459"/>
                    </a:cubicBezTo>
                    <a:cubicBezTo>
                      <a:pt x="98460" y="308459"/>
                      <a:pt x="126844" y="280202"/>
                      <a:pt x="127000" y="245243"/>
                    </a:cubicBezTo>
                    <a:close/>
                    <a:moveTo>
                      <a:pt x="35077" y="242312"/>
                    </a:moveTo>
                    <a:cubicBezTo>
                      <a:pt x="33533" y="257968"/>
                      <a:pt x="44935" y="271926"/>
                      <a:pt x="60584" y="273539"/>
                    </a:cubicBezTo>
                    <a:cubicBezTo>
                      <a:pt x="76232" y="275153"/>
                      <a:pt x="90241" y="263814"/>
                      <a:pt x="91925" y="248173"/>
                    </a:cubicBezTo>
                    <a:lnTo>
                      <a:pt x="114122" y="32841"/>
                    </a:lnTo>
                    <a:cubicBezTo>
                      <a:pt x="115665" y="17185"/>
                      <a:pt x="104264" y="3227"/>
                      <a:pt x="88614" y="1613"/>
                    </a:cubicBezTo>
                    <a:cubicBezTo>
                      <a:pt x="72966" y="0"/>
                      <a:pt x="58956" y="11339"/>
                      <a:pt x="57273" y="26981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77" name="Freeform 1077"/>
              <p:cNvSpPr/>
              <p:nvPr/>
            </p:nvSpPr>
            <p:spPr>
              <a:xfrm>
                <a:off x="9736493" y="8476524"/>
                <a:ext cx="127000" cy="63061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30617">
                    <a:moveTo>
                      <a:pt x="127000" y="567400"/>
                    </a:moveTo>
                    <a:cubicBezTo>
                      <a:pt x="126843" y="532441"/>
                      <a:pt x="98459" y="504184"/>
                      <a:pt x="63500" y="504184"/>
                    </a:cubicBezTo>
                    <a:cubicBezTo>
                      <a:pt x="28540" y="504184"/>
                      <a:pt x="156" y="532441"/>
                      <a:pt x="0" y="567400"/>
                    </a:cubicBezTo>
                    <a:cubicBezTo>
                      <a:pt x="156" y="602359"/>
                      <a:pt x="28540" y="630616"/>
                      <a:pt x="63500" y="630616"/>
                    </a:cubicBezTo>
                    <a:cubicBezTo>
                      <a:pt x="98459" y="630616"/>
                      <a:pt x="126843" y="602359"/>
                      <a:pt x="127000" y="567400"/>
                    </a:cubicBezTo>
                    <a:close/>
                    <a:moveTo>
                      <a:pt x="34949" y="566222"/>
                    </a:moveTo>
                    <a:cubicBezTo>
                      <a:pt x="34370" y="581944"/>
                      <a:pt x="46609" y="595175"/>
                      <a:pt x="62327" y="595824"/>
                    </a:cubicBezTo>
                    <a:cubicBezTo>
                      <a:pt x="78046" y="596472"/>
                      <a:pt x="91332" y="584293"/>
                      <a:pt x="92050" y="568577"/>
                    </a:cubicBezTo>
                    <a:lnTo>
                      <a:pt x="114248" y="30248"/>
                    </a:lnTo>
                    <a:cubicBezTo>
                      <a:pt x="114825" y="14527"/>
                      <a:pt x="102587" y="1296"/>
                      <a:pt x="86869" y="648"/>
                    </a:cubicBezTo>
                    <a:cubicBezTo>
                      <a:pt x="71150" y="0"/>
                      <a:pt x="57864" y="12179"/>
                      <a:pt x="57146" y="2789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78" name="Freeform 1078"/>
              <p:cNvSpPr/>
              <p:nvPr/>
            </p:nvSpPr>
            <p:spPr>
              <a:xfrm>
                <a:off x="9758690" y="5839205"/>
                <a:ext cx="127000" cy="272960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729606">
                    <a:moveTo>
                      <a:pt x="127000" y="2666390"/>
                    </a:moveTo>
                    <a:cubicBezTo>
                      <a:pt x="126843" y="2631431"/>
                      <a:pt x="98459" y="2603173"/>
                      <a:pt x="63500" y="2603173"/>
                    </a:cubicBezTo>
                    <a:cubicBezTo>
                      <a:pt x="28540" y="2603173"/>
                      <a:pt x="156" y="2631431"/>
                      <a:pt x="0" y="2666390"/>
                    </a:cubicBezTo>
                    <a:cubicBezTo>
                      <a:pt x="156" y="2701349"/>
                      <a:pt x="28540" y="2729606"/>
                      <a:pt x="63500" y="2729606"/>
                    </a:cubicBezTo>
                    <a:cubicBezTo>
                      <a:pt x="98459" y="2729606"/>
                      <a:pt x="126843" y="2701349"/>
                      <a:pt x="127000" y="2666390"/>
                    </a:cubicBezTo>
                    <a:close/>
                    <a:moveTo>
                      <a:pt x="34925" y="2666149"/>
                    </a:moveTo>
                    <a:cubicBezTo>
                      <a:pt x="34863" y="2681881"/>
                      <a:pt x="47528" y="2694704"/>
                      <a:pt x="63260" y="2694837"/>
                    </a:cubicBezTo>
                    <a:cubicBezTo>
                      <a:pt x="78992" y="2694969"/>
                      <a:pt x="91871" y="2682362"/>
                      <a:pt x="92074" y="2666631"/>
                    </a:cubicBezTo>
                    <a:lnTo>
                      <a:pt x="114271" y="28819"/>
                    </a:lnTo>
                    <a:cubicBezTo>
                      <a:pt x="114333" y="13087"/>
                      <a:pt x="101668" y="265"/>
                      <a:pt x="85936" y="132"/>
                    </a:cubicBezTo>
                    <a:cubicBezTo>
                      <a:pt x="70205" y="0"/>
                      <a:pt x="57326" y="12608"/>
                      <a:pt x="57122" y="2833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79" name="Freeform 1079"/>
              <p:cNvSpPr/>
              <p:nvPr/>
            </p:nvSpPr>
            <p:spPr>
              <a:xfrm>
                <a:off x="9780887" y="5804567"/>
                <a:ext cx="127000" cy="35370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537095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60" y="126434"/>
                      <a:pt x="126843" y="98176"/>
                      <a:pt x="127000" y="63217"/>
                    </a:cubicBezTo>
                    <a:close/>
                    <a:moveTo>
                      <a:pt x="92074" y="63033"/>
                    </a:moveTo>
                    <a:cubicBezTo>
                      <a:pt x="91917" y="47292"/>
                      <a:pt x="79058" y="34643"/>
                      <a:pt x="63316" y="34745"/>
                    </a:cubicBezTo>
                    <a:cubicBezTo>
                      <a:pt x="47575" y="34846"/>
                      <a:pt x="34881" y="47660"/>
                      <a:pt x="34925" y="63401"/>
                    </a:cubicBezTo>
                    <a:lnTo>
                      <a:pt x="57123" y="3508706"/>
                    </a:lnTo>
                    <a:cubicBezTo>
                      <a:pt x="57280" y="3524447"/>
                      <a:pt x="70139" y="3537095"/>
                      <a:pt x="85881" y="3536994"/>
                    </a:cubicBezTo>
                    <a:cubicBezTo>
                      <a:pt x="101621" y="3536892"/>
                      <a:pt x="114316" y="3524079"/>
                      <a:pt x="114271" y="350833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80" name="Freeform 1080"/>
              <p:cNvSpPr/>
              <p:nvPr/>
            </p:nvSpPr>
            <p:spPr>
              <a:xfrm>
                <a:off x="9803084" y="8100028"/>
                <a:ext cx="127000" cy="12762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6">
                    <a:moveTo>
                      <a:pt x="127000" y="1213060"/>
                    </a:moveTo>
                    <a:cubicBezTo>
                      <a:pt x="126843" y="1178101"/>
                      <a:pt x="98460" y="1149844"/>
                      <a:pt x="63500" y="1149844"/>
                    </a:cubicBezTo>
                    <a:cubicBezTo>
                      <a:pt x="28540" y="1149844"/>
                      <a:pt x="156" y="1178101"/>
                      <a:pt x="0" y="1213060"/>
                    </a:cubicBezTo>
                    <a:cubicBezTo>
                      <a:pt x="156" y="1248019"/>
                      <a:pt x="28540" y="1276276"/>
                      <a:pt x="63500" y="1276276"/>
                    </a:cubicBezTo>
                    <a:cubicBezTo>
                      <a:pt x="98460" y="1276276"/>
                      <a:pt x="126843" y="1248019"/>
                      <a:pt x="127000" y="1213060"/>
                    </a:cubicBezTo>
                    <a:close/>
                    <a:moveTo>
                      <a:pt x="34929" y="1212525"/>
                    </a:moveTo>
                    <a:cubicBezTo>
                      <a:pt x="34705" y="1228255"/>
                      <a:pt x="47237" y="1241208"/>
                      <a:pt x="62967" y="1241503"/>
                    </a:cubicBezTo>
                    <a:cubicBezTo>
                      <a:pt x="78695" y="1241797"/>
                      <a:pt x="91704" y="1229323"/>
                      <a:pt x="92069" y="1213596"/>
                    </a:cubicBezTo>
                    <a:lnTo>
                      <a:pt x="114266" y="29273"/>
                    </a:lnTo>
                    <a:cubicBezTo>
                      <a:pt x="114491" y="13543"/>
                      <a:pt x="101959" y="589"/>
                      <a:pt x="86229" y="295"/>
                    </a:cubicBezTo>
                    <a:cubicBezTo>
                      <a:pt x="70501" y="0"/>
                      <a:pt x="57492" y="12474"/>
                      <a:pt x="57127" y="28201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81" name="Freeform 1081"/>
              <p:cNvSpPr/>
              <p:nvPr/>
            </p:nvSpPr>
            <p:spPr>
              <a:xfrm>
                <a:off x="9825281" y="6646593"/>
                <a:ext cx="127000" cy="154538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545389">
                    <a:moveTo>
                      <a:pt x="127000" y="1482172"/>
                    </a:moveTo>
                    <a:cubicBezTo>
                      <a:pt x="126843" y="1447213"/>
                      <a:pt x="98460" y="1418956"/>
                      <a:pt x="63500" y="1418956"/>
                    </a:cubicBezTo>
                    <a:cubicBezTo>
                      <a:pt x="28540" y="1418956"/>
                      <a:pt x="156" y="1447213"/>
                      <a:pt x="0" y="1482172"/>
                    </a:cubicBezTo>
                    <a:cubicBezTo>
                      <a:pt x="156" y="1517131"/>
                      <a:pt x="28540" y="1545388"/>
                      <a:pt x="63500" y="1545388"/>
                    </a:cubicBezTo>
                    <a:cubicBezTo>
                      <a:pt x="98460" y="1545388"/>
                      <a:pt x="126843" y="1517131"/>
                      <a:pt x="127000" y="1482172"/>
                    </a:cubicBezTo>
                    <a:close/>
                    <a:moveTo>
                      <a:pt x="34928" y="1481736"/>
                    </a:moveTo>
                    <a:cubicBezTo>
                      <a:pt x="34758" y="1497466"/>
                      <a:pt x="47335" y="1510377"/>
                      <a:pt x="63066" y="1510617"/>
                    </a:cubicBezTo>
                    <a:cubicBezTo>
                      <a:pt x="78796" y="1510856"/>
                      <a:pt x="91761" y="1498337"/>
                      <a:pt x="92072" y="1482608"/>
                    </a:cubicBezTo>
                    <a:lnTo>
                      <a:pt x="114269" y="29120"/>
                    </a:lnTo>
                    <a:cubicBezTo>
                      <a:pt x="114439" y="13390"/>
                      <a:pt x="101862" y="480"/>
                      <a:pt x="86131" y="239"/>
                    </a:cubicBezTo>
                    <a:cubicBezTo>
                      <a:pt x="70401" y="0"/>
                      <a:pt x="57436" y="12519"/>
                      <a:pt x="57125" y="2824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82" name="Freeform 1082"/>
              <p:cNvSpPr/>
              <p:nvPr/>
            </p:nvSpPr>
            <p:spPr>
              <a:xfrm>
                <a:off x="9847478" y="6612061"/>
                <a:ext cx="127000" cy="159921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599213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72" y="62795"/>
                    </a:moveTo>
                    <a:cubicBezTo>
                      <a:pt x="91770" y="47066"/>
                      <a:pt x="78811" y="34540"/>
                      <a:pt x="63081" y="34771"/>
                    </a:cubicBezTo>
                    <a:cubicBezTo>
                      <a:pt x="47351" y="35003"/>
                      <a:pt x="34767" y="47906"/>
                      <a:pt x="34928" y="63637"/>
                    </a:cubicBezTo>
                    <a:lnTo>
                      <a:pt x="57125" y="1570957"/>
                    </a:lnTo>
                    <a:cubicBezTo>
                      <a:pt x="57427" y="1586687"/>
                      <a:pt x="70386" y="1599213"/>
                      <a:pt x="86116" y="1598981"/>
                    </a:cubicBezTo>
                    <a:cubicBezTo>
                      <a:pt x="101846" y="1598749"/>
                      <a:pt x="114430" y="1585847"/>
                      <a:pt x="114269" y="157011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83" name="Freeform 1083"/>
              <p:cNvSpPr/>
              <p:nvPr/>
            </p:nvSpPr>
            <p:spPr>
              <a:xfrm>
                <a:off x="9869675" y="6108332"/>
                <a:ext cx="127000" cy="21374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137482">
                    <a:moveTo>
                      <a:pt x="127000" y="2074265"/>
                    </a:moveTo>
                    <a:cubicBezTo>
                      <a:pt x="126844" y="2039306"/>
                      <a:pt x="98460" y="2011049"/>
                      <a:pt x="63500" y="2011049"/>
                    </a:cubicBezTo>
                    <a:cubicBezTo>
                      <a:pt x="28540" y="2011049"/>
                      <a:pt x="157" y="2039306"/>
                      <a:pt x="0" y="2074265"/>
                    </a:cubicBezTo>
                    <a:cubicBezTo>
                      <a:pt x="157" y="2109225"/>
                      <a:pt x="28540" y="2137482"/>
                      <a:pt x="63500" y="2137482"/>
                    </a:cubicBezTo>
                    <a:cubicBezTo>
                      <a:pt x="98460" y="2137482"/>
                      <a:pt x="126844" y="2109225"/>
                      <a:pt x="127000" y="2074265"/>
                    </a:cubicBezTo>
                    <a:close/>
                    <a:moveTo>
                      <a:pt x="34927" y="2073955"/>
                    </a:moveTo>
                    <a:cubicBezTo>
                      <a:pt x="34827" y="2089687"/>
                      <a:pt x="47461" y="2102540"/>
                      <a:pt x="63192" y="2102712"/>
                    </a:cubicBezTo>
                    <a:cubicBezTo>
                      <a:pt x="78922" y="2102882"/>
                      <a:pt x="91832" y="2090306"/>
                      <a:pt x="92074" y="2074576"/>
                    </a:cubicBezTo>
                    <a:lnTo>
                      <a:pt x="114271" y="28926"/>
                    </a:lnTo>
                    <a:cubicBezTo>
                      <a:pt x="114371" y="13195"/>
                      <a:pt x="101737" y="341"/>
                      <a:pt x="86006" y="170"/>
                    </a:cubicBezTo>
                    <a:cubicBezTo>
                      <a:pt x="70275" y="0"/>
                      <a:pt x="57365" y="12576"/>
                      <a:pt x="57124" y="2830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84" name="Freeform 1084"/>
              <p:cNvSpPr/>
              <p:nvPr/>
            </p:nvSpPr>
            <p:spPr>
              <a:xfrm>
                <a:off x="9891872" y="6073732"/>
                <a:ext cx="127000" cy="262194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621947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74" y="62966"/>
                    </a:moveTo>
                    <a:cubicBezTo>
                      <a:pt x="91865" y="47235"/>
                      <a:pt x="78981" y="34632"/>
                      <a:pt x="63250" y="34770"/>
                    </a:cubicBezTo>
                    <a:cubicBezTo>
                      <a:pt x="47519" y="34908"/>
                      <a:pt x="34859" y="47735"/>
                      <a:pt x="34926" y="63467"/>
                    </a:cubicBezTo>
                    <a:lnTo>
                      <a:pt x="57123" y="2593613"/>
                    </a:lnTo>
                    <a:cubicBezTo>
                      <a:pt x="57332" y="2609343"/>
                      <a:pt x="70215" y="2621947"/>
                      <a:pt x="85947" y="2621809"/>
                    </a:cubicBezTo>
                    <a:cubicBezTo>
                      <a:pt x="101678" y="2621670"/>
                      <a:pt x="114338" y="2608843"/>
                      <a:pt x="114271" y="2593111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85" name="Freeform 1085"/>
              <p:cNvSpPr/>
              <p:nvPr/>
            </p:nvSpPr>
            <p:spPr>
              <a:xfrm>
                <a:off x="9914069" y="8603877"/>
                <a:ext cx="127000" cy="5768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50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45" y="61909"/>
                    </a:moveTo>
                    <a:cubicBezTo>
                      <a:pt x="91255" y="46197"/>
                      <a:pt x="77913" y="34079"/>
                      <a:pt x="62198" y="34799"/>
                    </a:cubicBezTo>
                    <a:cubicBezTo>
                      <a:pt x="46483" y="35519"/>
                      <a:pt x="34305" y="48806"/>
                      <a:pt x="34955" y="64524"/>
                    </a:cubicBezTo>
                    <a:lnTo>
                      <a:pt x="57152" y="549020"/>
                    </a:lnTo>
                    <a:cubicBezTo>
                      <a:pt x="57942" y="564732"/>
                      <a:pt x="71284" y="576850"/>
                      <a:pt x="86999" y="576130"/>
                    </a:cubicBezTo>
                    <a:cubicBezTo>
                      <a:pt x="102714" y="575410"/>
                      <a:pt x="114892" y="562123"/>
                      <a:pt x="114242" y="54640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86" name="Freeform 1086"/>
              <p:cNvSpPr/>
              <p:nvPr/>
            </p:nvSpPr>
            <p:spPr>
              <a:xfrm>
                <a:off x="9936266" y="9088373"/>
                <a:ext cx="127000" cy="7919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9197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61" y="62311"/>
                    </a:moveTo>
                    <a:cubicBezTo>
                      <a:pt x="91492" y="46590"/>
                      <a:pt x="78322" y="34285"/>
                      <a:pt x="62598" y="34783"/>
                    </a:cubicBezTo>
                    <a:cubicBezTo>
                      <a:pt x="46874" y="35283"/>
                      <a:pt x="34511" y="48396"/>
                      <a:pt x="34939" y="64123"/>
                    </a:cubicBezTo>
                    <a:lnTo>
                      <a:pt x="57136" y="763950"/>
                    </a:lnTo>
                    <a:cubicBezTo>
                      <a:pt x="57705" y="779671"/>
                      <a:pt x="70875" y="791976"/>
                      <a:pt x="86599" y="791477"/>
                    </a:cubicBezTo>
                    <a:cubicBezTo>
                      <a:pt x="102323" y="790978"/>
                      <a:pt x="114686" y="777864"/>
                      <a:pt x="114258" y="76213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87" name="Freeform 1087"/>
              <p:cNvSpPr/>
              <p:nvPr/>
            </p:nvSpPr>
            <p:spPr>
              <a:xfrm>
                <a:off x="9958463" y="9788201"/>
                <a:ext cx="127000" cy="46937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9370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60" y="126433"/>
                      <a:pt x="126843" y="98175"/>
                      <a:pt x="127000" y="63216"/>
                    </a:cubicBezTo>
                    <a:close/>
                    <a:moveTo>
                      <a:pt x="92026" y="61536"/>
                    </a:moveTo>
                    <a:cubicBezTo>
                      <a:pt x="91031" y="45835"/>
                      <a:pt x="77532" y="33892"/>
                      <a:pt x="61828" y="34817"/>
                    </a:cubicBezTo>
                    <a:cubicBezTo>
                      <a:pt x="46122" y="35743"/>
                      <a:pt x="34119" y="49188"/>
                      <a:pt x="34974" y="64896"/>
                    </a:cubicBezTo>
                    <a:lnTo>
                      <a:pt x="57171" y="441727"/>
                    </a:lnTo>
                    <a:cubicBezTo>
                      <a:pt x="58167" y="457427"/>
                      <a:pt x="71665" y="469370"/>
                      <a:pt x="87370" y="468445"/>
                    </a:cubicBezTo>
                    <a:cubicBezTo>
                      <a:pt x="103075" y="467520"/>
                      <a:pt x="115078" y="454075"/>
                      <a:pt x="114223" y="43836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88" name="Freeform 1088"/>
              <p:cNvSpPr/>
              <p:nvPr/>
            </p:nvSpPr>
            <p:spPr>
              <a:xfrm>
                <a:off x="9980660" y="9069006"/>
                <a:ext cx="127000" cy="122245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22457">
                    <a:moveTo>
                      <a:pt x="127000" y="1159241"/>
                    </a:moveTo>
                    <a:cubicBezTo>
                      <a:pt x="126843" y="1124282"/>
                      <a:pt x="98460" y="1096025"/>
                      <a:pt x="63500" y="1096025"/>
                    </a:cubicBezTo>
                    <a:cubicBezTo>
                      <a:pt x="28540" y="1096025"/>
                      <a:pt x="156" y="1124282"/>
                      <a:pt x="0" y="1159241"/>
                    </a:cubicBezTo>
                    <a:cubicBezTo>
                      <a:pt x="156" y="1194200"/>
                      <a:pt x="28540" y="1222457"/>
                      <a:pt x="63500" y="1222457"/>
                    </a:cubicBezTo>
                    <a:cubicBezTo>
                      <a:pt x="98460" y="1222457"/>
                      <a:pt x="126843" y="1194200"/>
                      <a:pt x="127000" y="1159241"/>
                    </a:cubicBezTo>
                    <a:close/>
                    <a:moveTo>
                      <a:pt x="34930" y="1158681"/>
                    </a:moveTo>
                    <a:cubicBezTo>
                      <a:pt x="34691" y="1174411"/>
                      <a:pt x="47212" y="1187375"/>
                      <a:pt x="62942" y="1187683"/>
                    </a:cubicBezTo>
                    <a:cubicBezTo>
                      <a:pt x="78670" y="1187992"/>
                      <a:pt x="91690" y="1175529"/>
                      <a:pt x="92069" y="1159802"/>
                    </a:cubicBezTo>
                    <a:lnTo>
                      <a:pt x="114266" y="29312"/>
                    </a:lnTo>
                    <a:cubicBezTo>
                      <a:pt x="114505" y="13581"/>
                      <a:pt x="101984" y="617"/>
                      <a:pt x="86255" y="309"/>
                    </a:cubicBezTo>
                    <a:cubicBezTo>
                      <a:pt x="70526" y="0"/>
                      <a:pt x="57506" y="12463"/>
                      <a:pt x="57127" y="2819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89" name="Freeform 1089"/>
              <p:cNvSpPr/>
              <p:nvPr/>
            </p:nvSpPr>
            <p:spPr>
              <a:xfrm>
                <a:off x="10002857" y="9034541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1809" y="59325"/>
                    </a:moveTo>
                    <a:cubicBezTo>
                      <a:pt x="89598" y="43749"/>
                      <a:pt x="75212" y="32892"/>
                      <a:pt x="59626" y="35033"/>
                    </a:cubicBezTo>
                    <a:cubicBezTo>
                      <a:pt x="44041" y="37175"/>
                      <a:pt x="33119" y="51512"/>
                      <a:pt x="35192" y="67107"/>
                    </a:cubicBezTo>
                    <a:lnTo>
                      <a:pt x="57389" y="228605"/>
                    </a:lnTo>
                    <a:cubicBezTo>
                      <a:pt x="59600" y="244181"/>
                      <a:pt x="73985" y="255038"/>
                      <a:pt x="89571" y="252897"/>
                    </a:cubicBezTo>
                    <a:cubicBezTo>
                      <a:pt x="105156" y="250755"/>
                      <a:pt x="116079" y="236418"/>
                      <a:pt x="114006" y="22082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90" name="Freeform 1090"/>
              <p:cNvSpPr/>
              <p:nvPr/>
            </p:nvSpPr>
            <p:spPr>
              <a:xfrm>
                <a:off x="10025054" y="8960427"/>
                <a:ext cx="127000" cy="3620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45">
                    <a:moveTo>
                      <a:pt x="127000" y="298829"/>
                    </a:moveTo>
                    <a:cubicBezTo>
                      <a:pt x="126843" y="263870"/>
                      <a:pt x="98460" y="235612"/>
                      <a:pt x="63500" y="235612"/>
                    </a:cubicBezTo>
                    <a:cubicBezTo>
                      <a:pt x="28540" y="235612"/>
                      <a:pt x="157" y="263870"/>
                      <a:pt x="0" y="298829"/>
                    </a:cubicBezTo>
                    <a:cubicBezTo>
                      <a:pt x="157" y="333788"/>
                      <a:pt x="28540" y="362045"/>
                      <a:pt x="63500" y="362045"/>
                    </a:cubicBezTo>
                    <a:cubicBezTo>
                      <a:pt x="98460" y="362045"/>
                      <a:pt x="126843" y="333788"/>
                      <a:pt x="127000" y="298829"/>
                    </a:cubicBezTo>
                    <a:close/>
                    <a:moveTo>
                      <a:pt x="35022" y="296480"/>
                    </a:moveTo>
                    <a:cubicBezTo>
                      <a:pt x="33799" y="312164"/>
                      <a:pt x="45484" y="325887"/>
                      <a:pt x="61163" y="327180"/>
                    </a:cubicBezTo>
                    <a:cubicBezTo>
                      <a:pt x="76841" y="328473"/>
                      <a:pt x="90616" y="316849"/>
                      <a:pt x="91979" y="301177"/>
                    </a:cubicBezTo>
                    <a:lnTo>
                      <a:pt x="114175" y="32012"/>
                    </a:lnTo>
                    <a:cubicBezTo>
                      <a:pt x="115409" y="16322"/>
                      <a:pt x="103723" y="2587"/>
                      <a:pt x="88037" y="1293"/>
                    </a:cubicBezTo>
                    <a:cubicBezTo>
                      <a:pt x="72351" y="0"/>
                      <a:pt x="58572" y="11634"/>
                      <a:pt x="57219" y="2731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91" name="Freeform 1091"/>
              <p:cNvSpPr/>
              <p:nvPr/>
            </p:nvSpPr>
            <p:spPr>
              <a:xfrm>
                <a:off x="10047251" y="8926874"/>
                <a:ext cx="127000" cy="11686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68640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69" y="62628"/>
                    </a:moveTo>
                    <a:cubicBezTo>
                      <a:pt x="91674" y="46901"/>
                      <a:pt x="78642" y="34451"/>
                      <a:pt x="62913" y="34775"/>
                    </a:cubicBezTo>
                    <a:cubicBezTo>
                      <a:pt x="47186" y="35100"/>
                      <a:pt x="34677" y="48076"/>
                      <a:pt x="34931" y="63806"/>
                    </a:cubicBezTo>
                    <a:lnTo>
                      <a:pt x="57128" y="1140463"/>
                    </a:lnTo>
                    <a:cubicBezTo>
                      <a:pt x="57523" y="1156190"/>
                      <a:pt x="70555" y="1168640"/>
                      <a:pt x="86284" y="1168316"/>
                    </a:cubicBezTo>
                    <a:cubicBezTo>
                      <a:pt x="102012" y="1167991"/>
                      <a:pt x="114520" y="1155015"/>
                      <a:pt x="114266" y="113928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92" name="Freeform 1092"/>
              <p:cNvSpPr/>
              <p:nvPr/>
            </p:nvSpPr>
            <p:spPr>
              <a:xfrm>
                <a:off x="10069448" y="5785422"/>
                <a:ext cx="127000" cy="434454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344543">
                    <a:moveTo>
                      <a:pt x="127000" y="4281326"/>
                    </a:moveTo>
                    <a:cubicBezTo>
                      <a:pt x="126844" y="4246367"/>
                      <a:pt x="98460" y="4218110"/>
                      <a:pt x="63500" y="4218110"/>
                    </a:cubicBezTo>
                    <a:cubicBezTo>
                      <a:pt x="28540" y="4218110"/>
                      <a:pt x="157" y="4246367"/>
                      <a:pt x="0" y="4281326"/>
                    </a:cubicBezTo>
                    <a:cubicBezTo>
                      <a:pt x="157" y="4316285"/>
                      <a:pt x="28540" y="4344543"/>
                      <a:pt x="63500" y="4344543"/>
                    </a:cubicBezTo>
                    <a:cubicBezTo>
                      <a:pt x="98460" y="4344543"/>
                      <a:pt x="126844" y="4316285"/>
                      <a:pt x="127000" y="4281326"/>
                    </a:cubicBezTo>
                    <a:close/>
                    <a:moveTo>
                      <a:pt x="34926" y="4281177"/>
                    </a:moveTo>
                    <a:cubicBezTo>
                      <a:pt x="34914" y="4296909"/>
                      <a:pt x="47621" y="4309692"/>
                      <a:pt x="63352" y="4309774"/>
                    </a:cubicBezTo>
                    <a:cubicBezTo>
                      <a:pt x="79084" y="4309856"/>
                      <a:pt x="91922" y="4297207"/>
                      <a:pt x="92075" y="4281476"/>
                    </a:cubicBezTo>
                    <a:lnTo>
                      <a:pt x="114272" y="28678"/>
                    </a:lnTo>
                    <a:cubicBezTo>
                      <a:pt x="114284" y="12946"/>
                      <a:pt x="101578" y="164"/>
                      <a:pt x="85846" y="82"/>
                    </a:cubicBezTo>
                    <a:cubicBezTo>
                      <a:pt x="70114" y="0"/>
                      <a:pt x="57276" y="12649"/>
                      <a:pt x="57123" y="2838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93" name="Freeform 1093"/>
              <p:cNvSpPr/>
              <p:nvPr/>
            </p:nvSpPr>
            <p:spPr>
              <a:xfrm>
                <a:off x="10091645" y="5750734"/>
                <a:ext cx="127000" cy="33217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321745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92074" y="63021"/>
                    </a:moveTo>
                    <a:cubicBezTo>
                      <a:pt x="91896" y="47290"/>
                      <a:pt x="79037" y="34662"/>
                      <a:pt x="63305" y="34770"/>
                    </a:cubicBezTo>
                    <a:cubicBezTo>
                      <a:pt x="47573" y="34878"/>
                      <a:pt x="34888" y="47682"/>
                      <a:pt x="34926" y="63413"/>
                    </a:cubicBezTo>
                    <a:lnTo>
                      <a:pt x="57123" y="3293386"/>
                    </a:lnTo>
                    <a:cubicBezTo>
                      <a:pt x="57301" y="3309117"/>
                      <a:pt x="70161" y="3321745"/>
                      <a:pt x="85893" y="3321637"/>
                    </a:cubicBezTo>
                    <a:cubicBezTo>
                      <a:pt x="101624" y="3321529"/>
                      <a:pt x="114310" y="3308725"/>
                      <a:pt x="114272" y="329299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94" name="Freeform 1094"/>
              <p:cNvSpPr/>
              <p:nvPr/>
            </p:nvSpPr>
            <p:spPr>
              <a:xfrm>
                <a:off x="10113842" y="8980708"/>
                <a:ext cx="127000" cy="12762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0" y="62680"/>
                    </a:moveTo>
                    <a:cubicBezTo>
                      <a:pt x="91705" y="46953"/>
                      <a:pt x="78696" y="34479"/>
                      <a:pt x="62967" y="34773"/>
                    </a:cubicBezTo>
                    <a:cubicBezTo>
                      <a:pt x="47238" y="35068"/>
                      <a:pt x="34705" y="48022"/>
                      <a:pt x="34930" y="63752"/>
                    </a:cubicBezTo>
                    <a:lnTo>
                      <a:pt x="57127" y="1248075"/>
                    </a:lnTo>
                    <a:cubicBezTo>
                      <a:pt x="57492" y="1263802"/>
                      <a:pt x="70501" y="1276276"/>
                      <a:pt x="86230" y="1275981"/>
                    </a:cubicBezTo>
                    <a:cubicBezTo>
                      <a:pt x="101959" y="1275687"/>
                      <a:pt x="114492" y="1262733"/>
                      <a:pt x="114267" y="124700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95" name="Freeform 1095"/>
              <p:cNvSpPr/>
              <p:nvPr/>
            </p:nvSpPr>
            <p:spPr>
              <a:xfrm>
                <a:off x="10136039" y="6915889"/>
                <a:ext cx="127000" cy="337557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375575">
                    <a:moveTo>
                      <a:pt x="127000" y="3312358"/>
                    </a:moveTo>
                    <a:cubicBezTo>
                      <a:pt x="126844" y="3277399"/>
                      <a:pt x="98460" y="3249142"/>
                      <a:pt x="63500" y="3249142"/>
                    </a:cubicBezTo>
                    <a:cubicBezTo>
                      <a:pt x="28541" y="3249142"/>
                      <a:pt x="157" y="3277399"/>
                      <a:pt x="0" y="3312358"/>
                    </a:cubicBezTo>
                    <a:cubicBezTo>
                      <a:pt x="157" y="3347317"/>
                      <a:pt x="28541" y="3375574"/>
                      <a:pt x="63500" y="3375574"/>
                    </a:cubicBezTo>
                    <a:cubicBezTo>
                      <a:pt x="98460" y="3375574"/>
                      <a:pt x="126844" y="3347317"/>
                      <a:pt x="127000" y="3312358"/>
                    </a:cubicBezTo>
                    <a:close/>
                    <a:moveTo>
                      <a:pt x="34926" y="3312165"/>
                    </a:moveTo>
                    <a:cubicBezTo>
                      <a:pt x="34891" y="3327897"/>
                      <a:pt x="47577" y="3340698"/>
                      <a:pt x="63308" y="3340805"/>
                    </a:cubicBezTo>
                    <a:cubicBezTo>
                      <a:pt x="79040" y="3340911"/>
                      <a:pt x="91898" y="3328282"/>
                      <a:pt x="92075" y="3312551"/>
                    </a:cubicBezTo>
                    <a:lnTo>
                      <a:pt x="114272" y="28746"/>
                    </a:lnTo>
                    <a:cubicBezTo>
                      <a:pt x="114308" y="13014"/>
                      <a:pt x="101621" y="212"/>
                      <a:pt x="85890" y="106"/>
                    </a:cubicBezTo>
                    <a:cubicBezTo>
                      <a:pt x="70159" y="0"/>
                      <a:pt x="57300" y="12628"/>
                      <a:pt x="57123" y="2835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96" name="Freeform 1096"/>
              <p:cNvSpPr/>
              <p:nvPr/>
            </p:nvSpPr>
            <p:spPr>
              <a:xfrm>
                <a:off x="10158237" y="6881225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3" y="98175"/>
                      <a:pt x="127000" y="63216"/>
                    </a:cubicBezTo>
                    <a:close/>
                    <a:moveTo>
                      <a:pt x="92037" y="61746"/>
                    </a:moveTo>
                    <a:cubicBezTo>
                      <a:pt x="91157" y="46039"/>
                      <a:pt x="77746" y="33997"/>
                      <a:pt x="62035" y="34807"/>
                    </a:cubicBezTo>
                    <a:cubicBezTo>
                      <a:pt x="46325" y="35616"/>
                      <a:pt x="34223" y="48973"/>
                      <a:pt x="34963" y="64687"/>
                    </a:cubicBezTo>
                    <a:lnTo>
                      <a:pt x="57160" y="495350"/>
                    </a:lnTo>
                    <a:cubicBezTo>
                      <a:pt x="58039" y="511057"/>
                      <a:pt x="71450" y="523099"/>
                      <a:pt x="87161" y="522289"/>
                    </a:cubicBezTo>
                    <a:cubicBezTo>
                      <a:pt x="102872" y="521480"/>
                      <a:pt x="114973" y="508123"/>
                      <a:pt x="114234" y="49240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97" name="Freeform 1097"/>
              <p:cNvSpPr/>
              <p:nvPr/>
            </p:nvSpPr>
            <p:spPr>
              <a:xfrm>
                <a:off x="10180434" y="7311889"/>
                <a:ext cx="127000" cy="7919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91976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60" y="62310"/>
                    </a:moveTo>
                    <a:cubicBezTo>
                      <a:pt x="91491" y="46588"/>
                      <a:pt x="78321" y="34284"/>
                      <a:pt x="62597" y="34782"/>
                    </a:cubicBezTo>
                    <a:cubicBezTo>
                      <a:pt x="46874" y="35281"/>
                      <a:pt x="34510" y="48395"/>
                      <a:pt x="34939" y="64121"/>
                    </a:cubicBezTo>
                    <a:lnTo>
                      <a:pt x="57136" y="763949"/>
                    </a:lnTo>
                    <a:cubicBezTo>
                      <a:pt x="57705" y="779671"/>
                      <a:pt x="70874" y="791975"/>
                      <a:pt x="86598" y="791476"/>
                    </a:cubicBezTo>
                    <a:cubicBezTo>
                      <a:pt x="102322" y="790978"/>
                      <a:pt x="114686" y="777863"/>
                      <a:pt x="114257" y="76213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98" name="Freeform 1098"/>
              <p:cNvSpPr/>
              <p:nvPr/>
            </p:nvSpPr>
            <p:spPr>
              <a:xfrm>
                <a:off x="10202631" y="8011716"/>
                <a:ext cx="127000" cy="41567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3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07" y="61257"/>
                    </a:moveTo>
                    <a:cubicBezTo>
                      <a:pt x="90859" y="45567"/>
                      <a:pt x="77244" y="33757"/>
                      <a:pt x="61549" y="34835"/>
                    </a:cubicBezTo>
                    <a:cubicBezTo>
                      <a:pt x="45854" y="35914"/>
                      <a:pt x="33983" y="49476"/>
                      <a:pt x="34991" y="65175"/>
                    </a:cubicBezTo>
                    <a:lnTo>
                      <a:pt x="57188" y="388172"/>
                    </a:lnTo>
                    <a:cubicBezTo>
                      <a:pt x="58337" y="403862"/>
                      <a:pt x="71952" y="415673"/>
                      <a:pt x="87646" y="414594"/>
                    </a:cubicBezTo>
                    <a:cubicBezTo>
                      <a:pt x="103341" y="413515"/>
                      <a:pt x="115213" y="399954"/>
                      <a:pt x="114204" y="38425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099" name="Freeform 1099"/>
              <p:cNvSpPr/>
              <p:nvPr/>
            </p:nvSpPr>
            <p:spPr>
              <a:xfrm>
                <a:off x="10224828" y="5516221"/>
                <a:ext cx="127000" cy="29449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944925">
                    <a:moveTo>
                      <a:pt x="127000" y="2881708"/>
                    </a:moveTo>
                    <a:cubicBezTo>
                      <a:pt x="126843" y="2846749"/>
                      <a:pt x="98460" y="2818492"/>
                      <a:pt x="63500" y="2818492"/>
                    </a:cubicBezTo>
                    <a:cubicBezTo>
                      <a:pt x="28540" y="2818492"/>
                      <a:pt x="156" y="2846749"/>
                      <a:pt x="0" y="2881708"/>
                    </a:cubicBezTo>
                    <a:cubicBezTo>
                      <a:pt x="156" y="2916667"/>
                      <a:pt x="28540" y="2944925"/>
                      <a:pt x="63500" y="2944925"/>
                    </a:cubicBezTo>
                    <a:cubicBezTo>
                      <a:pt x="98460" y="2944925"/>
                      <a:pt x="126843" y="2916667"/>
                      <a:pt x="127000" y="2881708"/>
                    </a:cubicBezTo>
                    <a:close/>
                    <a:moveTo>
                      <a:pt x="34926" y="2881486"/>
                    </a:moveTo>
                    <a:cubicBezTo>
                      <a:pt x="34874" y="2897217"/>
                      <a:pt x="47548" y="2910030"/>
                      <a:pt x="63278" y="2910152"/>
                    </a:cubicBezTo>
                    <a:cubicBezTo>
                      <a:pt x="79008" y="2910275"/>
                      <a:pt x="91879" y="2897660"/>
                      <a:pt x="92073" y="2881931"/>
                    </a:cubicBezTo>
                    <a:lnTo>
                      <a:pt x="114270" y="28788"/>
                    </a:lnTo>
                    <a:cubicBezTo>
                      <a:pt x="114321" y="13057"/>
                      <a:pt x="101648" y="244"/>
                      <a:pt x="85918" y="122"/>
                    </a:cubicBezTo>
                    <a:cubicBezTo>
                      <a:pt x="70188" y="0"/>
                      <a:pt x="57317" y="12614"/>
                      <a:pt x="57123" y="2834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00" name="Freeform 1100"/>
              <p:cNvSpPr/>
              <p:nvPr/>
            </p:nvSpPr>
            <p:spPr>
              <a:xfrm>
                <a:off x="10247025" y="5481570"/>
                <a:ext cx="127000" cy="369856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98563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74" y="63041"/>
                    </a:moveTo>
                    <a:cubicBezTo>
                      <a:pt x="91907" y="47310"/>
                      <a:pt x="79056" y="34673"/>
                      <a:pt x="63325" y="34769"/>
                    </a:cubicBezTo>
                    <a:cubicBezTo>
                      <a:pt x="47593" y="34866"/>
                      <a:pt x="34899" y="47660"/>
                      <a:pt x="34925" y="63392"/>
                    </a:cubicBezTo>
                    <a:lnTo>
                      <a:pt x="57122" y="3670195"/>
                    </a:lnTo>
                    <a:cubicBezTo>
                      <a:pt x="57289" y="3685926"/>
                      <a:pt x="70140" y="3698563"/>
                      <a:pt x="85871" y="3698467"/>
                    </a:cubicBezTo>
                    <a:cubicBezTo>
                      <a:pt x="101603" y="3698370"/>
                      <a:pt x="114298" y="3685575"/>
                      <a:pt x="114271" y="366984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01" name="Freeform 1101"/>
              <p:cNvSpPr/>
              <p:nvPr/>
            </p:nvSpPr>
            <p:spPr>
              <a:xfrm>
                <a:off x="10269221" y="9088373"/>
                <a:ext cx="127000" cy="3084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9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1925" y="60286"/>
                    </a:moveTo>
                    <a:cubicBezTo>
                      <a:pt x="90261" y="44628"/>
                      <a:pt x="76243" y="33269"/>
                      <a:pt x="60580" y="34883"/>
                    </a:cubicBezTo>
                    <a:cubicBezTo>
                      <a:pt x="44917" y="36497"/>
                      <a:pt x="33512" y="50478"/>
                      <a:pt x="35076" y="66147"/>
                    </a:cubicBezTo>
                    <a:lnTo>
                      <a:pt x="57273" y="281478"/>
                    </a:lnTo>
                    <a:cubicBezTo>
                      <a:pt x="58938" y="297136"/>
                      <a:pt x="72955" y="308496"/>
                      <a:pt x="88618" y="306882"/>
                    </a:cubicBezTo>
                    <a:cubicBezTo>
                      <a:pt x="104281" y="305268"/>
                      <a:pt x="115686" y="291286"/>
                      <a:pt x="114122" y="27561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02" name="Freeform 1102"/>
              <p:cNvSpPr/>
              <p:nvPr/>
            </p:nvSpPr>
            <p:spPr>
              <a:xfrm>
                <a:off x="10291418" y="6915852"/>
                <a:ext cx="127000" cy="251428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14286">
                    <a:moveTo>
                      <a:pt x="127000" y="2451069"/>
                    </a:moveTo>
                    <a:cubicBezTo>
                      <a:pt x="126844" y="2416110"/>
                      <a:pt x="98460" y="2387853"/>
                      <a:pt x="63500" y="2387853"/>
                    </a:cubicBezTo>
                    <a:cubicBezTo>
                      <a:pt x="28540" y="2387853"/>
                      <a:pt x="157" y="2416110"/>
                      <a:pt x="0" y="2451069"/>
                    </a:cubicBezTo>
                    <a:cubicBezTo>
                      <a:pt x="157" y="2486028"/>
                      <a:pt x="28540" y="2514286"/>
                      <a:pt x="63500" y="2514286"/>
                    </a:cubicBezTo>
                    <a:cubicBezTo>
                      <a:pt x="98460" y="2514286"/>
                      <a:pt x="126844" y="2486028"/>
                      <a:pt x="127000" y="2451069"/>
                    </a:cubicBezTo>
                    <a:close/>
                    <a:moveTo>
                      <a:pt x="34927" y="2450807"/>
                    </a:moveTo>
                    <a:cubicBezTo>
                      <a:pt x="34853" y="2466539"/>
                      <a:pt x="47509" y="2479371"/>
                      <a:pt x="63240" y="2479516"/>
                    </a:cubicBezTo>
                    <a:cubicBezTo>
                      <a:pt x="78971" y="2479660"/>
                      <a:pt x="91860" y="2467061"/>
                      <a:pt x="92075" y="2451331"/>
                    </a:cubicBezTo>
                    <a:lnTo>
                      <a:pt x="114272" y="28851"/>
                    </a:lnTo>
                    <a:cubicBezTo>
                      <a:pt x="114345" y="13120"/>
                      <a:pt x="101689" y="287"/>
                      <a:pt x="85958" y="143"/>
                    </a:cubicBezTo>
                    <a:cubicBezTo>
                      <a:pt x="70227" y="0"/>
                      <a:pt x="57339" y="12598"/>
                      <a:pt x="57124" y="2832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03" name="Freeform 1103"/>
              <p:cNvSpPr/>
              <p:nvPr/>
            </p:nvSpPr>
            <p:spPr>
              <a:xfrm>
                <a:off x="10313615" y="4977832"/>
                <a:ext cx="127000" cy="20298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29825">
                    <a:moveTo>
                      <a:pt x="127000" y="1966609"/>
                    </a:moveTo>
                    <a:cubicBezTo>
                      <a:pt x="126844" y="1931650"/>
                      <a:pt x="98460" y="1903393"/>
                      <a:pt x="63500" y="1903393"/>
                    </a:cubicBezTo>
                    <a:cubicBezTo>
                      <a:pt x="28541" y="1903393"/>
                      <a:pt x="157" y="1931650"/>
                      <a:pt x="0" y="1966609"/>
                    </a:cubicBezTo>
                    <a:cubicBezTo>
                      <a:pt x="157" y="2001568"/>
                      <a:pt x="28541" y="2029826"/>
                      <a:pt x="63500" y="2029826"/>
                    </a:cubicBezTo>
                    <a:cubicBezTo>
                      <a:pt x="98460" y="2029826"/>
                      <a:pt x="126844" y="2001568"/>
                      <a:pt x="127000" y="1966609"/>
                    </a:cubicBezTo>
                    <a:close/>
                    <a:moveTo>
                      <a:pt x="34928" y="1966282"/>
                    </a:moveTo>
                    <a:cubicBezTo>
                      <a:pt x="34818" y="1982014"/>
                      <a:pt x="47444" y="1994875"/>
                      <a:pt x="63175" y="1995056"/>
                    </a:cubicBezTo>
                    <a:cubicBezTo>
                      <a:pt x="78906" y="1995235"/>
                      <a:pt x="91824" y="1982667"/>
                      <a:pt x="92074" y="1966937"/>
                    </a:cubicBezTo>
                    <a:lnTo>
                      <a:pt x="114271" y="28953"/>
                    </a:lnTo>
                    <a:cubicBezTo>
                      <a:pt x="114381" y="13222"/>
                      <a:pt x="101755" y="360"/>
                      <a:pt x="86024" y="180"/>
                    </a:cubicBezTo>
                    <a:cubicBezTo>
                      <a:pt x="70293" y="0"/>
                      <a:pt x="57375" y="12569"/>
                      <a:pt x="57125" y="2829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04" name="Freeform 1104"/>
              <p:cNvSpPr/>
              <p:nvPr/>
            </p:nvSpPr>
            <p:spPr>
              <a:xfrm>
                <a:off x="10335813" y="4943241"/>
                <a:ext cx="127000" cy="547501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475017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59" y="126434"/>
                      <a:pt x="126843" y="98176"/>
                      <a:pt x="127000" y="63217"/>
                    </a:cubicBezTo>
                    <a:close/>
                    <a:moveTo>
                      <a:pt x="92075" y="63099"/>
                    </a:moveTo>
                    <a:cubicBezTo>
                      <a:pt x="91960" y="47354"/>
                      <a:pt x="79128" y="34668"/>
                      <a:pt x="63382" y="34733"/>
                    </a:cubicBezTo>
                    <a:cubicBezTo>
                      <a:pt x="47637" y="34798"/>
                      <a:pt x="34911" y="47589"/>
                      <a:pt x="34925" y="63335"/>
                    </a:cubicBezTo>
                    <a:lnTo>
                      <a:pt x="57122" y="5446622"/>
                    </a:lnTo>
                    <a:cubicBezTo>
                      <a:pt x="57256" y="5462354"/>
                      <a:pt x="70082" y="5475017"/>
                      <a:pt x="85814" y="5474953"/>
                    </a:cubicBezTo>
                    <a:cubicBezTo>
                      <a:pt x="101546" y="5474887"/>
                      <a:pt x="114266" y="5462118"/>
                      <a:pt x="114272" y="544638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05" name="Freeform 1105"/>
              <p:cNvSpPr/>
              <p:nvPr/>
            </p:nvSpPr>
            <p:spPr>
              <a:xfrm>
                <a:off x="10358010" y="5462435"/>
                <a:ext cx="127000" cy="499052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990527">
                    <a:moveTo>
                      <a:pt x="127000" y="4927311"/>
                    </a:moveTo>
                    <a:cubicBezTo>
                      <a:pt x="126843" y="4892352"/>
                      <a:pt x="98460" y="4864094"/>
                      <a:pt x="63500" y="4864094"/>
                    </a:cubicBezTo>
                    <a:cubicBezTo>
                      <a:pt x="28540" y="4864094"/>
                      <a:pt x="156" y="4892352"/>
                      <a:pt x="0" y="4927311"/>
                    </a:cubicBezTo>
                    <a:cubicBezTo>
                      <a:pt x="156" y="4962270"/>
                      <a:pt x="28540" y="4990527"/>
                      <a:pt x="63500" y="4990527"/>
                    </a:cubicBezTo>
                    <a:cubicBezTo>
                      <a:pt x="98460" y="4990527"/>
                      <a:pt x="126843" y="4962270"/>
                      <a:pt x="127000" y="4927311"/>
                    </a:cubicBezTo>
                    <a:close/>
                    <a:moveTo>
                      <a:pt x="34925" y="4927181"/>
                    </a:moveTo>
                    <a:cubicBezTo>
                      <a:pt x="34925" y="4942913"/>
                      <a:pt x="47639" y="4955686"/>
                      <a:pt x="63371" y="4955758"/>
                    </a:cubicBezTo>
                    <a:cubicBezTo>
                      <a:pt x="79103" y="4955829"/>
                      <a:pt x="91933" y="4943171"/>
                      <a:pt x="92075" y="4927440"/>
                    </a:cubicBezTo>
                    <a:lnTo>
                      <a:pt x="114272" y="28648"/>
                    </a:lnTo>
                    <a:cubicBezTo>
                      <a:pt x="114272" y="12916"/>
                      <a:pt x="101558" y="142"/>
                      <a:pt x="85825" y="71"/>
                    </a:cubicBezTo>
                    <a:cubicBezTo>
                      <a:pt x="70094" y="0"/>
                      <a:pt x="57264" y="12658"/>
                      <a:pt x="57122" y="2838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06" name="Freeform 1106"/>
              <p:cNvSpPr/>
              <p:nvPr/>
            </p:nvSpPr>
            <p:spPr>
              <a:xfrm>
                <a:off x="10380207" y="5427737"/>
                <a:ext cx="127000" cy="43983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398376">
                    <a:moveTo>
                      <a:pt x="127000" y="63217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75" y="63069"/>
                    </a:moveTo>
                    <a:cubicBezTo>
                      <a:pt x="91924" y="47338"/>
                      <a:pt x="79085" y="34688"/>
                      <a:pt x="63353" y="34769"/>
                    </a:cubicBezTo>
                    <a:cubicBezTo>
                      <a:pt x="47622" y="34851"/>
                      <a:pt x="34915" y="47632"/>
                      <a:pt x="34925" y="63364"/>
                    </a:cubicBezTo>
                    <a:lnTo>
                      <a:pt x="57123" y="4369994"/>
                    </a:lnTo>
                    <a:cubicBezTo>
                      <a:pt x="57274" y="4385725"/>
                      <a:pt x="70112" y="4398376"/>
                      <a:pt x="85844" y="4398294"/>
                    </a:cubicBezTo>
                    <a:cubicBezTo>
                      <a:pt x="101576" y="4398213"/>
                      <a:pt x="114283" y="4385431"/>
                      <a:pt x="114272" y="436970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07" name="Freeform 1107"/>
              <p:cNvSpPr/>
              <p:nvPr/>
            </p:nvSpPr>
            <p:spPr>
              <a:xfrm>
                <a:off x="10402404" y="9230184"/>
                <a:ext cx="127000" cy="63061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30617">
                    <a:moveTo>
                      <a:pt x="127000" y="567400"/>
                    </a:moveTo>
                    <a:cubicBezTo>
                      <a:pt x="126843" y="532441"/>
                      <a:pt x="98460" y="504184"/>
                      <a:pt x="63500" y="504184"/>
                    </a:cubicBezTo>
                    <a:cubicBezTo>
                      <a:pt x="28540" y="504184"/>
                      <a:pt x="156" y="532441"/>
                      <a:pt x="0" y="567400"/>
                    </a:cubicBezTo>
                    <a:cubicBezTo>
                      <a:pt x="156" y="602359"/>
                      <a:pt x="28540" y="630616"/>
                      <a:pt x="63500" y="630616"/>
                    </a:cubicBezTo>
                    <a:cubicBezTo>
                      <a:pt x="98460" y="630616"/>
                      <a:pt x="126843" y="602359"/>
                      <a:pt x="127000" y="567400"/>
                    </a:cubicBezTo>
                    <a:close/>
                    <a:moveTo>
                      <a:pt x="34949" y="566223"/>
                    </a:moveTo>
                    <a:cubicBezTo>
                      <a:pt x="34371" y="581944"/>
                      <a:pt x="46609" y="595175"/>
                      <a:pt x="62328" y="595824"/>
                    </a:cubicBezTo>
                    <a:cubicBezTo>
                      <a:pt x="78046" y="596472"/>
                      <a:pt x="91332" y="584293"/>
                      <a:pt x="92051" y="568578"/>
                    </a:cubicBezTo>
                    <a:lnTo>
                      <a:pt x="114248" y="30248"/>
                    </a:lnTo>
                    <a:cubicBezTo>
                      <a:pt x="114825" y="14527"/>
                      <a:pt x="102587" y="1296"/>
                      <a:pt x="86869" y="648"/>
                    </a:cubicBezTo>
                    <a:cubicBezTo>
                      <a:pt x="71151" y="0"/>
                      <a:pt x="57864" y="12179"/>
                      <a:pt x="57146" y="2789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08" name="Freeform 1108"/>
              <p:cNvSpPr/>
              <p:nvPr/>
            </p:nvSpPr>
            <p:spPr>
              <a:xfrm>
                <a:off x="10424601" y="8207639"/>
                <a:ext cx="127000" cy="111483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33">
                    <a:moveTo>
                      <a:pt x="127000" y="1051617"/>
                    </a:moveTo>
                    <a:cubicBezTo>
                      <a:pt x="126843" y="1016658"/>
                      <a:pt x="98460" y="988400"/>
                      <a:pt x="63500" y="988400"/>
                    </a:cubicBezTo>
                    <a:cubicBezTo>
                      <a:pt x="28540" y="988400"/>
                      <a:pt x="156" y="1016658"/>
                      <a:pt x="0" y="1051617"/>
                    </a:cubicBezTo>
                    <a:cubicBezTo>
                      <a:pt x="156" y="1086576"/>
                      <a:pt x="28540" y="1114833"/>
                      <a:pt x="63500" y="1114833"/>
                    </a:cubicBezTo>
                    <a:cubicBezTo>
                      <a:pt x="98460" y="1114833"/>
                      <a:pt x="126843" y="1086576"/>
                      <a:pt x="127000" y="1051617"/>
                    </a:cubicBezTo>
                    <a:close/>
                    <a:moveTo>
                      <a:pt x="34932" y="1050997"/>
                    </a:moveTo>
                    <a:cubicBezTo>
                      <a:pt x="34657" y="1066729"/>
                      <a:pt x="47152" y="1079723"/>
                      <a:pt x="62883" y="1080064"/>
                    </a:cubicBezTo>
                    <a:cubicBezTo>
                      <a:pt x="78614" y="1080405"/>
                      <a:pt x="91660" y="1067965"/>
                      <a:pt x="92068" y="1052236"/>
                    </a:cubicBezTo>
                    <a:lnTo>
                      <a:pt x="114265" y="29412"/>
                    </a:lnTo>
                    <a:cubicBezTo>
                      <a:pt x="114541" y="13679"/>
                      <a:pt x="102046" y="683"/>
                      <a:pt x="86315" y="342"/>
                    </a:cubicBezTo>
                    <a:cubicBezTo>
                      <a:pt x="70583" y="0"/>
                      <a:pt x="57536" y="12441"/>
                      <a:pt x="57129" y="28171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09" name="Freeform 1109"/>
              <p:cNvSpPr/>
              <p:nvPr/>
            </p:nvSpPr>
            <p:spPr>
              <a:xfrm>
                <a:off x="10446798" y="8173214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3217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55" y="62146"/>
                    </a:moveTo>
                    <a:cubicBezTo>
                      <a:pt x="91395" y="46428"/>
                      <a:pt x="78155" y="34200"/>
                      <a:pt x="62434" y="34789"/>
                    </a:cubicBezTo>
                    <a:cubicBezTo>
                      <a:pt x="46713" y="35379"/>
                      <a:pt x="34426" y="48564"/>
                      <a:pt x="34945" y="64287"/>
                    </a:cubicBezTo>
                    <a:lnTo>
                      <a:pt x="57142" y="656449"/>
                    </a:lnTo>
                    <a:cubicBezTo>
                      <a:pt x="57802" y="672166"/>
                      <a:pt x="71042" y="684395"/>
                      <a:pt x="86763" y="683806"/>
                    </a:cubicBezTo>
                    <a:cubicBezTo>
                      <a:pt x="102484" y="683216"/>
                      <a:pt x="114771" y="670031"/>
                      <a:pt x="114252" y="65430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10" name="Freeform 1110"/>
              <p:cNvSpPr/>
              <p:nvPr/>
            </p:nvSpPr>
            <p:spPr>
              <a:xfrm>
                <a:off x="10468995" y="8583313"/>
                <a:ext cx="127000" cy="3084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95">
                    <a:moveTo>
                      <a:pt x="127000" y="245279"/>
                    </a:moveTo>
                    <a:cubicBezTo>
                      <a:pt x="126844" y="210320"/>
                      <a:pt x="98460" y="182063"/>
                      <a:pt x="63500" y="182063"/>
                    </a:cubicBezTo>
                    <a:cubicBezTo>
                      <a:pt x="28540" y="182063"/>
                      <a:pt x="157" y="210320"/>
                      <a:pt x="0" y="245279"/>
                    </a:cubicBezTo>
                    <a:cubicBezTo>
                      <a:pt x="157" y="280238"/>
                      <a:pt x="28540" y="308495"/>
                      <a:pt x="63500" y="308495"/>
                    </a:cubicBezTo>
                    <a:cubicBezTo>
                      <a:pt x="98460" y="308495"/>
                      <a:pt x="126844" y="280238"/>
                      <a:pt x="127000" y="245279"/>
                    </a:cubicBezTo>
                    <a:close/>
                    <a:moveTo>
                      <a:pt x="35075" y="242349"/>
                    </a:moveTo>
                    <a:cubicBezTo>
                      <a:pt x="33511" y="258017"/>
                      <a:pt x="44916" y="271998"/>
                      <a:pt x="60579" y="273613"/>
                    </a:cubicBezTo>
                    <a:cubicBezTo>
                      <a:pt x="76242" y="275227"/>
                      <a:pt x="90260" y="263867"/>
                      <a:pt x="91924" y="248209"/>
                    </a:cubicBezTo>
                    <a:lnTo>
                      <a:pt x="114121" y="32878"/>
                    </a:lnTo>
                    <a:cubicBezTo>
                      <a:pt x="115685" y="17210"/>
                      <a:pt x="104281" y="3229"/>
                      <a:pt x="88617" y="1614"/>
                    </a:cubicBezTo>
                    <a:cubicBezTo>
                      <a:pt x="72955" y="0"/>
                      <a:pt x="58937" y="11360"/>
                      <a:pt x="57273" y="2701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11" name="Freeform 1111"/>
              <p:cNvSpPr/>
              <p:nvPr/>
            </p:nvSpPr>
            <p:spPr>
              <a:xfrm>
                <a:off x="10491192" y="8550045"/>
                <a:ext cx="127000" cy="5230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8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37" y="61745"/>
                    </a:moveTo>
                    <a:cubicBezTo>
                      <a:pt x="91157" y="46038"/>
                      <a:pt x="77747" y="33996"/>
                      <a:pt x="62036" y="34806"/>
                    </a:cubicBezTo>
                    <a:cubicBezTo>
                      <a:pt x="46325" y="35615"/>
                      <a:pt x="34224" y="48972"/>
                      <a:pt x="34963" y="64687"/>
                    </a:cubicBezTo>
                    <a:lnTo>
                      <a:pt x="57160" y="495349"/>
                    </a:lnTo>
                    <a:cubicBezTo>
                      <a:pt x="58040" y="511056"/>
                      <a:pt x="71451" y="523098"/>
                      <a:pt x="87162" y="522288"/>
                    </a:cubicBezTo>
                    <a:cubicBezTo>
                      <a:pt x="102872" y="521479"/>
                      <a:pt x="114974" y="508122"/>
                      <a:pt x="114234" y="49240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12" name="Freeform 1112"/>
              <p:cNvSpPr/>
              <p:nvPr/>
            </p:nvSpPr>
            <p:spPr>
              <a:xfrm>
                <a:off x="10513389" y="8957795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86129"/>
                    </a:moveTo>
                    <a:cubicBezTo>
                      <a:pt x="126844" y="51170"/>
                      <a:pt x="98460" y="22913"/>
                      <a:pt x="63500" y="22913"/>
                    </a:cubicBezTo>
                    <a:cubicBezTo>
                      <a:pt x="28540" y="22913"/>
                      <a:pt x="157" y="51170"/>
                      <a:pt x="0" y="86129"/>
                    </a:cubicBezTo>
                    <a:cubicBezTo>
                      <a:pt x="157" y="121088"/>
                      <a:pt x="28540" y="149345"/>
                      <a:pt x="63500" y="149345"/>
                    </a:cubicBezTo>
                    <a:cubicBezTo>
                      <a:pt x="98460" y="149345"/>
                      <a:pt x="126844" y="121088"/>
                      <a:pt x="127000" y="86129"/>
                    </a:cubicBezTo>
                    <a:close/>
                    <a:moveTo>
                      <a:pt x="37083" y="75236"/>
                    </a:moveTo>
                    <a:cubicBezTo>
                      <a:pt x="31150" y="89806"/>
                      <a:pt x="38112" y="106431"/>
                      <a:pt x="52656" y="112428"/>
                    </a:cubicBezTo>
                    <a:cubicBezTo>
                      <a:pt x="67200" y="118425"/>
                      <a:pt x="83856" y="111538"/>
                      <a:pt x="89917" y="97021"/>
                    </a:cubicBezTo>
                    <a:lnTo>
                      <a:pt x="112114" y="43189"/>
                    </a:lnTo>
                    <a:cubicBezTo>
                      <a:pt x="118047" y="28618"/>
                      <a:pt x="111085" y="11994"/>
                      <a:pt x="96541" y="5997"/>
                    </a:cubicBezTo>
                    <a:cubicBezTo>
                      <a:pt x="81997" y="0"/>
                      <a:pt x="65341" y="6886"/>
                      <a:pt x="59280" y="2140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13" name="Freeform 1113"/>
              <p:cNvSpPr/>
              <p:nvPr/>
            </p:nvSpPr>
            <p:spPr>
              <a:xfrm>
                <a:off x="10535586" y="8926874"/>
                <a:ext cx="127000" cy="122245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22454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69" y="62656"/>
                    </a:moveTo>
                    <a:cubicBezTo>
                      <a:pt x="91687" y="46932"/>
                      <a:pt x="78668" y="34472"/>
                      <a:pt x="62941" y="34781"/>
                    </a:cubicBezTo>
                    <a:cubicBezTo>
                      <a:pt x="47215" y="35089"/>
                      <a:pt x="34695" y="48050"/>
                      <a:pt x="34931" y="63778"/>
                    </a:cubicBezTo>
                    <a:lnTo>
                      <a:pt x="57128" y="1194269"/>
                    </a:lnTo>
                    <a:cubicBezTo>
                      <a:pt x="57509" y="1209994"/>
                      <a:pt x="70529" y="1222455"/>
                      <a:pt x="86256" y="1222145"/>
                    </a:cubicBezTo>
                    <a:cubicBezTo>
                      <a:pt x="101983" y="1221837"/>
                      <a:pt x="114503" y="1208875"/>
                      <a:pt x="114266" y="119314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14" name="Freeform 1114"/>
              <p:cNvSpPr/>
              <p:nvPr/>
            </p:nvSpPr>
            <p:spPr>
              <a:xfrm>
                <a:off x="10557783" y="8746057"/>
                <a:ext cx="127000" cy="143774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37741">
                    <a:moveTo>
                      <a:pt x="127000" y="1374524"/>
                    </a:moveTo>
                    <a:cubicBezTo>
                      <a:pt x="126844" y="1339565"/>
                      <a:pt x="98460" y="1311308"/>
                      <a:pt x="63500" y="1311308"/>
                    </a:cubicBezTo>
                    <a:cubicBezTo>
                      <a:pt x="28541" y="1311308"/>
                      <a:pt x="157" y="1339565"/>
                      <a:pt x="0" y="1374524"/>
                    </a:cubicBezTo>
                    <a:cubicBezTo>
                      <a:pt x="157" y="1409484"/>
                      <a:pt x="28541" y="1437741"/>
                      <a:pt x="63500" y="1437741"/>
                    </a:cubicBezTo>
                    <a:cubicBezTo>
                      <a:pt x="98460" y="1437741"/>
                      <a:pt x="126844" y="1409484"/>
                      <a:pt x="127000" y="1374524"/>
                    </a:cubicBezTo>
                    <a:close/>
                    <a:moveTo>
                      <a:pt x="34929" y="1374053"/>
                    </a:moveTo>
                    <a:cubicBezTo>
                      <a:pt x="34751" y="1389776"/>
                      <a:pt x="47309" y="1402689"/>
                      <a:pt x="63032" y="1402949"/>
                    </a:cubicBezTo>
                    <a:cubicBezTo>
                      <a:pt x="78753" y="1403208"/>
                      <a:pt x="91731" y="1390717"/>
                      <a:pt x="92071" y="1374996"/>
                    </a:cubicBezTo>
                    <a:lnTo>
                      <a:pt x="114268" y="29174"/>
                    </a:lnTo>
                    <a:cubicBezTo>
                      <a:pt x="114457" y="13443"/>
                      <a:pt x="101896" y="518"/>
                      <a:pt x="86166" y="259"/>
                    </a:cubicBezTo>
                    <a:cubicBezTo>
                      <a:pt x="70436" y="0"/>
                      <a:pt x="57455" y="12503"/>
                      <a:pt x="57126" y="28231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15" name="Freeform 1115"/>
              <p:cNvSpPr/>
              <p:nvPr/>
            </p:nvSpPr>
            <p:spPr>
              <a:xfrm>
                <a:off x="10579980" y="8529480"/>
                <a:ext cx="127000" cy="3084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96">
                    <a:moveTo>
                      <a:pt x="127000" y="245280"/>
                    </a:moveTo>
                    <a:cubicBezTo>
                      <a:pt x="126843" y="210321"/>
                      <a:pt x="98460" y="182063"/>
                      <a:pt x="63500" y="182063"/>
                    </a:cubicBezTo>
                    <a:cubicBezTo>
                      <a:pt x="28540" y="182063"/>
                      <a:pt x="156" y="210321"/>
                      <a:pt x="0" y="245280"/>
                    </a:cubicBezTo>
                    <a:cubicBezTo>
                      <a:pt x="156" y="280239"/>
                      <a:pt x="28540" y="308496"/>
                      <a:pt x="63500" y="308496"/>
                    </a:cubicBezTo>
                    <a:cubicBezTo>
                      <a:pt x="98460" y="308496"/>
                      <a:pt x="126843" y="280239"/>
                      <a:pt x="127000" y="245280"/>
                    </a:cubicBezTo>
                    <a:close/>
                    <a:moveTo>
                      <a:pt x="35076" y="242350"/>
                    </a:moveTo>
                    <a:cubicBezTo>
                      <a:pt x="33512" y="258018"/>
                      <a:pt x="44916" y="271999"/>
                      <a:pt x="60580" y="273614"/>
                    </a:cubicBezTo>
                    <a:cubicBezTo>
                      <a:pt x="76242" y="275228"/>
                      <a:pt x="90260" y="263868"/>
                      <a:pt x="91924" y="248210"/>
                    </a:cubicBezTo>
                    <a:lnTo>
                      <a:pt x="114122" y="32878"/>
                    </a:lnTo>
                    <a:cubicBezTo>
                      <a:pt x="115686" y="17210"/>
                      <a:pt x="104281" y="3229"/>
                      <a:pt x="88618" y="1614"/>
                    </a:cubicBezTo>
                    <a:cubicBezTo>
                      <a:pt x="72955" y="0"/>
                      <a:pt x="58937" y="11360"/>
                      <a:pt x="57273" y="2701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16" name="Freeform 1116"/>
              <p:cNvSpPr/>
              <p:nvPr/>
            </p:nvSpPr>
            <p:spPr>
              <a:xfrm>
                <a:off x="10602177" y="8496212"/>
                <a:ext cx="127000" cy="3084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96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1925" y="60286"/>
                    </a:moveTo>
                    <a:cubicBezTo>
                      <a:pt x="90260" y="44628"/>
                      <a:pt x="76243" y="33268"/>
                      <a:pt x="60580" y="34882"/>
                    </a:cubicBezTo>
                    <a:cubicBezTo>
                      <a:pt x="44917" y="36497"/>
                      <a:pt x="33512" y="50478"/>
                      <a:pt x="35076" y="66146"/>
                    </a:cubicBezTo>
                    <a:lnTo>
                      <a:pt x="57273" y="281478"/>
                    </a:lnTo>
                    <a:cubicBezTo>
                      <a:pt x="58937" y="297136"/>
                      <a:pt x="72955" y="308496"/>
                      <a:pt x="88618" y="306882"/>
                    </a:cubicBezTo>
                    <a:cubicBezTo>
                      <a:pt x="104281" y="305267"/>
                      <a:pt x="115686" y="291286"/>
                      <a:pt x="114122" y="27561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17" name="Freeform 1117"/>
              <p:cNvSpPr/>
              <p:nvPr/>
            </p:nvSpPr>
            <p:spPr>
              <a:xfrm>
                <a:off x="10624374" y="8711543"/>
                <a:ext cx="127000" cy="1383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19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71" y="62725"/>
                    </a:moveTo>
                    <a:cubicBezTo>
                      <a:pt x="91730" y="46998"/>
                      <a:pt x="78741" y="34503"/>
                      <a:pt x="63012" y="34773"/>
                    </a:cubicBezTo>
                    <a:cubicBezTo>
                      <a:pt x="47282" y="35043"/>
                      <a:pt x="34730" y="47977"/>
                      <a:pt x="34930" y="63707"/>
                    </a:cubicBezTo>
                    <a:lnTo>
                      <a:pt x="57127" y="1355697"/>
                    </a:lnTo>
                    <a:cubicBezTo>
                      <a:pt x="57468" y="1371424"/>
                      <a:pt x="70457" y="1383919"/>
                      <a:pt x="86186" y="1383649"/>
                    </a:cubicBezTo>
                    <a:cubicBezTo>
                      <a:pt x="101915" y="1383379"/>
                      <a:pt x="114468" y="1370445"/>
                      <a:pt x="114268" y="135471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18" name="Freeform 1118"/>
              <p:cNvSpPr/>
              <p:nvPr/>
            </p:nvSpPr>
            <p:spPr>
              <a:xfrm>
                <a:off x="10646571" y="9980619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86129"/>
                    </a:moveTo>
                    <a:cubicBezTo>
                      <a:pt x="126843" y="51170"/>
                      <a:pt x="98460" y="22913"/>
                      <a:pt x="63500" y="22913"/>
                    </a:cubicBezTo>
                    <a:cubicBezTo>
                      <a:pt x="28540" y="22913"/>
                      <a:pt x="157" y="51170"/>
                      <a:pt x="0" y="86129"/>
                    </a:cubicBezTo>
                    <a:cubicBezTo>
                      <a:pt x="157" y="121088"/>
                      <a:pt x="28540" y="149346"/>
                      <a:pt x="63500" y="149346"/>
                    </a:cubicBezTo>
                    <a:cubicBezTo>
                      <a:pt x="98460" y="149346"/>
                      <a:pt x="126843" y="121088"/>
                      <a:pt x="127000" y="86129"/>
                    </a:cubicBezTo>
                    <a:close/>
                    <a:moveTo>
                      <a:pt x="37083" y="75237"/>
                    </a:moveTo>
                    <a:cubicBezTo>
                      <a:pt x="31151" y="89807"/>
                      <a:pt x="38112" y="106432"/>
                      <a:pt x="52657" y="112429"/>
                    </a:cubicBezTo>
                    <a:cubicBezTo>
                      <a:pt x="67201" y="118426"/>
                      <a:pt x="83856" y="111539"/>
                      <a:pt x="89918" y="97022"/>
                    </a:cubicBezTo>
                    <a:lnTo>
                      <a:pt x="112115" y="43189"/>
                    </a:lnTo>
                    <a:cubicBezTo>
                      <a:pt x="118047" y="28619"/>
                      <a:pt x="111086" y="11994"/>
                      <a:pt x="96541" y="5997"/>
                    </a:cubicBezTo>
                    <a:cubicBezTo>
                      <a:pt x="81997" y="0"/>
                      <a:pt x="65342" y="6887"/>
                      <a:pt x="59280" y="2140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19" name="Freeform 1119"/>
              <p:cNvSpPr/>
              <p:nvPr/>
            </p:nvSpPr>
            <p:spPr>
              <a:xfrm>
                <a:off x="10668768" y="8261616"/>
                <a:ext cx="127000" cy="181451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814516">
                    <a:moveTo>
                      <a:pt x="127000" y="1751300"/>
                    </a:moveTo>
                    <a:cubicBezTo>
                      <a:pt x="126844" y="1716341"/>
                      <a:pt x="98460" y="1688084"/>
                      <a:pt x="63500" y="1688084"/>
                    </a:cubicBezTo>
                    <a:cubicBezTo>
                      <a:pt x="28540" y="1688084"/>
                      <a:pt x="157" y="1716341"/>
                      <a:pt x="0" y="1751300"/>
                    </a:cubicBezTo>
                    <a:cubicBezTo>
                      <a:pt x="157" y="1786259"/>
                      <a:pt x="28540" y="1814516"/>
                      <a:pt x="63500" y="1814516"/>
                    </a:cubicBezTo>
                    <a:cubicBezTo>
                      <a:pt x="98460" y="1814516"/>
                      <a:pt x="126844" y="1786259"/>
                      <a:pt x="127000" y="1751300"/>
                    </a:cubicBezTo>
                    <a:close/>
                    <a:moveTo>
                      <a:pt x="34927" y="1750932"/>
                    </a:moveTo>
                    <a:cubicBezTo>
                      <a:pt x="34795" y="1766663"/>
                      <a:pt x="47403" y="1779542"/>
                      <a:pt x="63134" y="1779746"/>
                    </a:cubicBezTo>
                    <a:cubicBezTo>
                      <a:pt x="78864" y="1779948"/>
                      <a:pt x="91800" y="1767397"/>
                      <a:pt x="92073" y="1751668"/>
                    </a:cubicBezTo>
                    <a:lnTo>
                      <a:pt x="114270" y="29016"/>
                    </a:lnTo>
                    <a:cubicBezTo>
                      <a:pt x="114402" y="13284"/>
                      <a:pt x="101795" y="405"/>
                      <a:pt x="86064" y="202"/>
                    </a:cubicBezTo>
                    <a:cubicBezTo>
                      <a:pt x="70333" y="0"/>
                      <a:pt x="57397" y="12550"/>
                      <a:pt x="57125" y="2828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20" name="Freeform 1120"/>
              <p:cNvSpPr/>
              <p:nvPr/>
            </p:nvSpPr>
            <p:spPr>
              <a:xfrm>
                <a:off x="10690965" y="8151560"/>
                <a:ext cx="127000" cy="2019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20">
                    <a:moveTo>
                      <a:pt x="127000" y="138704"/>
                    </a:moveTo>
                    <a:cubicBezTo>
                      <a:pt x="126844" y="103745"/>
                      <a:pt x="98460" y="75487"/>
                      <a:pt x="63500" y="75487"/>
                    </a:cubicBezTo>
                    <a:cubicBezTo>
                      <a:pt x="28540" y="75487"/>
                      <a:pt x="157" y="103745"/>
                      <a:pt x="0" y="138704"/>
                    </a:cubicBezTo>
                    <a:cubicBezTo>
                      <a:pt x="157" y="173663"/>
                      <a:pt x="28540" y="201920"/>
                      <a:pt x="63500" y="201920"/>
                    </a:cubicBezTo>
                    <a:cubicBezTo>
                      <a:pt x="98460" y="201920"/>
                      <a:pt x="126844" y="173663"/>
                      <a:pt x="127000" y="138704"/>
                    </a:cubicBezTo>
                    <a:close/>
                    <a:moveTo>
                      <a:pt x="35514" y="132934"/>
                    </a:moveTo>
                    <a:cubicBezTo>
                      <a:pt x="32406" y="148356"/>
                      <a:pt x="42348" y="163388"/>
                      <a:pt x="57756" y="166565"/>
                    </a:cubicBezTo>
                    <a:cubicBezTo>
                      <a:pt x="73164" y="169741"/>
                      <a:pt x="88241" y="159867"/>
                      <a:pt x="91487" y="144473"/>
                    </a:cubicBezTo>
                    <a:lnTo>
                      <a:pt x="113684" y="36808"/>
                    </a:lnTo>
                    <a:cubicBezTo>
                      <a:pt x="116792" y="21385"/>
                      <a:pt x="106850" y="6353"/>
                      <a:pt x="91441" y="3176"/>
                    </a:cubicBezTo>
                    <a:cubicBezTo>
                      <a:pt x="76034" y="0"/>
                      <a:pt x="60956" y="9874"/>
                      <a:pt x="57711" y="2526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21" name="Freeform 1121"/>
              <p:cNvSpPr/>
              <p:nvPr/>
            </p:nvSpPr>
            <p:spPr>
              <a:xfrm>
                <a:off x="10713162" y="8119381"/>
                <a:ext cx="127000" cy="208365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83654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74" y="62899"/>
                    </a:moveTo>
                    <a:cubicBezTo>
                      <a:pt x="91828" y="47169"/>
                      <a:pt x="78915" y="34596"/>
                      <a:pt x="63183" y="34771"/>
                    </a:cubicBezTo>
                    <a:cubicBezTo>
                      <a:pt x="47453" y="34946"/>
                      <a:pt x="34822" y="47803"/>
                      <a:pt x="34927" y="63535"/>
                    </a:cubicBezTo>
                    <a:lnTo>
                      <a:pt x="57124" y="2055351"/>
                    </a:lnTo>
                    <a:cubicBezTo>
                      <a:pt x="57370" y="2071081"/>
                      <a:pt x="70283" y="2083654"/>
                      <a:pt x="86014" y="2083479"/>
                    </a:cubicBezTo>
                    <a:cubicBezTo>
                      <a:pt x="101745" y="2083304"/>
                      <a:pt x="114376" y="2070447"/>
                      <a:pt x="114271" y="205471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22" name="Freeform 1122"/>
              <p:cNvSpPr/>
              <p:nvPr/>
            </p:nvSpPr>
            <p:spPr>
              <a:xfrm>
                <a:off x="10735359" y="7023549"/>
                <a:ext cx="127000" cy="32140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214082">
                    <a:moveTo>
                      <a:pt x="127000" y="3150866"/>
                    </a:moveTo>
                    <a:cubicBezTo>
                      <a:pt x="126844" y="3115907"/>
                      <a:pt x="98460" y="3087649"/>
                      <a:pt x="63500" y="3087649"/>
                    </a:cubicBezTo>
                    <a:cubicBezTo>
                      <a:pt x="28541" y="3087649"/>
                      <a:pt x="157" y="3115907"/>
                      <a:pt x="0" y="3150866"/>
                    </a:cubicBezTo>
                    <a:cubicBezTo>
                      <a:pt x="157" y="3185825"/>
                      <a:pt x="28541" y="3214082"/>
                      <a:pt x="63500" y="3214082"/>
                    </a:cubicBezTo>
                    <a:cubicBezTo>
                      <a:pt x="98460" y="3214082"/>
                      <a:pt x="126844" y="3185825"/>
                      <a:pt x="127000" y="3150866"/>
                    </a:cubicBezTo>
                    <a:close/>
                    <a:moveTo>
                      <a:pt x="34926" y="3150663"/>
                    </a:moveTo>
                    <a:cubicBezTo>
                      <a:pt x="34885" y="3166394"/>
                      <a:pt x="47567" y="3179200"/>
                      <a:pt x="63298" y="3179313"/>
                    </a:cubicBezTo>
                    <a:cubicBezTo>
                      <a:pt x="79030" y="3179424"/>
                      <a:pt x="91893" y="3166800"/>
                      <a:pt x="92075" y="3151069"/>
                    </a:cubicBezTo>
                    <a:lnTo>
                      <a:pt x="114272" y="28762"/>
                    </a:lnTo>
                    <a:cubicBezTo>
                      <a:pt x="114313" y="13030"/>
                      <a:pt x="101631" y="224"/>
                      <a:pt x="85900" y="111"/>
                    </a:cubicBezTo>
                    <a:cubicBezTo>
                      <a:pt x="70168" y="0"/>
                      <a:pt x="57305" y="12625"/>
                      <a:pt x="57123" y="2835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23" name="Freeform 1123"/>
              <p:cNvSpPr/>
              <p:nvPr/>
            </p:nvSpPr>
            <p:spPr>
              <a:xfrm>
                <a:off x="10757557" y="6988891"/>
                <a:ext cx="127000" cy="213748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137483">
                    <a:moveTo>
                      <a:pt x="127000" y="63217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73" y="62906"/>
                    </a:moveTo>
                    <a:cubicBezTo>
                      <a:pt x="91832" y="47176"/>
                      <a:pt x="78922" y="34600"/>
                      <a:pt x="63191" y="34770"/>
                    </a:cubicBezTo>
                    <a:cubicBezTo>
                      <a:pt x="47460" y="34942"/>
                      <a:pt x="34826" y="47795"/>
                      <a:pt x="34926" y="63527"/>
                    </a:cubicBezTo>
                    <a:lnTo>
                      <a:pt x="57123" y="2109176"/>
                    </a:lnTo>
                    <a:cubicBezTo>
                      <a:pt x="57364" y="2124906"/>
                      <a:pt x="70274" y="2137483"/>
                      <a:pt x="86005" y="2137312"/>
                    </a:cubicBezTo>
                    <a:cubicBezTo>
                      <a:pt x="101736" y="2137141"/>
                      <a:pt x="114370" y="2124288"/>
                      <a:pt x="114270" y="210855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24" name="Freeform 1124"/>
              <p:cNvSpPr/>
              <p:nvPr/>
            </p:nvSpPr>
            <p:spPr>
              <a:xfrm>
                <a:off x="10779754" y="6162214"/>
                <a:ext cx="127000" cy="29987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998759">
                    <a:moveTo>
                      <a:pt x="127000" y="2935543"/>
                    </a:moveTo>
                    <a:cubicBezTo>
                      <a:pt x="126843" y="2900584"/>
                      <a:pt x="98460" y="2872327"/>
                      <a:pt x="63500" y="2872327"/>
                    </a:cubicBezTo>
                    <a:cubicBezTo>
                      <a:pt x="28540" y="2872327"/>
                      <a:pt x="156" y="2900584"/>
                      <a:pt x="0" y="2935543"/>
                    </a:cubicBezTo>
                    <a:cubicBezTo>
                      <a:pt x="156" y="2970502"/>
                      <a:pt x="28540" y="2998759"/>
                      <a:pt x="63500" y="2998759"/>
                    </a:cubicBezTo>
                    <a:cubicBezTo>
                      <a:pt x="98460" y="2998759"/>
                      <a:pt x="126843" y="2970502"/>
                      <a:pt x="127000" y="2935543"/>
                    </a:cubicBezTo>
                    <a:close/>
                    <a:moveTo>
                      <a:pt x="34925" y="2935324"/>
                    </a:moveTo>
                    <a:cubicBezTo>
                      <a:pt x="34876" y="2951056"/>
                      <a:pt x="47551" y="2963869"/>
                      <a:pt x="63283" y="2963989"/>
                    </a:cubicBezTo>
                    <a:cubicBezTo>
                      <a:pt x="79013" y="2964110"/>
                      <a:pt x="91883" y="2951492"/>
                      <a:pt x="92074" y="2935761"/>
                    </a:cubicBezTo>
                    <a:lnTo>
                      <a:pt x="114271" y="28785"/>
                    </a:lnTo>
                    <a:cubicBezTo>
                      <a:pt x="114321" y="13054"/>
                      <a:pt x="101645" y="240"/>
                      <a:pt x="85914" y="120"/>
                    </a:cubicBezTo>
                    <a:cubicBezTo>
                      <a:pt x="70183" y="0"/>
                      <a:pt x="57313" y="12618"/>
                      <a:pt x="57123" y="2834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25" name="Freeform 1125"/>
              <p:cNvSpPr/>
              <p:nvPr/>
            </p:nvSpPr>
            <p:spPr>
              <a:xfrm>
                <a:off x="10801951" y="6127564"/>
                <a:ext cx="127000" cy="3752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752395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60" y="126434"/>
                      <a:pt x="126843" y="98176"/>
                      <a:pt x="127000" y="63217"/>
                    </a:cubicBezTo>
                    <a:close/>
                    <a:moveTo>
                      <a:pt x="92074" y="63044"/>
                    </a:moveTo>
                    <a:cubicBezTo>
                      <a:pt x="91908" y="47313"/>
                      <a:pt x="79058" y="34675"/>
                      <a:pt x="63327" y="34770"/>
                    </a:cubicBezTo>
                    <a:cubicBezTo>
                      <a:pt x="47595" y="34865"/>
                      <a:pt x="34900" y="47658"/>
                      <a:pt x="34925" y="63390"/>
                    </a:cubicBezTo>
                    <a:lnTo>
                      <a:pt x="57122" y="3724026"/>
                    </a:lnTo>
                    <a:cubicBezTo>
                      <a:pt x="57288" y="3739757"/>
                      <a:pt x="70137" y="3752396"/>
                      <a:pt x="85869" y="3752300"/>
                    </a:cubicBezTo>
                    <a:cubicBezTo>
                      <a:pt x="101601" y="3752204"/>
                      <a:pt x="114296" y="3739411"/>
                      <a:pt x="114271" y="372368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26" name="Freeform 1126"/>
              <p:cNvSpPr/>
              <p:nvPr/>
            </p:nvSpPr>
            <p:spPr>
              <a:xfrm>
                <a:off x="10824148" y="8100117"/>
                <a:ext cx="127000" cy="181451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814516">
                    <a:moveTo>
                      <a:pt x="127000" y="1751300"/>
                    </a:moveTo>
                    <a:cubicBezTo>
                      <a:pt x="126843" y="1716341"/>
                      <a:pt x="98460" y="1688084"/>
                      <a:pt x="63500" y="1688084"/>
                    </a:cubicBezTo>
                    <a:cubicBezTo>
                      <a:pt x="28540" y="1688084"/>
                      <a:pt x="156" y="1716341"/>
                      <a:pt x="0" y="1751300"/>
                    </a:cubicBezTo>
                    <a:cubicBezTo>
                      <a:pt x="156" y="1786259"/>
                      <a:pt x="28540" y="1814517"/>
                      <a:pt x="63500" y="1814517"/>
                    </a:cubicBezTo>
                    <a:cubicBezTo>
                      <a:pt x="98460" y="1814517"/>
                      <a:pt x="126843" y="1786259"/>
                      <a:pt x="127000" y="1751300"/>
                    </a:cubicBezTo>
                    <a:close/>
                    <a:moveTo>
                      <a:pt x="34927" y="1750932"/>
                    </a:moveTo>
                    <a:cubicBezTo>
                      <a:pt x="34795" y="1766664"/>
                      <a:pt x="47402" y="1779543"/>
                      <a:pt x="63133" y="1779746"/>
                    </a:cubicBezTo>
                    <a:cubicBezTo>
                      <a:pt x="78864" y="1779948"/>
                      <a:pt x="91800" y="1767398"/>
                      <a:pt x="92073" y="1751668"/>
                    </a:cubicBezTo>
                    <a:lnTo>
                      <a:pt x="114270" y="29016"/>
                    </a:lnTo>
                    <a:cubicBezTo>
                      <a:pt x="114402" y="13285"/>
                      <a:pt x="101794" y="406"/>
                      <a:pt x="86064" y="203"/>
                    </a:cubicBezTo>
                    <a:cubicBezTo>
                      <a:pt x="70333" y="0"/>
                      <a:pt x="57397" y="12551"/>
                      <a:pt x="57124" y="2828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27" name="Freeform 1127"/>
              <p:cNvSpPr/>
              <p:nvPr/>
            </p:nvSpPr>
            <p:spPr>
              <a:xfrm>
                <a:off x="10846345" y="8065549"/>
                <a:ext cx="127000" cy="5768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50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45" y="61908"/>
                    </a:moveTo>
                    <a:cubicBezTo>
                      <a:pt x="91255" y="46196"/>
                      <a:pt x="77913" y="34078"/>
                      <a:pt x="62198" y="34798"/>
                    </a:cubicBezTo>
                    <a:cubicBezTo>
                      <a:pt x="46482" y="35519"/>
                      <a:pt x="34305" y="48805"/>
                      <a:pt x="34954" y="64524"/>
                    </a:cubicBezTo>
                    <a:lnTo>
                      <a:pt x="57151" y="549020"/>
                    </a:lnTo>
                    <a:cubicBezTo>
                      <a:pt x="57941" y="564732"/>
                      <a:pt x="71283" y="576850"/>
                      <a:pt x="86998" y="576130"/>
                    </a:cubicBezTo>
                    <a:cubicBezTo>
                      <a:pt x="102714" y="575410"/>
                      <a:pt x="114891" y="562123"/>
                      <a:pt x="114242" y="54640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28" name="Freeform 1128"/>
              <p:cNvSpPr/>
              <p:nvPr/>
            </p:nvSpPr>
            <p:spPr>
              <a:xfrm>
                <a:off x="10868542" y="8550045"/>
                <a:ext cx="127000" cy="63065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30652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50" y="62039"/>
                    </a:moveTo>
                    <a:cubicBezTo>
                      <a:pt x="91349" y="46311"/>
                      <a:pt x="78057" y="34113"/>
                      <a:pt x="62326" y="34762"/>
                    </a:cubicBezTo>
                    <a:cubicBezTo>
                      <a:pt x="46596" y="35410"/>
                      <a:pt x="34354" y="48660"/>
                      <a:pt x="34949" y="64393"/>
                    </a:cubicBezTo>
                    <a:lnTo>
                      <a:pt x="57146" y="602722"/>
                    </a:lnTo>
                    <a:cubicBezTo>
                      <a:pt x="57845" y="618452"/>
                      <a:pt x="71138" y="630652"/>
                      <a:pt x="86871" y="630003"/>
                    </a:cubicBezTo>
                    <a:cubicBezTo>
                      <a:pt x="102602" y="629354"/>
                      <a:pt x="114846" y="616101"/>
                      <a:pt x="114247" y="60036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29" name="Freeform 1129"/>
              <p:cNvSpPr/>
              <p:nvPr/>
            </p:nvSpPr>
            <p:spPr>
              <a:xfrm>
                <a:off x="10890738" y="9088373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1979" y="60868"/>
                    </a:moveTo>
                    <a:cubicBezTo>
                      <a:pt x="90616" y="45195"/>
                      <a:pt x="76841" y="33572"/>
                      <a:pt x="61163" y="34865"/>
                    </a:cubicBezTo>
                    <a:cubicBezTo>
                      <a:pt x="45484" y="36158"/>
                      <a:pt x="33799" y="49881"/>
                      <a:pt x="35022" y="65565"/>
                    </a:cubicBezTo>
                    <a:lnTo>
                      <a:pt x="57219" y="334729"/>
                    </a:lnTo>
                    <a:cubicBezTo>
                      <a:pt x="58582" y="350402"/>
                      <a:pt x="72357" y="362025"/>
                      <a:pt x="88035" y="360732"/>
                    </a:cubicBezTo>
                    <a:cubicBezTo>
                      <a:pt x="103714" y="359439"/>
                      <a:pt x="115399" y="345717"/>
                      <a:pt x="114176" y="33003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30" name="Freeform 1130"/>
              <p:cNvSpPr/>
              <p:nvPr/>
            </p:nvSpPr>
            <p:spPr>
              <a:xfrm>
                <a:off x="10912935" y="9068298"/>
                <a:ext cx="127000" cy="41567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2">
                    <a:moveTo>
                      <a:pt x="127000" y="352456"/>
                    </a:moveTo>
                    <a:cubicBezTo>
                      <a:pt x="126844" y="317497"/>
                      <a:pt x="98460" y="289239"/>
                      <a:pt x="63500" y="289239"/>
                    </a:cubicBezTo>
                    <a:cubicBezTo>
                      <a:pt x="28541" y="289239"/>
                      <a:pt x="157" y="317497"/>
                      <a:pt x="0" y="352456"/>
                    </a:cubicBezTo>
                    <a:cubicBezTo>
                      <a:pt x="157" y="387415"/>
                      <a:pt x="28541" y="415672"/>
                      <a:pt x="63500" y="415672"/>
                    </a:cubicBezTo>
                    <a:cubicBezTo>
                      <a:pt x="98460" y="415672"/>
                      <a:pt x="126844" y="387415"/>
                      <a:pt x="127000" y="352456"/>
                    </a:cubicBezTo>
                    <a:close/>
                    <a:moveTo>
                      <a:pt x="34993" y="350497"/>
                    </a:moveTo>
                    <a:cubicBezTo>
                      <a:pt x="33984" y="366197"/>
                      <a:pt x="45856" y="379758"/>
                      <a:pt x="61550" y="380837"/>
                    </a:cubicBezTo>
                    <a:cubicBezTo>
                      <a:pt x="77245" y="381915"/>
                      <a:pt x="90860" y="370105"/>
                      <a:pt x="92009" y="354415"/>
                    </a:cubicBezTo>
                    <a:lnTo>
                      <a:pt x="114206" y="31418"/>
                    </a:lnTo>
                    <a:cubicBezTo>
                      <a:pt x="115214" y="15718"/>
                      <a:pt x="103343" y="2157"/>
                      <a:pt x="87649" y="1078"/>
                    </a:cubicBezTo>
                    <a:cubicBezTo>
                      <a:pt x="71953" y="0"/>
                      <a:pt x="58339" y="11810"/>
                      <a:pt x="57190" y="2750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31" name="Freeform 1131"/>
              <p:cNvSpPr/>
              <p:nvPr/>
            </p:nvSpPr>
            <p:spPr>
              <a:xfrm>
                <a:off x="10935133" y="8261395"/>
                <a:ext cx="127000" cy="89957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99578">
                    <a:moveTo>
                      <a:pt x="127000" y="836362"/>
                    </a:moveTo>
                    <a:cubicBezTo>
                      <a:pt x="126843" y="801403"/>
                      <a:pt x="98459" y="773146"/>
                      <a:pt x="63500" y="773146"/>
                    </a:cubicBezTo>
                    <a:cubicBezTo>
                      <a:pt x="28540" y="773146"/>
                      <a:pt x="156" y="801403"/>
                      <a:pt x="0" y="836362"/>
                    </a:cubicBezTo>
                    <a:cubicBezTo>
                      <a:pt x="156" y="871321"/>
                      <a:pt x="28540" y="899578"/>
                      <a:pt x="63500" y="899578"/>
                    </a:cubicBezTo>
                    <a:cubicBezTo>
                      <a:pt x="98459" y="899578"/>
                      <a:pt x="126843" y="871321"/>
                      <a:pt x="127000" y="836362"/>
                    </a:cubicBezTo>
                    <a:close/>
                    <a:moveTo>
                      <a:pt x="34935" y="835577"/>
                    </a:moveTo>
                    <a:cubicBezTo>
                      <a:pt x="34573" y="851305"/>
                      <a:pt x="46992" y="864367"/>
                      <a:pt x="62718" y="864799"/>
                    </a:cubicBezTo>
                    <a:cubicBezTo>
                      <a:pt x="78444" y="865231"/>
                      <a:pt x="91561" y="852871"/>
                      <a:pt x="92064" y="837147"/>
                    </a:cubicBezTo>
                    <a:lnTo>
                      <a:pt x="114261" y="29654"/>
                    </a:lnTo>
                    <a:cubicBezTo>
                      <a:pt x="114623" y="13926"/>
                      <a:pt x="102204" y="864"/>
                      <a:pt x="86478" y="432"/>
                    </a:cubicBezTo>
                    <a:cubicBezTo>
                      <a:pt x="70753" y="0"/>
                      <a:pt x="57635" y="12360"/>
                      <a:pt x="57132" y="2808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32" name="Freeform 1132"/>
              <p:cNvSpPr/>
              <p:nvPr/>
            </p:nvSpPr>
            <p:spPr>
              <a:xfrm>
                <a:off x="10957330" y="5731534"/>
                <a:ext cx="127000" cy="262194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621946">
                    <a:moveTo>
                      <a:pt x="127000" y="2558730"/>
                    </a:moveTo>
                    <a:cubicBezTo>
                      <a:pt x="126843" y="2523771"/>
                      <a:pt x="98460" y="2495513"/>
                      <a:pt x="63500" y="2495513"/>
                    </a:cubicBezTo>
                    <a:cubicBezTo>
                      <a:pt x="28540" y="2495513"/>
                      <a:pt x="156" y="2523771"/>
                      <a:pt x="0" y="2558730"/>
                    </a:cubicBezTo>
                    <a:cubicBezTo>
                      <a:pt x="156" y="2593689"/>
                      <a:pt x="28540" y="2621946"/>
                      <a:pt x="63500" y="2621946"/>
                    </a:cubicBezTo>
                    <a:cubicBezTo>
                      <a:pt x="98460" y="2621946"/>
                      <a:pt x="126843" y="2593689"/>
                      <a:pt x="127000" y="2558730"/>
                    </a:cubicBezTo>
                    <a:close/>
                    <a:moveTo>
                      <a:pt x="34926" y="2558479"/>
                    </a:moveTo>
                    <a:cubicBezTo>
                      <a:pt x="34859" y="2574210"/>
                      <a:pt x="47519" y="2587037"/>
                      <a:pt x="63250" y="2587176"/>
                    </a:cubicBezTo>
                    <a:cubicBezTo>
                      <a:pt x="78982" y="2587314"/>
                      <a:pt x="91865" y="2574710"/>
                      <a:pt x="92074" y="2558980"/>
                    </a:cubicBezTo>
                    <a:lnTo>
                      <a:pt x="114271" y="28835"/>
                    </a:lnTo>
                    <a:cubicBezTo>
                      <a:pt x="114338" y="13103"/>
                      <a:pt x="101678" y="276"/>
                      <a:pt x="85947" y="138"/>
                    </a:cubicBezTo>
                    <a:cubicBezTo>
                      <a:pt x="70215" y="0"/>
                      <a:pt x="57332" y="12603"/>
                      <a:pt x="57123" y="2833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33" name="Freeform 1133"/>
              <p:cNvSpPr/>
              <p:nvPr/>
            </p:nvSpPr>
            <p:spPr>
              <a:xfrm>
                <a:off x="10979527" y="5696901"/>
                <a:ext cx="127000" cy="33755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375576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60" y="126434"/>
                      <a:pt x="126843" y="98176"/>
                      <a:pt x="127000" y="63217"/>
                    </a:cubicBezTo>
                    <a:close/>
                    <a:moveTo>
                      <a:pt x="92074" y="63024"/>
                    </a:moveTo>
                    <a:cubicBezTo>
                      <a:pt x="91897" y="47293"/>
                      <a:pt x="79039" y="34664"/>
                      <a:pt x="63307" y="34770"/>
                    </a:cubicBezTo>
                    <a:cubicBezTo>
                      <a:pt x="47576" y="34877"/>
                      <a:pt x="34890" y="47679"/>
                      <a:pt x="34925" y="63410"/>
                    </a:cubicBezTo>
                    <a:lnTo>
                      <a:pt x="57123" y="3347216"/>
                    </a:lnTo>
                    <a:cubicBezTo>
                      <a:pt x="57299" y="3362947"/>
                      <a:pt x="70157" y="3375576"/>
                      <a:pt x="85889" y="3375470"/>
                    </a:cubicBezTo>
                    <a:cubicBezTo>
                      <a:pt x="101621" y="3375363"/>
                      <a:pt x="114307" y="3362562"/>
                      <a:pt x="114271" y="334683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34" name="Freeform 1134"/>
              <p:cNvSpPr/>
              <p:nvPr/>
            </p:nvSpPr>
            <p:spPr>
              <a:xfrm>
                <a:off x="11001724" y="8046127"/>
                <a:ext cx="127000" cy="106101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61014">
                    <a:moveTo>
                      <a:pt x="127000" y="997797"/>
                    </a:moveTo>
                    <a:cubicBezTo>
                      <a:pt x="126843" y="962838"/>
                      <a:pt x="98460" y="934581"/>
                      <a:pt x="63500" y="934581"/>
                    </a:cubicBezTo>
                    <a:cubicBezTo>
                      <a:pt x="28540" y="934581"/>
                      <a:pt x="156" y="962838"/>
                      <a:pt x="0" y="997797"/>
                    </a:cubicBezTo>
                    <a:cubicBezTo>
                      <a:pt x="156" y="1032756"/>
                      <a:pt x="28540" y="1061013"/>
                      <a:pt x="63500" y="1061013"/>
                    </a:cubicBezTo>
                    <a:cubicBezTo>
                      <a:pt x="98460" y="1061013"/>
                      <a:pt x="126843" y="1032756"/>
                      <a:pt x="127000" y="997797"/>
                    </a:cubicBezTo>
                    <a:close/>
                    <a:moveTo>
                      <a:pt x="34933" y="997143"/>
                    </a:moveTo>
                    <a:cubicBezTo>
                      <a:pt x="34640" y="1012874"/>
                      <a:pt x="47119" y="1025882"/>
                      <a:pt x="62849" y="1026242"/>
                    </a:cubicBezTo>
                    <a:cubicBezTo>
                      <a:pt x="78578" y="1026602"/>
                      <a:pt x="91640" y="1014179"/>
                      <a:pt x="92067" y="998451"/>
                    </a:cubicBezTo>
                    <a:lnTo>
                      <a:pt x="114264" y="29459"/>
                    </a:lnTo>
                    <a:cubicBezTo>
                      <a:pt x="114557" y="13728"/>
                      <a:pt x="102078" y="720"/>
                      <a:pt x="86348" y="359"/>
                    </a:cubicBezTo>
                    <a:cubicBezTo>
                      <a:pt x="70619" y="0"/>
                      <a:pt x="57557" y="12423"/>
                      <a:pt x="57130" y="28151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35" name="Freeform 1135"/>
              <p:cNvSpPr/>
              <p:nvPr/>
            </p:nvSpPr>
            <p:spPr>
              <a:xfrm>
                <a:off x="11023921" y="6700407"/>
                <a:ext cx="127000" cy="143774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37741">
                    <a:moveTo>
                      <a:pt x="127000" y="1374525"/>
                    </a:moveTo>
                    <a:cubicBezTo>
                      <a:pt x="126843" y="1339566"/>
                      <a:pt x="98460" y="1311309"/>
                      <a:pt x="63500" y="1311309"/>
                    </a:cubicBezTo>
                    <a:cubicBezTo>
                      <a:pt x="28540" y="1311309"/>
                      <a:pt x="156" y="1339566"/>
                      <a:pt x="0" y="1374525"/>
                    </a:cubicBezTo>
                    <a:cubicBezTo>
                      <a:pt x="156" y="1409484"/>
                      <a:pt x="28540" y="1437741"/>
                      <a:pt x="63500" y="1437741"/>
                    </a:cubicBezTo>
                    <a:cubicBezTo>
                      <a:pt x="98460" y="1437741"/>
                      <a:pt x="126843" y="1409484"/>
                      <a:pt x="127000" y="1374525"/>
                    </a:cubicBezTo>
                    <a:close/>
                    <a:moveTo>
                      <a:pt x="34929" y="1374054"/>
                    </a:moveTo>
                    <a:cubicBezTo>
                      <a:pt x="34740" y="1389784"/>
                      <a:pt x="47301" y="1402709"/>
                      <a:pt x="63031" y="1402969"/>
                    </a:cubicBezTo>
                    <a:cubicBezTo>
                      <a:pt x="78760" y="1403228"/>
                      <a:pt x="91742" y="1390725"/>
                      <a:pt x="92071" y="1374996"/>
                    </a:cubicBezTo>
                    <a:lnTo>
                      <a:pt x="114268" y="29174"/>
                    </a:lnTo>
                    <a:cubicBezTo>
                      <a:pt x="114457" y="13444"/>
                      <a:pt x="101896" y="519"/>
                      <a:pt x="86166" y="259"/>
                    </a:cubicBezTo>
                    <a:cubicBezTo>
                      <a:pt x="70437" y="0"/>
                      <a:pt x="57455" y="12503"/>
                      <a:pt x="57126" y="2823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36" name="Freeform 1136"/>
              <p:cNvSpPr/>
              <p:nvPr/>
            </p:nvSpPr>
            <p:spPr>
              <a:xfrm>
                <a:off x="11046118" y="6665894"/>
                <a:ext cx="127000" cy="1383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19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70" y="62726"/>
                    </a:moveTo>
                    <a:cubicBezTo>
                      <a:pt x="91730" y="46998"/>
                      <a:pt x="78741" y="34502"/>
                      <a:pt x="63011" y="34773"/>
                    </a:cubicBezTo>
                    <a:cubicBezTo>
                      <a:pt x="47282" y="35043"/>
                      <a:pt x="34729" y="47976"/>
                      <a:pt x="34929" y="63707"/>
                    </a:cubicBezTo>
                    <a:lnTo>
                      <a:pt x="57126" y="1355696"/>
                    </a:lnTo>
                    <a:cubicBezTo>
                      <a:pt x="57467" y="1371424"/>
                      <a:pt x="70456" y="1383919"/>
                      <a:pt x="86185" y="1383649"/>
                    </a:cubicBezTo>
                    <a:cubicBezTo>
                      <a:pt x="101915" y="1383378"/>
                      <a:pt x="114467" y="1370445"/>
                      <a:pt x="114267" y="135471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37" name="Freeform 1137"/>
              <p:cNvSpPr/>
              <p:nvPr/>
            </p:nvSpPr>
            <p:spPr>
              <a:xfrm>
                <a:off x="11068315" y="5839176"/>
                <a:ext cx="127000" cy="22451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245139">
                    <a:moveTo>
                      <a:pt x="127000" y="2181923"/>
                    </a:moveTo>
                    <a:cubicBezTo>
                      <a:pt x="126844" y="2146964"/>
                      <a:pt x="98460" y="2118706"/>
                      <a:pt x="63500" y="2118706"/>
                    </a:cubicBezTo>
                    <a:cubicBezTo>
                      <a:pt x="28540" y="2118706"/>
                      <a:pt x="157" y="2146964"/>
                      <a:pt x="0" y="2181923"/>
                    </a:cubicBezTo>
                    <a:cubicBezTo>
                      <a:pt x="157" y="2216882"/>
                      <a:pt x="28540" y="2245139"/>
                      <a:pt x="63500" y="2245139"/>
                    </a:cubicBezTo>
                    <a:cubicBezTo>
                      <a:pt x="98460" y="2245139"/>
                      <a:pt x="126844" y="2216882"/>
                      <a:pt x="127000" y="2181923"/>
                    </a:cubicBezTo>
                    <a:close/>
                    <a:moveTo>
                      <a:pt x="34927" y="2181628"/>
                    </a:moveTo>
                    <a:cubicBezTo>
                      <a:pt x="34835" y="2197360"/>
                      <a:pt x="47476" y="2210206"/>
                      <a:pt x="63207" y="2210369"/>
                    </a:cubicBezTo>
                    <a:cubicBezTo>
                      <a:pt x="78938" y="2210531"/>
                      <a:pt x="91841" y="2197947"/>
                      <a:pt x="92074" y="2182217"/>
                    </a:cubicBezTo>
                    <a:lnTo>
                      <a:pt x="114271" y="28903"/>
                    </a:lnTo>
                    <a:cubicBezTo>
                      <a:pt x="114362" y="13171"/>
                      <a:pt x="101721" y="324"/>
                      <a:pt x="85990" y="162"/>
                    </a:cubicBezTo>
                    <a:cubicBezTo>
                      <a:pt x="70259" y="0"/>
                      <a:pt x="57356" y="12583"/>
                      <a:pt x="57124" y="2831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38" name="Freeform 1138"/>
              <p:cNvSpPr/>
              <p:nvPr/>
            </p:nvSpPr>
            <p:spPr>
              <a:xfrm>
                <a:off x="11090512" y="5804567"/>
                <a:ext cx="127000" cy="28910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891098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92074" y="62990"/>
                    </a:moveTo>
                    <a:cubicBezTo>
                      <a:pt x="91879" y="47260"/>
                      <a:pt x="79006" y="34646"/>
                      <a:pt x="63275" y="34770"/>
                    </a:cubicBezTo>
                    <a:cubicBezTo>
                      <a:pt x="47543" y="34895"/>
                      <a:pt x="34872" y="47712"/>
                      <a:pt x="34926" y="63443"/>
                    </a:cubicBezTo>
                    <a:lnTo>
                      <a:pt x="57123" y="2862754"/>
                    </a:lnTo>
                    <a:cubicBezTo>
                      <a:pt x="57318" y="2878484"/>
                      <a:pt x="70191" y="2891098"/>
                      <a:pt x="85923" y="2890974"/>
                    </a:cubicBezTo>
                    <a:cubicBezTo>
                      <a:pt x="101654" y="2890849"/>
                      <a:pt x="114326" y="2878032"/>
                      <a:pt x="114272" y="286230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39" name="Freeform 1139"/>
              <p:cNvSpPr/>
              <p:nvPr/>
            </p:nvSpPr>
            <p:spPr>
              <a:xfrm>
                <a:off x="11112709" y="8603877"/>
                <a:ext cx="127000" cy="5768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50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45" y="61909"/>
                    </a:moveTo>
                    <a:cubicBezTo>
                      <a:pt x="91255" y="46197"/>
                      <a:pt x="77913" y="34079"/>
                      <a:pt x="62198" y="34799"/>
                    </a:cubicBezTo>
                    <a:cubicBezTo>
                      <a:pt x="46483" y="35519"/>
                      <a:pt x="34305" y="48806"/>
                      <a:pt x="34955" y="64524"/>
                    </a:cubicBezTo>
                    <a:lnTo>
                      <a:pt x="57152" y="549020"/>
                    </a:lnTo>
                    <a:cubicBezTo>
                      <a:pt x="57942" y="564732"/>
                      <a:pt x="71284" y="576850"/>
                      <a:pt x="86999" y="576130"/>
                    </a:cubicBezTo>
                    <a:cubicBezTo>
                      <a:pt x="102714" y="575410"/>
                      <a:pt x="114892" y="562123"/>
                      <a:pt x="114242" y="54640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40" name="Freeform 1140"/>
              <p:cNvSpPr/>
              <p:nvPr/>
            </p:nvSpPr>
            <p:spPr>
              <a:xfrm>
                <a:off x="11134906" y="9088373"/>
                <a:ext cx="127000" cy="89957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99579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65" y="62431"/>
                    </a:moveTo>
                    <a:cubicBezTo>
                      <a:pt x="91562" y="46707"/>
                      <a:pt x="78444" y="34348"/>
                      <a:pt x="62719" y="34779"/>
                    </a:cubicBezTo>
                    <a:cubicBezTo>
                      <a:pt x="46993" y="35212"/>
                      <a:pt x="34574" y="48274"/>
                      <a:pt x="34936" y="64002"/>
                    </a:cubicBezTo>
                    <a:lnTo>
                      <a:pt x="57133" y="871495"/>
                    </a:lnTo>
                    <a:cubicBezTo>
                      <a:pt x="57635" y="887219"/>
                      <a:pt x="70753" y="899579"/>
                      <a:pt x="86479" y="899147"/>
                    </a:cubicBezTo>
                    <a:cubicBezTo>
                      <a:pt x="102205" y="898714"/>
                      <a:pt x="114624" y="885652"/>
                      <a:pt x="114262" y="86992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41" name="Freeform 1141"/>
              <p:cNvSpPr/>
              <p:nvPr/>
            </p:nvSpPr>
            <p:spPr>
              <a:xfrm>
                <a:off x="11157103" y="9895867"/>
                <a:ext cx="127000" cy="3084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9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1924" y="60286"/>
                    </a:moveTo>
                    <a:cubicBezTo>
                      <a:pt x="90260" y="44628"/>
                      <a:pt x="76242" y="33268"/>
                      <a:pt x="60580" y="34882"/>
                    </a:cubicBezTo>
                    <a:cubicBezTo>
                      <a:pt x="44916" y="36497"/>
                      <a:pt x="33512" y="50478"/>
                      <a:pt x="35076" y="66146"/>
                    </a:cubicBezTo>
                    <a:lnTo>
                      <a:pt x="57273" y="281478"/>
                    </a:lnTo>
                    <a:cubicBezTo>
                      <a:pt x="58937" y="297136"/>
                      <a:pt x="72955" y="308495"/>
                      <a:pt x="88618" y="306882"/>
                    </a:cubicBezTo>
                    <a:cubicBezTo>
                      <a:pt x="104281" y="305267"/>
                      <a:pt x="115686" y="291286"/>
                      <a:pt x="114121" y="27561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42" name="Freeform 1142"/>
              <p:cNvSpPr/>
              <p:nvPr/>
            </p:nvSpPr>
            <p:spPr>
              <a:xfrm>
                <a:off x="11179300" y="9122807"/>
                <a:ext cx="127000" cy="111482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23">
                    <a:moveTo>
                      <a:pt x="127000" y="1051608"/>
                    </a:moveTo>
                    <a:cubicBezTo>
                      <a:pt x="126843" y="1016649"/>
                      <a:pt x="98460" y="988391"/>
                      <a:pt x="63500" y="988391"/>
                    </a:cubicBezTo>
                    <a:cubicBezTo>
                      <a:pt x="28540" y="988391"/>
                      <a:pt x="156" y="1016649"/>
                      <a:pt x="0" y="1051608"/>
                    </a:cubicBezTo>
                    <a:cubicBezTo>
                      <a:pt x="156" y="1086567"/>
                      <a:pt x="28540" y="1114824"/>
                      <a:pt x="63500" y="1114824"/>
                    </a:cubicBezTo>
                    <a:cubicBezTo>
                      <a:pt x="98460" y="1114824"/>
                      <a:pt x="126843" y="1086567"/>
                      <a:pt x="127000" y="1051608"/>
                    </a:cubicBezTo>
                    <a:close/>
                    <a:moveTo>
                      <a:pt x="34932" y="1050988"/>
                    </a:moveTo>
                    <a:cubicBezTo>
                      <a:pt x="34661" y="1066717"/>
                      <a:pt x="47155" y="1079707"/>
                      <a:pt x="62884" y="1080049"/>
                    </a:cubicBezTo>
                    <a:cubicBezTo>
                      <a:pt x="78611" y="1080390"/>
                      <a:pt x="91657" y="1067953"/>
                      <a:pt x="92069" y="1052227"/>
                    </a:cubicBezTo>
                    <a:lnTo>
                      <a:pt x="114266" y="29403"/>
                    </a:lnTo>
                    <a:cubicBezTo>
                      <a:pt x="114537" y="13673"/>
                      <a:pt x="102043" y="683"/>
                      <a:pt x="86315" y="342"/>
                    </a:cubicBezTo>
                    <a:cubicBezTo>
                      <a:pt x="70586" y="0"/>
                      <a:pt x="57540" y="12436"/>
                      <a:pt x="57129" y="2816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43" name="Freeform 1143"/>
              <p:cNvSpPr/>
              <p:nvPr/>
            </p:nvSpPr>
            <p:spPr>
              <a:xfrm>
                <a:off x="11201497" y="9088373"/>
                <a:ext cx="127000" cy="2019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58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6"/>
                    </a:cubicBezTo>
                    <a:close/>
                    <a:moveTo>
                      <a:pt x="91487" y="57447"/>
                    </a:moveTo>
                    <a:cubicBezTo>
                      <a:pt x="88258" y="42036"/>
                      <a:pt x="73171" y="32141"/>
                      <a:pt x="57749" y="35320"/>
                    </a:cubicBezTo>
                    <a:cubicBezTo>
                      <a:pt x="42328" y="38499"/>
                      <a:pt x="32384" y="53555"/>
                      <a:pt x="35514" y="68987"/>
                    </a:cubicBezTo>
                    <a:lnTo>
                      <a:pt x="57711" y="176652"/>
                    </a:lnTo>
                    <a:cubicBezTo>
                      <a:pt x="60940" y="192064"/>
                      <a:pt x="76027" y="201958"/>
                      <a:pt x="91449" y="198780"/>
                    </a:cubicBezTo>
                    <a:cubicBezTo>
                      <a:pt x="106870" y="195600"/>
                      <a:pt x="116814" y="180544"/>
                      <a:pt x="113684" y="16511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44" name="Freeform 1144"/>
              <p:cNvSpPr/>
              <p:nvPr/>
            </p:nvSpPr>
            <p:spPr>
              <a:xfrm>
                <a:off x="11223694" y="8906799"/>
                <a:ext cx="127000" cy="41567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3">
                    <a:moveTo>
                      <a:pt x="127000" y="352457"/>
                    </a:moveTo>
                    <a:cubicBezTo>
                      <a:pt x="126843" y="317498"/>
                      <a:pt x="98460" y="289240"/>
                      <a:pt x="63500" y="289240"/>
                    </a:cubicBezTo>
                    <a:cubicBezTo>
                      <a:pt x="28540" y="289240"/>
                      <a:pt x="157" y="317498"/>
                      <a:pt x="0" y="352457"/>
                    </a:cubicBezTo>
                    <a:cubicBezTo>
                      <a:pt x="157" y="387416"/>
                      <a:pt x="28540" y="415673"/>
                      <a:pt x="63500" y="415673"/>
                    </a:cubicBezTo>
                    <a:cubicBezTo>
                      <a:pt x="98460" y="415673"/>
                      <a:pt x="126843" y="387416"/>
                      <a:pt x="127000" y="352457"/>
                    </a:cubicBezTo>
                    <a:close/>
                    <a:moveTo>
                      <a:pt x="34992" y="350497"/>
                    </a:moveTo>
                    <a:cubicBezTo>
                      <a:pt x="33984" y="366197"/>
                      <a:pt x="45855" y="379758"/>
                      <a:pt x="61550" y="380837"/>
                    </a:cubicBezTo>
                    <a:cubicBezTo>
                      <a:pt x="77245" y="381915"/>
                      <a:pt x="90860" y="370105"/>
                      <a:pt x="92008" y="354416"/>
                    </a:cubicBezTo>
                    <a:lnTo>
                      <a:pt x="114205" y="31418"/>
                    </a:lnTo>
                    <a:cubicBezTo>
                      <a:pt x="115214" y="15718"/>
                      <a:pt x="103343" y="2157"/>
                      <a:pt x="87648" y="1078"/>
                    </a:cubicBezTo>
                    <a:cubicBezTo>
                      <a:pt x="71953" y="0"/>
                      <a:pt x="58338" y="11810"/>
                      <a:pt x="57190" y="2750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45" name="Freeform 1145"/>
              <p:cNvSpPr/>
              <p:nvPr/>
            </p:nvSpPr>
            <p:spPr>
              <a:xfrm>
                <a:off x="11245891" y="8873042"/>
                <a:ext cx="127000" cy="122245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22457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70" y="62655"/>
                    </a:moveTo>
                    <a:cubicBezTo>
                      <a:pt x="91691" y="46928"/>
                      <a:pt x="78670" y="34465"/>
                      <a:pt x="62942" y="34774"/>
                    </a:cubicBezTo>
                    <a:cubicBezTo>
                      <a:pt x="47213" y="35082"/>
                      <a:pt x="34692" y="48047"/>
                      <a:pt x="34931" y="63777"/>
                    </a:cubicBezTo>
                    <a:lnTo>
                      <a:pt x="57128" y="1194268"/>
                    </a:lnTo>
                    <a:cubicBezTo>
                      <a:pt x="57507" y="1209994"/>
                      <a:pt x="70527" y="1222457"/>
                      <a:pt x="86255" y="1222149"/>
                    </a:cubicBezTo>
                    <a:cubicBezTo>
                      <a:pt x="101985" y="1221840"/>
                      <a:pt x="114505" y="1208876"/>
                      <a:pt x="114267" y="119314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46" name="Freeform 1146"/>
              <p:cNvSpPr/>
              <p:nvPr/>
            </p:nvSpPr>
            <p:spPr>
              <a:xfrm>
                <a:off x="11268088" y="4385787"/>
                <a:ext cx="127000" cy="574417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44178">
                    <a:moveTo>
                      <a:pt x="127000" y="5680961"/>
                    </a:moveTo>
                    <a:cubicBezTo>
                      <a:pt x="126844" y="5646002"/>
                      <a:pt x="98460" y="5617745"/>
                      <a:pt x="63500" y="5617745"/>
                    </a:cubicBezTo>
                    <a:cubicBezTo>
                      <a:pt x="28540" y="5617745"/>
                      <a:pt x="157" y="5646002"/>
                      <a:pt x="0" y="5680961"/>
                    </a:cubicBezTo>
                    <a:cubicBezTo>
                      <a:pt x="157" y="5715920"/>
                      <a:pt x="28540" y="5744178"/>
                      <a:pt x="63500" y="5744178"/>
                    </a:cubicBezTo>
                    <a:cubicBezTo>
                      <a:pt x="98460" y="5744178"/>
                      <a:pt x="126844" y="5715920"/>
                      <a:pt x="127000" y="5680961"/>
                    </a:cubicBezTo>
                    <a:close/>
                    <a:moveTo>
                      <a:pt x="34925" y="5680850"/>
                    </a:moveTo>
                    <a:cubicBezTo>
                      <a:pt x="34934" y="5696581"/>
                      <a:pt x="47657" y="5709347"/>
                      <a:pt x="63389" y="5709409"/>
                    </a:cubicBezTo>
                    <a:cubicBezTo>
                      <a:pt x="79120" y="5709471"/>
                      <a:pt x="91943" y="5696805"/>
                      <a:pt x="92075" y="5681074"/>
                    </a:cubicBezTo>
                    <a:lnTo>
                      <a:pt x="114272" y="28621"/>
                    </a:lnTo>
                    <a:cubicBezTo>
                      <a:pt x="114264" y="12889"/>
                      <a:pt x="101540" y="124"/>
                      <a:pt x="85809" y="62"/>
                    </a:cubicBezTo>
                    <a:cubicBezTo>
                      <a:pt x="70077" y="0"/>
                      <a:pt x="57254" y="12666"/>
                      <a:pt x="57122" y="2839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47" name="Freeform 1147"/>
              <p:cNvSpPr/>
              <p:nvPr/>
            </p:nvSpPr>
            <p:spPr>
              <a:xfrm>
                <a:off x="11290285" y="4351079"/>
                <a:ext cx="127000" cy="466753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67535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92075" y="63079"/>
                    </a:moveTo>
                    <a:cubicBezTo>
                      <a:pt x="91929" y="47347"/>
                      <a:pt x="79095" y="34694"/>
                      <a:pt x="63363" y="34770"/>
                    </a:cubicBezTo>
                    <a:cubicBezTo>
                      <a:pt x="47631" y="34846"/>
                      <a:pt x="34920" y="47624"/>
                      <a:pt x="34926" y="63356"/>
                    </a:cubicBezTo>
                    <a:lnTo>
                      <a:pt x="57122" y="4639151"/>
                    </a:lnTo>
                    <a:cubicBezTo>
                      <a:pt x="57269" y="4654882"/>
                      <a:pt x="70104" y="4667536"/>
                      <a:pt x="85835" y="4667460"/>
                    </a:cubicBezTo>
                    <a:cubicBezTo>
                      <a:pt x="101567" y="4667383"/>
                      <a:pt x="114279" y="4654605"/>
                      <a:pt x="114272" y="463887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48" name="Freeform 1148"/>
              <p:cNvSpPr/>
              <p:nvPr/>
            </p:nvSpPr>
            <p:spPr>
              <a:xfrm>
                <a:off x="11312482" y="8926874"/>
                <a:ext cx="127000" cy="13300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30098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1" y="62704"/>
                    </a:moveTo>
                    <a:cubicBezTo>
                      <a:pt x="91718" y="46977"/>
                      <a:pt x="78720" y="34492"/>
                      <a:pt x="62990" y="34774"/>
                    </a:cubicBezTo>
                    <a:cubicBezTo>
                      <a:pt x="47261" y="35056"/>
                      <a:pt x="34718" y="47999"/>
                      <a:pt x="34930" y="63729"/>
                    </a:cubicBezTo>
                    <a:lnTo>
                      <a:pt x="57127" y="1301885"/>
                    </a:lnTo>
                    <a:cubicBezTo>
                      <a:pt x="57479" y="1317613"/>
                      <a:pt x="70478" y="1330098"/>
                      <a:pt x="86208" y="1329816"/>
                    </a:cubicBezTo>
                    <a:cubicBezTo>
                      <a:pt x="101937" y="1329534"/>
                      <a:pt x="114479" y="1316591"/>
                      <a:pt x="114268" y="1300861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49" name="Freeform 1149"/>
              <p:cNvSpPr/>
              <p:nvPr/>
            </p:nvSpPr>
            <p:spPr>
              <a:xfrm>
                <a:off x="11334679" y="6646716"/>
                <a:ext cx="127000" cy="364474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44747">
                    <a:moveTo>
                      <a:pt x="127000" y="3581531"/>
                    </a:moveTo>
                    <a:cubicBezTo>
                      <a:pt x="126844" y="3546572"/>
                      <a:pt x="98460" y="3518315"/>
                      <a:pt x="63500" y="3518315"/>
                    </a:cubicBezTo>
                    <a:cubicBezTo>
                      <a:pt x="28541" y="3518315"/>
                      <a:pt x="157" y="3546572"/>
                      <a:pt x="0" y="3581531"/>
                    </a:cubicBezTo>
                    <a:cubicBezTo>
                      <a:pt x="157" y="3616490"/>
                      <a:pt x="28541" y="3644747"/>
                      <a:pt x="63500" y="3644747"/>
                    </a:cubicBezTo>
                    <a:cubicBezTo>
                      <a:pt x="98460" y="3644747"/>
                      <a:pt x="126844" y="3616490"/>
                      <a:pt x="127000" y="3581531"/>
                    </a:cubicBezTo>
                    <a:close/>
                    <a:moveTo>
                      <a:pt x="34926" y="3581353"/>
                    </a:moveTo>
                    <a:cubicBezTo>
                      <a:pt x="34889" y="3597091"/>
                      <a:pt x="47584" y="3609896"/>
                      <a:pt x="63322" y="3609994"/>
                    </a:cubicBezTo>
                    <a:cubicBezTo>
                      <a:pt x="79060" y="3610093"/>
                      <a:pt x="91915" y="3597447"/>
                      <a:pt x="92075" y="3581710"/>
                    </a:cubicBezTo>
                    <a:lnTo>
                      <a:pt x="114272" y="28739"/>
                    </a:lnTo>
                    <a:cubicBezTo>
                      <a:pt x="114308" y="13002"/>
                      <a:pt x="101613" y="197"/>
                      <a:pt x="85875" y="98"/>
                    </a:cubicBezTo>
                    <a:cubicBezTo>
                      <a:pt x="70137" y="0"/>
                      <a:pt x="57283" y="12646"/>
                      <a:pt x="57123" y="2838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50" name="Freeform 1150"/>
              <p:cNvSpPr/>
              <p:nvPr/>
            </p:nvSpPr>
            <p:spPr>
              <a:xfrm>
                <a:off x="11356877" y="6612061"/>
                <a:ext cx="127000" cy="12224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22458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69" y="62655"/>
                    </a:moveTo>
                    <a:cubicBezTo>
                      <a:pt x="91690" y="46928"/>
                      <a:pt x="78670" y="34465"/>
                      <a:pt x="62941" y="34774"/>
                    </a:cubicBezTo>
                    <a:cubicBezTo>
                      <a:pt x="47212" y="35083"/>
                      <a:pt x="34691" y="48047"/>
                      <a:pt x="34930" y="63777"/>
                    </a:cubicBezTo>
                    <a:lnTo>
                      <a:pt x="57127" y="1194268"/>
                    </a:lnTo>
                    <a:cubicBezTo>
                      <a:pt x="57506" y="1209995"/>
                      <a:pt x="70526" y="1222458"/>
                      <a:pt x="86256" y="1222149"/>
                    </a:cubicBezTo>
                    <a:cubicBezTo>
                      <a:pt x="101984" y="1221840"/>
                      <a:pt x="114505" y="1208876"/>
                      <a:pt x="114266" y="119314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51" name="Freeform 1151"/>
              <p:cNvSpPr/>
              <p:nvPr/>
            </p:nvSpPr>
            <p:spPr>
              <a:xfrm>
                <a:off x="11379074" y="7742551"/>
                <a:ext cx="127000" cy="4156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95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07" y="61257"/>
                    </a:moveTo>
                    <a:cubicBezTo>
                      <a:pt x="90870" y="45558"/>
                      <a:pt x="77251" y="33735"/>
                      <a:pt x="61548" y="34814"/>
                    </a:cubicBezTo>
                    <a:cubicBezTo>
                      <a:pt x="45844" y="35893"/>
                      <a:pt x="33971" y="49468"/>
                      <a:pt x="34992" y="65176"/>
                    </a:cubicBezTo>
                    <a:lnTo>
                      <a:pt x="57189" y="388173"/>
                    </a:lnTo>
                    <a:cubicBezTo>
                      <a:pt x="58326" y="403872"/>
                      <a:pt x="71946" y="415695"/>
                      <a:pt x="87649" y="414616"/>
                    </a:cubicBezTo>
                    <a:cubicBezTo>
                      <a:pt x="103352" y="413537"/>
                      <a:pt x="115225" y="399962"/>
                      <a:pt x="114204" y="38425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52" name="Freeform 1152"/>
              <p:cNvSpPr/>
              <p:nvPr/>
            </p:nvSpPr>
            <p:spPr>
              <a:xfrm>
                <a:off x="11401271" y="8065549"/>
                <a:ext cx="127000" cy="3084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95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1924" y="60286"/>
                    </a:moveTo>
                    <a:cubicBezTo>
                      <a:pt x="90259" y="44628"/>
                      <a:pt x="76242" y="33268"/>
                      <a:pt x="60579" y="34882"/>
                    </a:cubicBezTo>
                    <a:cubicBezTo>
                      <a:pt x="44916" y="36497"/>
                      <a:pt x="33511" y="50478"/>
                      <a:pt x="35075" y="66146"/>
                    </a:cubicBezTo>
                    <a:lnTo>
                      <a:pt x="57272" y="281477"/>
                    </a:lnTo>
                    <a:cubicBezTo>
                      <a:pt x="58936" y="297135"/>
                      <a:pt x="72954" y="308495"/>
                      <a:pt x="88617" y="306881"/>
                    </a:cubicBezTo>
                    <a:cubicBezTo>
                      <a:pt x="104280" y="305266"/>
                      <a:pt x="115685" y="291285"/>
                      <a:pt x="114121" y="27561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53" name="Freeform 1153"/>
              <p:cNvSpPr/>
              <p:nvPr/>
            </p:nvSpPr>
            <p:spPr>
              <a:xfrm>
                <a:off x="11423468" y="5462385"/>
                <a:ext cx="127000" cy="294492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944928">
                    <a:moveTo>
                      <a:pt x="127000" y="2881711"/>
                    </a:moveTo>
                    <a:cubicBezTo>
                      <a:pt x="126843" y="2846752"/>
                      <a:pt x="98460" y="2818495"/>
                      <a:pt x="63500" y="2818495"/>
                    </a:cubicBezTo>
                    <a:cubicBezTo>
                      <a:pt x="28540" y="2818495"/>
                      <a:pt x="156" y="2846752"/>
                      <a:pt x="0" y="2881711"/>
                    </a:cubicBezTo>
                    <a:cubicBezTo>
                      <a:pt x="156" y="2916670"/>
                      <a:pt x="28540" y="2944927"/>
                      <a:pt x="63500" y="2944927"/>
                    </a:cubicBezTo>
                    <a:cubicBezTo>
                      <a:pt x="98460" y="2944927"/>
                      <a:pt x="126843" y="2916670"/>
                      <a:pt x="127000" y="2881711"/>
                    </a:cubicBezTo>
                    <a:close/>
                    <a:moveTo>
                      <a:pt x="34926" y="2881489"/>
                    </a:moveTo>
                    <a:cubicBezTo>
                      <a:pt x="34874" y="2897221"/>
                      <a:pt x="47547" y="2910036"/>
                      <a:pt x="63279" y="2910158"/>
                    </a:cubicBezTo>
                    <a:cubicBezTo>
                      <a:pt x="79011" y="2910281"/>
                      <a:pt x="91882" y="2897664"/>
                      <a:pt x="92074" y="2881934"/>
                    </a:cubicBezTo>
                    <a:lnTo>
                      <a:pt x="114271" y="28791"/>
                    </a:lnTo>
                    <a:cubicBezTo>
                      <a:pt x="114323" y="13059"/>
                      <a:pt x="101649" y="244"/>
                      <a:pt x="85918" y="122"/>
                    </a:cubicBezTo>
                    <a:cubicBezTo>
                      <a:pt x="70187" y="0"/>
                      <a:pt x="57316" y="12616"/>
                      <a:pt x="57123" y="2834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54" name="Freeform 1154"/>
              <p:cNvSpPr/>
              <p:nvPr/>
            </p:nvSpPr>
            <p:spPr>
              <a:xfrm>
                <a:off x="11445665" y="5427737"/>
                <a:ext cx="127000" cy="37523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752396">
                    <a:moveTo>
                      <a:pt x="127000" y="63217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74" y="63043"/>
                    </a:moveTo>
                    <a:cubicBezTo>
                      <a:pt x="91908" y="47313"/>
                      <a:pt x="79059" y="34674"/>
                      <a:pt x="63327" y="34769"/>
                    </a:cubicBezTo>
                    <a:cubicBezTo>
                      <a:pt x="47595" y="34865"/>
                      <a:pt x="34900" y="47658"/>
                      <a:pt x="34925" y="63390"/>
                    </a:cubicBezTo>
                    <a:lnTo>
                      <a:pt x="57122" y="3724026"/>
                    </a:lnTo>
                    <a:cubicBezTo>
                      <a:pt x="57288" y="3739757"/>
                      <a:pt x="70138" y="3752396"/>
                      <a:pt x="85869" y="3752300"/>
                    </a:cubicBezTo>
                    <a:cubicBezTo>
                      <a:pt x="101601" y="3752204"/>
                      <a:pt x="114296" y="3739411"/>
                      <a:pt x="114271" y="372368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55" name="Freeform 1155"/>
              <p:cNvSpPr/>
              <p:nvPr/>
            </p:nvSpPr>
            <p:spPr>
              <a:xfrm>
                <a:off x="11467862" y="9088373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6"/>
                    </a:cubicBezTo>
                    <a:close/>
                    <a:moveTo>
                      <a:pt x="91808" y="59326"/>
                    </a:moveTo>
                    <a:cubicBezTo>
                      <a:pt x="89597" y="43750"/>
                      <a:pt x="75212" y="32893"/>
                      <a:pt x="59626" y="35034"/>
                    </a:cubicBezTo>
                    <a:cubicBezTo>
                      <a:pt x="44041" y="37176"/>
                      <a:pt x="33118" y="51513"/>
                      <a:pt x="35191" y="67108"/>
                    </a:cubicBezTo>
                    <a:lnTo>
                      <a:pt x="57388" y="228606"/>
                    </a:lnTo>
                    <a:cubicBezTo>
                      <a:pt x="59599" y="244182"/>
                      <a:pt x="73985" y="255040"/>
                      <a:pt x="89571" y="252898"/>
                    </a:cubicBezTo>
                    <a:cubicBezTo>
                      <a:pt x="105156" y="250756"/>
                      <a:pt x="116078" y="236419"/>
                      <a:pt x="114005" y="22082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56" name="Freeform 1156"/>
              <p:cNvSpPr/>
              <p:nvPr/>
            </p:nvSpPr>
            <p:spPr>
              <a:xfrm>
                <a:off x="11490058" y="7023507"/>
                <a:ext cx="127000" cy="235279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352797">
                    <a:moveTo>
                      <a:pt x="127000" y="2289581"/>
                    </a:moveTo>
                    <a:cubicBezTo>
                      <a:pt x="126844" y="2254622"/>
                      <a:pt x="98460" y="2226365"/>
                      <a:pt x="63500" y="2226365"/>
                    </a:cubicBezTo>
                    <a:cubicBezTo>
                      <a:pt x="28540" y="2226365"/>
                      <a:pt x="157" y="2254622"/>
                      <a:pt x="0" y="2289581"/>
                    </a:cubicBezTo>
                    <a:cubicBezTo>
                      <a:pt x="157" y="2324540"/>
                      <a:pt x="28540" y="2352797"/>
                      <a:pt x="63500" y="2352797"/>
                    </a:cubicBezTo>
                    <a:cubicBezTo>
                      <a:pt x="98460" y="2352797"/>
                      <a:pt x="126844" y="2324540"/>
                      <a:pt x="127000" y="2289581"/>
                    </a:cubicBezTo>
                    <a:close/>
                    <a:moveTo>
                      <a:pt x="34927" y="2289301"/>
                    </a:moveTo>
                    <a:cubicBezTo>
                      <a:pt x="34842" y="2305032"/>
                      <a:pt x="47490" y="2317873"/>
                      <a:pt x="63221" y="2318027"/>
                    </a:cubicBezTo>
                    <a:cubicBezTo>
                      <a:pt x="78953" y="2318182"/>
                      <a:pt x="91850" y="2305592"/>
                      <a:pt x="92075" y="2289862"/>
                    </a:cubicBezTo>
                    <a:lnTo>
                      <a:pt x="114272" y="28881"/>
                    </a:lnTo>
                    <a:cubicBezTo>
                      <a:pt x="114356" y="13150"/>
                      <a:pt x="101708" y="308"/>
                      <a:pt x="85977" y="154"/>
                    </a:cubicBezTo>
                    <a:cubicBezTo>
                      <a:pt x="70246" y="0"/>
                      <a:pt x="57349" y="12590"/>
                      <a:pt x="57124" y="2832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57" name="Freeform 1157"/>
              <p:cNvSpPr/>
              <p:nvPr/>
            </p:nvSpPr>
            <p:spPr>
              <a:xfrm>
                <a:off x="11512255" y="4601037"/>
                <a:ext cx="127000" cy="251428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14286">
                    <a:moveTo>
                      <a:pt x="127000" y="2451071"/>
                    </a:moveTo>
                    <a:cubicBezTo>
                      <a:pt x="126844" y="2416111"/>
                      <a:pt x="98460" y="2387854"/>
                      <a:pt x="63500" y="2387854"/>
                    </a:cubicBezTo>
                    <a:cubicBezTo>
                      <a:pt x="28541" y="2387854"/>
                      <a:pt x="157" y="2416111"/>
                      <a:pt x="0" y="2451071"/>
                    </a:cubicBezTo>
                    <a:cubicBezTo>
                      <a:pt x="157" y="2486030"/>
                      <a:pt x="28541" y="2514287"/>
                      <a:pt x="63500" y="2514287"/>
                    </a:cubicBezTo>
                    <a:cubicBezTo>
                      <a:pt x="98460" y="2514287"/>
                      <a:pt x="126844" y="2486030"/>
                      <a:pt x="127000" y="2451071"/>
                    </a:cubicBezTo>
                    <a:close/>
                    <a:moveTo>
                      <a:pt x="34927" y="2450809"/>
                    </a:moveTo>
                    <a:cubicBezTo>
                      <a:pt x="34853" y="2466540"/>
                      <a:pt x="47509" y="2479373"/>
                      <a:pt x="63241" y="2479517"/>
                    </a:cubicBezTo>
                    <a:cubicBezTo>
                      <a:pt x="78972" y="2479660"/>
                      <a:pt x="91860" y="2467062"/>
                      <a:pt x="92075" y="2451332"/>
                    </a:cubicBezTo>
                    <a:lnTo>
                      <a:pt x="114272" y="28852"/>
                    </a:lnTo>
                    <a:cubicBezTo>
                      <a:pt x="114345" y="13121"/>
                      <a:pt x="101690" y="288"/>
                      <a:pt x="85959" y="144"/>
                    </a:cubicBezTo>
                    <a:cubicBezTo>
                      <a:pt x="70227" y="0"/>
                      <a:pt x="57339" y="12598"/>
                      <a:pt x="57124" y="2832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58" name="Freeform 1158"/>
              <p:cNvSpPr/>
              <p:nvPr/>
            </p:nvSpPr>
            <p:spPr>
              <a:xfrm>
                <a:off x="11534453" y="4566411"/>
                <a:ext cx="127000" cy="585187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851870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59" y="126434"/>
                      <a:pt x="126843" y="98176"/>
                      <a:pt x="127000" y="63217"/>
                    </a:cubicBezTo>
                    <a:close/>
                    <a:moveTo>
                      <a:pt x="92075" y="63106"/>
                    </a:moveTo>
                    <a:cubicBezTo>
                      <a:pt x="91959" y="47364"/>
                      <a:pt x="79133" y="34681"/>
                      <a:pt x="63390" y="34742"/>
                    </a:cubicBezTo>
                    <a:cubicBezTo>
                      <a:pt x="47648" y="34803"/>
                      <a:pt x="34920" y="47584"/>
                      <a:pt x="34925" y="63327"/>
                    </a:cubicBezTo>
                    <a:lnTo>
                      <a:pt x="57122" y="5823445"/>
                    </a:lnTo>
                    <a:cubicBezTo>
                      <a:pt x="57238" y="5839186"/>
                      <a:pt x="70064" y="5851870"/>
                      <a:pt x="85807" y="5851809"/>
                    </a:cubicBezTo>
                    <a:cubicBezTo>
                      <a:pt x="101549" y="5851748"/>
                      <a:pt x="114277" y="5838967"/>
                      <a:pt x="114272" y="582322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59" name="Freeform 1159"/>
              <p:cNvSpPr/>
              <p:nvPr/>
            </p:nvSpPr>
            <p:spPr>
              <a:xfrm>
                <a:off x="11556650" y="5247107"/>
                <a:ext cx="127000" cy="520585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05855">
                    <a:moveTo>
                      <a:pt x="127000" y="5142639"/>
                    </a:moveTo>
                    <a:cubicBezTo>
                      <a:pt x="126843" y="5107680"/>
                      <a:pt x="98460" y="5079422"/>
                      <a:pt x="63500" y="5079422"/>
                    </a:cubicBezTo>
                    <a:cubicBezTo>
                      <a:pt x="28540" y="5079422"/>
                      <a:pt x="156" y="5107680"/>
                      <a:pt x="0" y="5142639"/>
                    </a:cubicBezTo>
                    <a:cubicBezTo>
                      <a:pt x="156" y="5177598"/>
                      <a:pt x="28540" y="5205855"/>
                      <a:pt x="63500" y="5205855"/>
                    </a:cubicBezTo>
                    <a:cubicBezTo>
                      <a:pt x="98460" y="5205855"/>
                      <a:pt x="126843" y="5177598"/>
                      <a:pt x="127000" y="5142639"/>
                    </a:cubicBezTo>
                    <a:close/>
                    <a:moveTo>
                      <a:pt x="34925" y="5142515"/>
                    </a:moveTo>
                    <a:cubicBezTo>
                      <a:pt x="34928" y="5158246"/>
                      <a:pt x="47645" y="5171018"/>
                      <a:pt x="63376" y="5171086"/>
                    </a:cubicBezTo>
                    <a:cubicBezTo>
                      <a:pt x="79108" y="5171154"/>
                      <a:pt x="91936" y="5158494"/>
                      <a:pt x="92075" y="5142763"/>
                    </a:cubicBezTo>
                    <a:lnTo>
                      <a:pt x="114272" y="28639"/>
                    </a:lnTo>
                    <a:cubicBezTo>
                      <a:pt x="114269" y="12908"/>
                      <a:pt x="101552" y="136"/>
                      <a:pt x="85821" y="68"/>
                    </a:cubicBezTo>
                    <a:cubicBezTo>
                      <a:pt x="70089" y="0"/>
                      <a:pt x="57261" y="12660"/>
                      <a:pt x="57123" y="28391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60" name="Freeform 1160"/>
              <p:cNvSpPr/>
              <p:nvPr/>
            </p:nvSpPr>
            <p:spPr>
              <a:xfrm>
                <a:off x="11578847" y="5212405"/>
                <a:ext cx="127000" cy="455987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559872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60" y="126434"/>
                      <a:pt x="126843" y="98176"/>
                      <a:pt x="127000" y="63217"/>
                    </a:cubicBezTo>
                    <a:close/>
                    <a:moveTo>
                      <a:pt x="92075" y="63075"/>
                    </a:moveTo>
                    <a:cubicBezTo>
                      <a:pt x="91926" y="47344"/>
                      <a:pt x="79090" y="34692"/>
                      <a:pt x="63359" y="34770"/>
                    </a:cubicBezTo>
                    <a:cubicBezTo>
                      <a:pt x="47627" y="34848"/>
                      <a:pt x="34918" y="47627"/>
                      <a:pt x="34926" y="63359"/>
                    </a:cubicBezTo>
                    <a:lnTo>
                      <a:pt x="57123" y="4531489"/>
                    </a:lnTo>
                    <a:cubicBezTo>
                      <a:pt x="57271" y="4547219"/>
                      <a:pt x="70107" y="4559872"/>
                      <a:pt x="85839" y="4559794"/>
                    </a:cubicBezTo>
                    <a:cubicBezTo>
                      <a:pt x="101570" y="4559715"/>
                      <a:pt x="114280" y="4546936"/>
                      <a:pt x="114272" y="453120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61" name="Freeform 1161"/>
              <p:cNvSpPr/>
              <p:nvPr/>
            </p:nvSpPr>
            <p:spPr>
              <a:xfrm>
                <a:off x="11601044" y="9122573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21178"/>
                    </a:moveTo>
                    <a:cubicBezTo>
                      <a:pt x="126843" y="586219"/>
                      <a:pt x="98460" y="557962"/>
                      <a:pt x="63500" y="557962"/>
                    </a:cubicBezTo>
                    <a:cubicBezTo>
                      <a:pt x="28540" y="557962"/>
                      <a:pt x="156" y="586219"/>
                      <a:pt x="0" y="621178"/>
                    </a:cubicBezTo>
                    <a:cubicBezTo>
                      <a:pt x="156" y="656137"/>
                      <a:pt x="28540" y="684394"/>
                      <a:pt x="63500" y="684394"/>
                    </a:cubicBezTo>
                    <a:cubicBezTo>
                      <a:pt x="98460" y="684394"/>
                      <a:pt x="126843" y="656137"/>
                      <a:pt x="127000" y="621178"/>
                    </a:cubicBezTo>
                    <a:close/>
                    <a:moveTo>
                      <a:pt x="34945" y="620108"/>
                    </a:moveTo>
                    <a:cubicBezTo>
                      <a:pt x="34426" y="635831"/>
                      <a:pt x="46714" y="649017"/>
                      <a:pt x="62435" y="649606"/>
                    </a:cubicBezTo>
                    <a:cubicBezTo>
                      <a:pt x="78156" y="650195"/>
                      <a:pt x="91395" y="637966"/>
                      <a:pt x="92055" y="622248"/>
                    </a:cubicBezTo>
                    <a:lnTo>
                      <a:pt x="114252" y="30087"/>
                    </a:lnTo>
                    <a:cubicBezTo>
                      <a:pt x="114771" y="14364"/>
                      <a:pt x="102483" y="1179"/>
                      <a:pt x="86763" y="589"/>
                    </a:cubicBezTo>
                    <a:cubicBezTo>
                      <a:pt x="71042" y="0"/>
                      <a:pt x="57802" y="12228"/>
                      <a:pt x="57142" y="2794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62" name="Freeform 1162"/>
              <p:cNvSpPr/>
              <p:nvPr/>
            </p:nvSpPr>
            <p:spPr>
              <a:xfrm>
                <a:off x="11623241" y="8046166"/>
                <a:ext cx="127000" cy="11686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68640">
                    <a:moveTo>
                      <a:pt x="127000" y="1105423"/>
                    </a:moveTo>
                    <a:cubicBezTo>
                      <a:pt x="126843" y="1070464"/>
                      <a:pt x="98460" y="1042207"/>
                      <a:pt x="63500" y="1042207"/>
                    </a:cubicBezTo>
                    <a:cubicBezTo>
                      <a:pt x="28540" y="1042207"/>
                      <a:pt x="156" y="1070464"/>
                      <a:pt x="0" y="1105423"/>
                    </a:cubicBezTo>
                    <a:cubicBezTo>
                      <a:pt x="156" y="1140383"/>
                      <a:pt x="28540" y="1168640"/>
                      <a:pt x="63500" y="1168640"/>
                    </a:cubicBezTo>
                    <a:cubicBezTo>
                      <a:pt x="98460" y="1168640"/>
                      <a:pt x="126843" y="1140383"/>
                      <a:pt x="127000" y="1105423"/>
                    </a:cubicBezTo>
                    <a:close/>
                    <a:moveTo>
                      <a:pt x="34931" y="1104834"/>
                    </a:moveTo>
                    <a:cubicBezTo>
                      <a:pt x="34677" y="1120564"/>
                      <a:pt x="47185" y="1133540"/>
                      <a:pt x="62913" y="1133865"/>
                    </a:cubicBezTo>
                    <a:cubicBezTo>
                      <a:pt x="78642" y="1134189"/>
                      <a:pt x="91674" y="1121740"/>
                      <a:pt x="92069" y="1106013"/>
                    </a:cubicBezTo>
                    <a:lnTo>
                      <a:pt x="114266" y="29355"/>
                    </a:lnTo>
                    <a:cubicBezTo>
                      <a:pt x="114520" y="13625"/>
                      <a:pt x="102012" y="649"/>
                      <a:pt x="86284" y="324"/>
                    </a:cubicBezTo>
                    <a:cubicBezTo>
                      <a:pt x="70555" y="0"/>
                      <a:pt x="57523" y="12450"/>
                      <a:pt x="57128" y="2817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63" name="Freeform 1163"/>
              <p:cNvSpPr/>
              <p:nvPr/>
            </p:nvSpPr>
            <p:spPr>
              <a:xfrm>
                <a:off x="11645438" y="8011716"/>
                <a:ext cx="127000" cy="73820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204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58" y="62235"/>
                    </a:moveTo>
                    <a:cubicBezTo>
                      <a:pt x="91459" y="46506"/>
                      <a:pt x="78253" y="34223"/>
                      <a:pt x="62523" y="34764"/>
                    </a:cubicBezTo>
                    <a:cubicBezTo>
                      <a:pt x="46792" y="35304"/>
                      <a:pt x="34460" y="48465"/>
                      <a:pt x="34942" y="64197"/>
                    </a:cubicBezTo>
                    <a:lnTo>
                      <a:pt x="57139" y="710192"/>
                    </a:lnTo>
                    <a:cubicBezTo>
                      <a:pt x="57738" y="725920"/>
                      <a:pt x="70944" y="738203"/>
                      <a:pt x="86675" y="737662"/>
                    </a:cubicBezTo>
                    <a:cubicBezTo>
                      <a:pt x="102405" y="737122"/>
                      <a:pt x="114737" y="723962"/>
                      <a:pt x="114255" y="70822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64" name="Freeform 1164"/>
              <p:cNvSpPr/>
              <p:nvPr/>
            </p:nvSpPr>
            <p:spPr>
              <a:xfrm>
                <a:off x="11667635" y="8634798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86129"/>
                    </a:moveTo>
                    <a:cubicBezTo>
                      <a:pt x="126844" y="51169"/>
                      <a:pt x="98460" y="22912"/>
                      <a:pt x="63500" y="22912"/>
                    </a:cubicBezTo>
                    <a:cubicBezTo>
                      <a:pt x="28540" y="22912"/>
                      <a:pt x="157" y="51169"/>
                      <a:pt x="0" y="86129"/>
                    </a:cubicBezTo>
                    <a:cubicBezTo>
                      <a:pt x="157" y="121088"/>
                      <a:pt x="28540" y="149345"/>
                      <a:pt x="63500" y="149345"/>
                    </a:cubicBezTo>
                    <a:cubicBezTo>
                      <a:pt x="98460" y="149345"/>
                      <a:pt x="126844" y="121088"/>
                      <a:pt x="127000" y="86129"/>
                    </a:cubicBezTo>
                    <a:close/>
                    <a:moveTo>
                      <a:pt x="37082" y="75235"/>
                    </a:moveTo>
                    <a:cubicBezTo>
                      <a:pt x="31150" y="89806"/>
                      <a:pt x="38112" y="106430"/>
                      <a:pt x="52656" y="112428"/>
                    </a:cubicBezTo>
                    <a:cubicBezTo>
                      <a:pt x="67200" y="118424"/>
                      <a:pt x="83855" y="111538"/>
                      <a:pt x="89917" y="97021"/>
                    </a:cubicBezTo>
                    <a:lnTo>
                      <a:pt x="112114" y="43189"/>
                    </a:lnTo>
                    <a:cubicBezTo>
                      <a:pt x="118046" y="28618"/>
                      <a:pt x="111085" y="11994"/>
                      <a:pt x="96541" y="5996"/>
                    </a:cubicBezTo>
                    <a:cubicBezTo>
                      <a:pt x="81997" y="0"/>
                      <a:pt x="65341" y="6886"/>
                      <a:pt x="59279" y="2140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65" name="Freeform 1165"/>
              <p:cNvSpPr/>
              <p:nvPr/>
            </p:nvSpPr>
            <p:spPr>
              <a:xfrm>
                <a:off x="11689832" y="8603877"/>
                <a:ext cx="127000" cy="4156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9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08" y="61258"/>
                    </a:moveTo>
                    <a:cubicBezTo>
                      <a:pt x="90871" y="45559"/>
                      <a:pt x="77251" y="33735"/>
                      <a:pt x="61548" y="34814"/>
                    </a:cubicBezTo>
                    <a:cubicBezTo>
                      <a:pt x="45845" y="35893"/>
                      <a:pt x="33972" y="49468"/>
                      <a:pt x="34993" y="65176"/>
                    </a:cubicBezTo>
                    <a:lnTo>
                      <a:pt x="57190" y="388173"/>
                    </a:lnTo>
                    <a:cubicBezTo>
                      <a:pt x="58327" y="403872"/>
                      <a:pt x="71946" y="415696"/>
                      <a:pt x="87649" y="414617"/>
                    </a:cubicBezTo>
                    <a:cubicBezTo>
                      <a:pt x="103353" y="413538"/>
                      <a:pt x="115226" y="399963"/>
                      <a:pt x="114205" y="38425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66" name="Freeform 1166"/>
              <p:cNvSpPr/>
              <p:nvPr/>
            </p:nvSpPr>
            <p:spPr>
              <a:xfrm>
                <a:off x="11712029" y="8744812"/>
                <a:ext cx="127000" cy="3084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95">
                    <a:moveTo>
                      <a:pt x="127000" y="245279"/>
                    </a:moveTo>
                    <a:cubicBezTo>
                      <a:pt x="126844" y="210320"/>
                      <a:pt x="98460" y="182062"/>
                      <a:pt x="63500" y="182062"/>
                    </a:cubicBezTo>
                    <a:cubicBezTo>
                      <a:pt x="28540" y="182062"/>
                      <a:pt x="157" y="210320"/>
                      <a:pt x="0" y="245279"/>
                    </a:cubicBezTo>
                    <a:cubicBezTo>
                      <a:pt x="157" y="280238"/>
                      <a:pt x="28540" y="308495"/>
                      <a:pt x="63500" y="308495"/>
                    </a:cubicBezTo>
                    <a:cubicBezTo>
                      <a:pt x="98460" y="308495"/>
                      <a:pt x="126844" y="280238"/>
                      <a:pt x="127000" y="245279"/>
                    </a:cubicBezTo>
                    <a:close/>
                    <a:moveTo>
                      <a:pt x="35076" y="242349"/>
                    </a:moveTo>
                    <a:cubicBezTo>
                      <a:pt x="33511" y="258017"/>
                      <a:pt x="44916" y="271998"/>
                      <a:pt x="60580" y="273613"/>
                    </a:cubicBezTo>
                    <a:cubicBezTo>
                      <a:pt x="76242" y="275227"/>
                      <a:pt x="90260" y="263867"/>
                      <a:pt x="91924" y="248209"/>
                    </a:cubicBezTo>
                    <a:lnTo>
                      <a:pt x="114121" y="32878"/>
                    </a:lnTo>
                    <a:cubicBezTo>
                      <a:pt x="115685" y="17210"/>
                      <a:pt x="104281" y="3228"/>
                      <a:pt x="88617" y="1614"/>
                    </a:cubicBezTo>
                    <a:cubicBezTo>
                      <a:pt x="72955" y="0"/>
                      <a:pt x="58937" y="11360"/>
                      <a:pt x="57273" y="2701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67" name="Freeform 1167"/>
              <p:cNvSpPr/>
              <p:nvPr/>
            </p:nvSpPr>
            <p:spPr>
              <a:xfrm>
                <a:off x="11734226" y="8711543"/>
                <a:ext cx="127000" cy="143774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37741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2" y="62745"/>
                    </a:moveTo>
                    <a:cubicBezTo>
                      <a:pt x="91742" y="47017"/>
                      <a:pt x="78761" y="34514"/>
                      <a:pt x="63031" y="34773"/>
                    </a:cubicBezTo>
                    <a:cubicBezTo>
                      <a:pt x="47301" y="35032"/>
                      <a:pt x="34740" y="47957"/>
                      <a:pt x="34929" y="63688"/>
                    </a:cubicBezTo>
                    <a:lnTo>
                      <a:pt x="57126" y="1409510"/>
                    </a:lnTo>
                    <a:cubicBezTo>
                      <a:pt x="57456" y="1425238"/>
                      <a:pt x="70437" y="1437741"/>
                      <a:pt x="86166" y="1437482"/>
                    </a:cubicBezTo>
                    <a:cubicBezTo>
                      <a:pt x="101896" y="1437223"/>
                      <a:pt x="114458" y="1424298"/>
                      <a:pt x="114269" y="140856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68" name="Freeform 1168"/>
              <p:cNvSpPr/>
              <p:nvPr/>
            </p:nvSpPr>
            <p:spPr>
              <a:xfrm>
                <a:off x="11756423" y="8638376"/>
                <a:ext cx="127000" cy="154542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545422">
                    <a:moveTo>
                      <a:pt x="127000" y="1482205"/>
                    </a:moveTo>
                    <a:cubicBezTo>
                      <a:pt x="126844" y="1447246"/>
                      <a:pt x="98460" y="1418989"/>
                      <a:pt x="63500" y="1418989"/>
                    </a:cubicBezTo>
                    <a:cubicBezTo>
                      <a:pt x="28541" y="1418989"/>
                      <a:pt x="157" y="1447246"/>
                      <a:pt x="0" y="1482205"/>
                    </a:cubicBezTo>
                    <a:cubicBezTo>
                      <a:pt x="157" y="1517165"/>
                      <a:pt x="28541" y="1545422"/>
                      <a:pt x="63500" y="1545422"/>
                    </a:cubicBezTo>
                    <a:cubicBezTo>
                      <a:pt x="98460" y="1545422"/>
                      <a:pt x="126844" y="1517165"/>
                      <a:pt x="127000" y="1482205"/>
                    </a:cubicBezTo>
                    <a:close/>
                    <a:moveTo>
                      <a:pt x="34929" y="1481769"/>
                    </a:moveTo>
                    <a:cubicBezTo>
                      <a:pt x="34740" y="1497512"/>
                      <a:pt x="47322" y="1510443"/>
                      <a:pt x="63065" y="1510683"/>
                    </a:cubicBezTo>
                    <a:cubicBezTo>
                      <a:pt x="78808" y="1510923"/>
                      <a:pt x="91779" y="1498384"/>
                      <a:pt x="92072" y="1482642"/>
                    </a:cubicBezTo>
                    <a:lnTo>
                      <a:pt x="114269" y="29154"/>
                    </a:lnTo>
                    <a:cubicBezTo>
                      <a:pt x="114457" y="13411"/>
                      <a:pt x="101875" y="480"/>
                      <a:pt x="86132" y="240"/>
                    </a:cubicBezTo>
                    <a:cubicBezTo>
                      <a:pt x="70389" y="0"/>
                      <a:pt x="57418" y="12539"/>
                      <a:pt x="57126" y="28281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69" name="Freeform 1169"/>
              <p:cNvSpPr/>
              <p:nvPr/>
            </p:nvSpPr>
            <p:spPr>
              <a:xfrm>
                <a:off x="11778621" y="8603877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6"/>
                    </a:cubicBezTo>
                    <a:close/>
                    <a:moveTo>
                      <a:pt x="89917" y="52324"/>
                    </a:moveTo>
                    <a:cubicBezTo>
                      <a:pt x="83855" y="37807"/>
                      <a:pt x="67199" y="30921"/>
                      <a:pt x="52655" y="36917"/>
                    </a:cubicBezTo>
                    <a:cubicBezTo>
                      <a:pt x="38111" y="42915"/>
                      <a:pt x="31150" y="59539"/>
                      <a:pt x="37082" y="74110"/>
                    </a:cubicBezTo>
                    <a:lnTo>
                      <a:pt x="59279" y="127942"/>
                    </a:lnTo>
                    <a:cubicBezTo>
                      <a:pt x="65341" y="142459"/>
                      <a:pt x="81996" y="149345"/>
                      <a:pt x="96540" y="143349"/>
                    </a:cubicBezTo>
                    <a:cubicBezTo>
                      <a:pt x="111084" y="137351"/>
                      <a:pt x="118046" y="120727"/>
                      <a:pt x="112114" y="10615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70" name="Freeform 1170"/>
              <p:cNvSpPr/>
              <p:nvPr/>
            </p:nvSpPr>
            <p:spPr>
              <a:xfrm>
                <a:off x="11800817" y="8529103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191824"/>
                    </a:moveTo>
                    <a:cubicBezTo>
                      <a:pt x="126843" y="156864"/>
                      <a:pt x="98460" y="128607"/>
                      <a:pt x="63500" y="128607"/>
                    </a:cubicBezTo>
                    <a:cubicBezTo>
                      <a:pt x="28540" y="128607"/>
                      <a:pt x="156" y="156864"/>
                      <a:pt x="0" y="191824"/>
                    </a:cubicBezTo>
                    <a:cubicBezTo>
                      <a:pt x="156" y="226783"/>
                      <a:pt x="28540" y="255040"/>
                      <a:pt x="63500" y="255040"/>
                    </a:cubicBezTo>
                    <a:cubicBezTo>
                      <a:pt x="98460" y="255040"/>
                      <a:pt x="126843" y="226783"/>
                      <a:pt x="127000" y="191824"/>
                    </a:cubicBezTo>
                    <a:close/>
                    <a:moveTo>
                      <a:pt x="35192" y="187932"/>
                    </a:moveTo>
                    <a:cubicBezTo>
                      <a:pt x="33119" y="203527"/>
                      <a:pt x="44041" y="217864"/>
                      <a:pt x="59626" y="220006"/>
                    </a:cubicBezTo>
                    <a:cubicBezTo>
                      <a:pt x="75212" y="222148"/>
                      <a:pt x="89597" y="211291"/>
                      <a:pt x="91809" y="195715"/>
                    </a:cubicBezTo>
                    <a:lnTo>
                      <a:pt x="114006" y="34216"/>
                    </a:lnTo>
                    <a:cubicBezTo>
                      <a:pt x="116079" y="18622"/>
                      <a:pt x="105156" y="4285"/>
                      <a:pt x="89571" y="2142"/>
                    </a:cubicBezTo>
                    <a:cubicBezTo>
                      <a:pt x="73986" y="0"/>
                      <a:pt x="59601" y="10858"/>
                      <a:pt x="57389" y="2643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71" name="Freeform 1171"/>
              <p:cNvSpPr/>
              <p:nvPr/>
            </p:nvSpPr>
            <p:spPr>
              <a:xfrm>
                <a:off x="11823014" y="8496212"/>
                <a:ext cx="127000" cy="154542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545422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72" y="62780"/>
                    </a:moveTo>
                    <a:cubicBezTo>
                      <a:pt x="91780" y="47038"/>
                      <a:pt x="78808" y="34498"/>
                      <a:pt x="63065" y="34739"/>
                    </a:cubicBezTo>
                    <a:cubicBezTo>
                      <a:pt x="47323" y="34979"/>
                      <a:pt x="34741" y="47909"/>
                      <a:pt x="34929" y="63652"/>
                    </a:cubicBezTo>
                    <a:lnTo>
                      <a:pt x="57126" y="1517140"/>
                    </a:lnTo>
                    <a:cubicBezTo>
                      <a:pt x="57418" y="1532882"/>
                      <a:pt x="70389" y="1545422"/>
                      <a:pt x="86133" y="1545181"/>
                    </a:cubicBezTo>
                    <a:cubicBezTo>
                      <a:pt x="101875" y="1544941"/>
                      <a:pt x="114457" y="1532011"/>
                      <a:pt x="114269" y="151626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72" name="Freeform 1172"/>
              <p:cNvSpPr/>
              <p:nvPr/>
            </p:nvSpPr>
            <p:spPr>
              <a:xfrm>
                <a:off x="11845211" y="9874174"/>
                <a:ext cx="127000" cy="2019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58">
                    <a:moveTo>
                      <a:pt x="127000" y="138742"/>
                    </a:moveTo>
                    <a:cubicBezTo>
                      <a:pt x="126844" y="103783"/>
                      <a:pt x="98460" y="75526"/>
                      <a:pt x="63500" y="75526"/>
                    </a:cubicBezTo>
                    <a:cubicBezTo>
                      <a:pt x="28540" y="75526"/>
                      <a:pt x="157" y="103783"/>
                      <a:pt x="0" y="138742"/>
                    </a:cubicBezTo>
                    <a:cubicBezTo>
                      <a:pt x="157" y="173701"/>
                      <a:pt x="28540" y="201958"/>
                      <a:pt x="63500" y="201958"/>
                    </a:cubicBezTo>
                    <a:cubicBezTo>
                      <a:pt x="98460" y="201958"/>
                      <a:pt x="126844" y="173701"/>
                      <a:pt x="127000" y="138742"/>
                    </a:cubicBezTo>
                    <a:close/>
                    <a:moveTo>
                      <a:pt x="35514" y="132972"/>
                    </a:moveTo>
                    <a:cubicBezTo>
                      <a:pt x="32384" y="148403"/>
                      <a:pt x="42328" y="163459"/>
                      <a:pt x="57749" y="166639"/>
                    </a:cubicBezTo>
                    <a:cubicBezTo>
                      <a:pt x="73171" y="169818"/>
                      <a:pt x="88258" y="159923"/>
                      <a:pt x="91487" y="144511"/>
                    </a:cubicBezTo>
                    <a:lnTo>
                      <a:pt x="113684" y="36846"/>
                    </a:lnTo>
                    <a:cubicBezTo>
                      <a:pt x="116814" y="21414"/>
                      <a:pt x="106870" y="6359"/>
                      <a:pt x="91449" y="3179"/>
                    </a:cubicBezTo>
                    <a:cubicBezTo>
                      <a:pt x="76027" y="0"/>
                      <a:pt x="60940" y="9895"/>
                      <a:pt x="57711" y="2530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73" name="Freeform 1173"/>
              <p:cNvSpPr/>
              <p:nvPr/>
            </p:nvSpPr>
            <p:spPr>
              <a:xfrm>
                <a:off x="11867408" y="8315411"/>
                <a:ext cx="127000" cy="165305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653055">
                    <a:moveTo>
                      <a:pt x="127000" y="1589839"/>
                    </a:moveTo>
                    <a:cubicBezTo>
                      <a:pt x="126844" y="1554880"/>
                      <a:pt x="98460" y="1526622"/>
                      <a:pt x="63500" y="1526622"/>
                    </a:cubicBezTo>
                    <a:cubicBezTo>
                      <a:pt x="28540" y="1526622"/>
                      <a:pt x="157" y="1554880"/>
                      <a:pt x="0" y="1589839"/>
                    </a:cubicBezTo>
                    <a:cubicBezTo>
                      <a:pt x="157" y="1624798"/>
                      <a:pt x="28540" y="1653055"/>
                      <a:pt x="63500" y="1653055"/>
                    </a:cubicBezTo>
                    <a:cubicBezTo>
                      <a:pt x="98460" y="1653055"/>
                      <a:pt x="126844" y="1624798"/>
                      <a:pt x="127000" y="1589839"/>
                    </a:cubicBezTo>
                    <a:close/>
                    <a:moveTo>
                      <a:pt x="34928" y="1589432"/>
                    </a:moveTo>
                    <a:cubicBezTo>
                      <a:pt x="34775" y="1605163"/>
                      <a:pt x="47366" y="1618060"/>
                      <a:pt x="63096" y="1618283"/>
                    </a:cubicBezTo>
                    <a:cubicBezTo>
                      <a:pt x="78826" y="1618507"/>
                      <a:pt x="91779" y="1605974"/>
                      <a:pt x="92073" y="1590245"/>
                    </a:cubicBezTo>
                    <a:lnTo>
                      <a:pt x="114269" y="29091"/>
                    </a:lnTo>
                    <a:cubicBezTo>
                      <a:pt x="114432" y="13353"/>
                      <a:pt x="101839" y="447"/>
                      <a:pt x="86102" y="223"/>
                    </a:cubicBezTo>
                    <a:cubicBezTo>
                      <a:pt x="70365" y="0"/>
                      <a:pt x="57410" y="12543"/>
                      <a:pt x="57125" y="2827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74" name="Freeform 1174"/>
              <p:cNvSpPr/>
              <p:nvPr/>
            </p:nvSpPr>
            <p:spPr>
              <a:xfrm>
                <a:off x="11889605" y="8280880"/>
                <a:ext cx="127000" cy="3084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9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1925" y="60286"/>
                    </a:moveTo>
                    <a:cubicBezTo>
                      <a:pt x="90242" y="44644"/>
                      <a:pt x="76232" y="33306"/>
                      <a:pt x="60583" y="34919"/>
                    </a:cubicBezTo>
                    <a:cubicBezTo>
                      <a:pt x="44934" y="36532"/>
                      <a:pt x="33532" y="50490"/>
                      <a:pt x="35076" y="66146"/>
                    </a:cubicBezTo>
                    <a:lnTo>
                      <a:pt x="57273" y="281478"/>
                    </a:lnTo>
                    <a:cubicBezTo>
                      <a:pt x="58956" y="297120"/>
                      <a:pt x="72966" y="308459"/>
                      <a:pt x="88614" y="306845"/>
                    </a:cubicBezTo>
                    <a:cubicBezTo>
                      <a:pt x="104264" y="305232"/>
                      <a:pt x="115665" y="291274"/>
                      <a:pt x="114122" y="27561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75" name="Freeform 1175"/>
              <p:cNvSpPr/>
              <p:nvPr/>
            </p:nvSpPr>
            <p:spPr>
              <a:xfrm>
                <a:off x="11911802" y="8496212"/>
                <a:ext cx="127000" cy="170686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06863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3" y="62823"/>
                    </a:moveTo>
                    <a:cubicBezTo>
                      <a:pt x="91786" y="47094"/>
                      <a:pt x="78840" y="34555"/>
                      <a:pt x="63110" y="34771"/>
                    </a:cubicBezTo>
                    <a:cubicBezTo>
                      <a:pt x="47379" y="34987"/>
                      <a:pt x="34783" y="47878"/>
                      <a:pt x="34928" y="63609"/>
                    </a:cubicBezTo>
                    <a:lnTo>
                      <a:pt x="57126" y="1678595"/>
                    </a:lnTo>
                    <a:cubicBezTo>
                      <a:pt x="57412" y="1694324"/>
                      <a:pt x="70358" y="1706863"/>
                      <a:pt x="86089" y="1706647"/>
                    </a:cubicBezTo>
                    <a:cubicBezTo>
                      <a:pt x="101819" y="1706431"/>
                      <a:pt x="114416" y="1693540"/>
                      <a:pt x="114270" y="167781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76" name="Freeform 1176"/>
              <p:cNvSpPr/>
              <p:nvPr/>
            </p:nvSpPr>
            <p:spPr>
              <a:xfrm>
                <a:off x="11933999" y="7023549"/>
                <a:ext cx="127000" cy="32140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214082">
                    <a:moveTo>
                      <a:pt x="127000" y="3150866"/>
                    </a:moveTo>
                    <a:cubicBezTo>
                      <a:pt x="126844" y="3115907"/>
                      <a:pt x="98460" y="3087649"/>
                      <a:pt x="63500" y="3087649"/>
                    </a:cubicBezTo>
                    <a:cubicBezTo>
                      <a:pt x="28541" y="3087649"/>
                      <a:pt x="157" y="3115907"/>
                      <a:pt x="0" y="3150866"/>
                    </a:cubicBezTo>
                    <a:cubicBezTo>
                      <a:pt x="157" y="3185825"/>
                      <a:pt x="28541" y="3214082"/>
                      <a:pt x="63500" y="3214082"/>
                    </a:cubicBezTo>
                    <a:cubicBezTo>
                      <a:pt x="98460" y="3214082"/>
                      <a:pt x="126844" y="3185825"/>
                      <a:pt x="127000" y="3150866"/>
                    </a:cubicBezTo>
                    <a:close/>
                    <a:moveTo>
                      <a:pt x="34926" y="3150663"/>
                    </a:moveTo>
                    <a:cubicBezTo>
                      <a:pt x="34885" y="3166394"/>
                      <a:pt x="47567" y="3179200"/>
                      <a:pt x="63298" y="3179313"/>
                    </a:cubicBezTo>
                    <a:cubicBezTo>
                      <a:pt x="79030" y="3179424"/>
                      <a:pt x="91893" y="3166800"/>
                      <a:pt x="92075" y="3151069"/>
                    </a:cubicBezTo>
                    <a:lnTo>
                      <a:pt x="114272" y="28762"/>
                    </a:lnTo>
                    <a:cubicBezTo>
                      <a:pt x="114313" y="13030"/>
                      <a:pt x="101631" y="224"/>
                      <a:pt x="85900" y="111"/>
                    </a:cubicBezTo>
                    <a:cubicBezTo>
                      <a:pt x="70168" y="0"/>
                      <a:pt x="57305" y="12625"/>
                      <a:pt x="57123" y="2835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77" name="Freeform 1177"/>
              <p:cNvSpPr/>
              <p:nvPr/>
            </p:nvSpPr>
            <p:spPr>
              <a:xfrm>
                <a:off x="11956197" y="6988891"/>
                <a:ext cx="127000" cy="213748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137483">
                    <a:moveTo>
                      <a:pt x="127000" y="63217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73" y="62906"/>
                    </a:moveTo>
                    <a:cubicBezTo>
                      <a:pt x="91832" y="47176"/>
                      <a:pt x="78922" y="34600"/>
                      <a:pt x="63191" y="34770"/>
                    </a:cubicBezTo>
                    <a:cubicBezTo>
                      <a:pt x="47460" y="34942"/>
                      <a:pt x="34826" y="47795"/>
                      <a:pt x="34926" y="63527"/>
                    </a:cubicBezTo>
                    <a:lnTo>
                      <a:pt x="57123" y="2109176"/>
                    </a:lnTo>
                    <a:cubicBezTo>
                      <a:pt x="57364" y="2124906"/>
                      <a:pt x="70274" y="2137483"/>
                      <a:pt x="86005" y="2137312"/>
                    </a:cubicBezTo>
                    <a:cubicBezTo>
                      <a:pt x="101736" y="2137141"/>
                      <a:pt x="114370" y="2124288"/>
                      <a:pt x="114270" y="210855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78" name="Freeform 1178"/>
              <p:cNvSpPr/>
              <p:nvPr/>
            </p:nvSpPr>
            <p:spPr>
              <a:xfrm>
                <a:off x="11978394" y="6216045"/>
                <a:ext cx="127000" cy="294492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944928">
                    <a:moveTo>
                      <a:pt x="127000" y="2881712"/>
                    </a:moveTo>
                    <a:cubicBezTo>
                      <a:pt x="126843" y="2846753"/>
                      <a:pt x="98460" y="2818496"/>
                      <a:pt x="63500" y="2818496"/>
                    </a:cubicBezTo>
                    <a:cubicBezTo>
                      <a:pt x="28540" y="2818496"/>
                      <a:pt x="156" y="2846753"/>
                      <a:pt x="0" y="2881712"/>
                    </a:cubicBezTo>
                    <a:cubicBezTo>
                      <a:pt x="156" y="2916671"/>
                      <a:pt x="28540" y="2944928"/>
                      <a:pt x="63500" y="2944928"/>
                    </a:cubicBezTo>
                    <a:cubicBezTo>
                      <a:pt x="98460" y="2944928"/>
                      <a:pt x="126843" y="2916671"/>
                      <a:pt x="127000" y="2881712"/>
                    </a:cubicBezTo>
                    <a:close/>
                    <a:moveTo>
                      <a:pt x="34925" y="2881490"/>
                    </a:moveTo>
                    <a:cubicBezTo>
                      <a:pt x="34873" y="2897221"/>
                      <a:pt x="47547" y="2910036"/>
                      <a:pt x="63279" y="2910158"/>
                    </a:cubicBezTo>
                    <a:cubicBezTo>
                      <a:pt x="79010" y="2910281"/>
                      <a:pt x="91882" y="2897665"/>
                      <a:pt x="92074" y="2881934"/>
                    </a:cubicBezTo>
                    <a:lnTo>
                      <a:pt x="114271" y="28791"/>
                    </a:lnTo>
                    <a:cubicBezTo>
                      <a:pt x="114323" y="13060"/>
                      <a:pt x="101649" y="245"/>
                      <a:pt x="85918" y="122"/>
                    </a:cubicBezTo>
                    <a:cubicBezTo>
                      <a:pt x="70187" y="0"/>
                      <a:pt x="57316" y="12616"/>
                      <a:pt x="57123" y="2834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79" name="Freeform 1179"/>
              <p:cNvSpPr/>
              <p:nvPr/>
            </p:nvSpPr>
            <p:spPr>
              <a:xfrm>
                <a:off x="12000591" y="6181398"/>
                <a:ext cx="127000" cy="364473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44732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60" y="126433"/>
                      <a:pt x="126843" y="98175"/>
                      <a:pt x="127000" y="63216"/>
                    </a:cubicBezTo>
                    <a:close/>
                    <a:moveTo>
                      <a:pt x="92074" y="63038"/>
                    </a:moveTo>
                    <a:cubicBezTo>
                      <a:pt x="91914" y="47300"/>
                      <a:pt x="79059" y="34655"/>
                      <a:pt x="63322" y="34753"/>
                    </a:cubicBezTo>
                    <a:cubicBezTo>
                      <a:pt x="47584" y="34851"/>
                      <a:pt x="34888" y="47657"/>
                      <a:pt x="34926" y="63394"/>
                    </a:cubicBezTo>
                    <a:lnTo>
                      <a:pt x="57122" y="3616364"/>
                    </a:lnTo>
                    <a:cubicBezTo>
                      <a:pt x="57290" y="3632095"/>
                      <a:pt x="70142" y="3644732"/>
                      <a:pt x="85874" y="3644633"/>
                    </a:cubicBezTo>
                    <a:cubicBezTo>
                      <a:pt x="101605" y="3644535"/>
                      <a:pt x="114299" y="3631739"/>
                      <a:pt x="114271" y="361600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80" name="Freeform 1180"/>
              <p:cNvSpPr/>
              <p:nvPr/>
            </p:nvSpPr>
            <p:spPr>
              <a:xfrm>
                <a:off x="12022788" y="8315378"/>
                <a:ext cx="127000" cy="154542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545422">
                    <a:moveTo>
                      <a:pt x="127000" y="1482206"/>
                    </a:moveTo>
                    <a:cubicBezTo>
                      <a:pt x="126843" y="1447247"/>
                      <a:pt x="98460" y="1418990"/>
                      <a:pt x="63500" y="1418990"/>
                    </a:cubicBezTo>
                    <a:cubicBezTo>
                      <a:pt x="28540" y="1418990"/>
                      <a:pt x="156" y="1447247"/>
                      <a:pt x="0" y="1482206"/>
                    </a:cubicBezTo>
                    <a:cubicBezTo>
                      <a:pt x="156" y="1517165"/>
                      <a:pt x="28540" y="1545422"/>
                      <a:pt x="63500" y="1545422"/>
                    </a:cubicBezTo>
                    <a:cubicBezTo>
                      <a:pt x="98460" y="1545422"/>
                      <a:pt x="126843" y="1517165"/>
                      <a:pt x="127000" y="1482206"/>
                    </a:cubicBezTo>
                    <a:close/>
                    <a:moveTo>
                      <a:pt x="34928" y="1481770"/>
                    </a:moveTo>
                    <a:cubicBezTo>
                      <a:pt x="34740" y="1497513"/>
                      <a:pt x="47322" y="1510443"/>
                      <a:pt x="63064" y="1510683"/>
                    </a:cubicBezTo>
                    <a:cubicBezTo>
                      <a:pt x="78807" y="1510924"/>
                      <a:pt x="91779" y="1498384"/>
                      <a:pt x="92071" y="1482643"/>
                    </a:cubicBezTo>
                    <a:lnTo>
                      <a:pt x="114268" y="29155"/>
                    </a:lnTo>
                    <a:cubicBezTo>
                      <a:pt x="114456" y="13411"/>
                      <a:pt x="101874" y="481"/>
                      <a:pt x="86132" y="241"/>
                    </a:cubicBezTo>
                    <a:cubicBezTo>
                      <a:pt x="70389" y="0"/>
                      <a:pt x="57417" y="12540"/>
                      <a:pt x="57125" y="2828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81" name="Freeform 1181"/>
              <p:cNvSpPr/>
              <p:nvPr/>
            </p:nvSpPr>
            <p:spPr>
              <a:xfrm>
                <a:off x="12044985" y="8280880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37" y="61746"/>
                    </a:moveTo>
                    <a:cubicBezTo>
                      <a:pt x="91157" y="46039"/>
                      <a:pt x="77746" y="33997"/>
                      <a:pt x="62036" y="34807"/>
                    </a:cubicBezTo>
                    <a:cubicBezTo>
                      <a:pt x="46325" y="35616"/>
                      <a:pt x="34223" y="48973"/>
                      <a:pt x="34963" y="64687"/>
                    </a:cubicBezTo>
                    <a:lnTo>
                      <a:pt x="57159" y="495350"/>
                    </a:lnTo>
                    <a:cubicBezTo>
                      <a:pt x="58039" y="511058"/>
                      <a:pt x="71450" y="523099"/>
                      <a:pt x="87161" y="522290"/>
                    </a:cubicBezTo>
                    <a:cubicBezTo>
                      <a:pt x="102872" y="521480"/>
                      <a:pt x="114974" y="508123"/>
                      <a:pt x="114234" y="49240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82" name="Freeform 1182"/>
              <p:cNvSpPr/>
              <p:nvPr/>
            </p:nvSpPr>
            <p:spPr>
              <a:xfrm>
                <a:off x="12067182" y="8711543"/>
                <a:ext cx="127000" cy="46937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9370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25" y="61536"/>
                    </a:moveTo>
                    <a:cubicBezTo>
                      <a:pt x="91030" y="45836"/>
                      <a:pt x="77532" y="33893"/>
                      <a:pt x="61827" y="34818"/>
                    </a:cubicBezTo>
                    <a:cubicBezTo>
                      <a:pt x="46122" y="35743"/>
                      <a:pt x="34119" y="49188"/>
                      <a:pt x="34974" y="64896"/>
                    </a:cubicBezTo>
                    <a:lnTo>
                      <a:pt x="57171" y="441727"/>
                    </a:lnTo>
                    <a:cubicBezTo>
                      <a:pt x="58166" y="457428"/>
                      <a:pt x="71665" y="469370"/>
                      <a:pt x="87370" y="468445"/>
                    </a:cubicBezTo>
                    <a:cubicBezTo>
                      <a:pt x="103074" y="467520"/>
                      <a:pt x="115078" y="454074"/>
                      <a:pt x="114223" y="43836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83" name="Freeform 1183"/>
              <p:cNvSpPr/>
              <p:nvPr/>
            </p:nvSpPr>
            <p:spPr>
              <a:xfrm>
                <a:off x="12089379" y="9088373"/>
                <a:ext cx="127000" cy="41567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3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08" y="61258"/>
                    </a:moveTo>
                    <a:cubicBezTo>
                      <a:pt x="90859" y="45568"/>
                      <a:pt x="77244" y="33758"/>
                      <a:pt x="61549" y="34836"/>
                    </a:cubicBezTo>
                    <a:cubicBezTo>
                      <a:pt x="45855" y="35915"/>
                      <a:pt x="33983" y="49476"/>
                      <a:pt x="34992" y="65176"/>
                    </a:cubicBezTo>
                    <a:lnTo>
                      <a:pt x="57189" y="388173"/>
                    </a:lnTo>
                    <a:cubicBezTo>
                      <a:pt x="58338" y="403863"/>
                      <a:pt x="71952" y="415673"/>
                      <a:pt x="87647" y="414595"/>
                    </a:cubicBezTo>
                    <a:cubicBezTo>
                      <a:pt x="103342" y="413516"/>
                      <a:pt x="115213" y="399955"/>
                      <a:pt x="114205" y="38425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84" name="Freeform 1184"/>
              <p:cNvSpPr/>
              <p:nvPr/>
            </p:nvSpPr>
            <p:spPr>
              <a:xfrm>
                <a:off x="12111575" y="9068433"/>
                <a:ext cx="127000" cy="46937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9370">
                    <a:moveTo>
                      <a:pt x="127000" y="406154"/>
                    </a:moveTo>
                    <a:cubicBezTo>
                      <a:pt x="126844" y="371195"/>
                      <a:pt x="98460" y="342938"/>
                      <a:pt x="63500" y="342938"/>
                    </a:cubicBezTo>
                    <a:cubicBezTo>
                      <a:pt x="28541" y="342938"/>
                      <a:pt x="157" y="371195"/>
                      <a:pt x="0" y="406154"/>
                    </a:cubicBezTo>
                    <a:cubicBezTo>
                      <a:pt x="157" y="441113"/>
                      <a:pt x="28541" y="469370"/>
                      <a:pt x="63500" y="469370"/>
                    </a:cubicBezTo>
                    <a:cubicBezTo>
                      <a:pt x="98460" y="469370"/>
                      <a:pt x="126844" y="441113"/>
                      <a:pt x="127000" y="406154"/>
                    </a:cubicBezTo>
                    <a:close/>
                    <a:moveTo>
                      <a:pt x="34975" y="404473"/>
                    </a:moveTo>
                    <a:cubicBezTo>
                      <a:pt x="34120" y="420182"/>
                      <a:pt x="46123" y="433627"/>
                      <a:pt x="61828" y="434552"/>
                    </a:cubicBezTo>
                    <a:cubicBezTo>
                      <a:pt x="77532" y="435478"/>
                      <a:pt x="91031" y="423535"/>
                      <a:pt x="92027" y="407834"/>
                    </a:cubicBezTo>
                    <a:lnTo>
                      <a:pt x="114224" y="31004"/>
                    </a:lnTo>
                    <a:cubicBezTo>
                      <a:pt x="115079" y="15295"/>
                      <a:pt x="103076" y="1851"/>
                      <a:pt x="87370" y="925"/>
                    </a:cubicBezTo>
                    <a:cubicBezTo>
                      <a:pt x="71666" y="0"/>
                      <a:pt x="58167" y="11943"/>
                      <a:pt x="57172" y="2764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85" name="Freeform 1185"/>
              <p:cNvSpPr/>
              <p:nvPr/>
            </p:nvSpPr>
            <p:spPr>
              <a:xfrm>
                <a:off x="12133773" y="8315198"/>
                <a:ext cx="127000" cy="8457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45776">
                    <a:moveTo>
                      <a:pt x="127000" y="782559"/>
                    </a:moveTo>
                    <a:cubicBezTo>
                      <a:pt x="126843" y="747600"/>
                      <a:pt x="98459" y="719343"/>
                      <a:pt x="63500" y="719343"/>
                    </a:cubicBezTo>
                    <a:cubicBezTo>
                      <a:pt x="28540" y="719343"/>
                      <a:pt x="156" y="747600"/>
                      <a:pt x="0" y="782559"/>
                    </a:cubicBezTo>
                    <a:cubicBezTo>
                      <a:pt x="156" y="817518"/>
                      <a:pt x="28540" y="845775"/>
                      <a:pt x="63500" y="845775"/>
                    </a:cubicBezTo>
                    <a:cubicBezTo>
                      <a:pt x="98459" y="845775"/>
                      <a:pt x="126843" y="817518"/>
                      <a:pt x="127000" y="782559"/>
                    </a:cubicBezTo>
                    <a:close/>
                    <a:moveTo>
                      <a:pt x="34937" y="781717"/>
                    </a:moveTo>
                    <a:cubicBezTo>
                      <a:pt x="34544" y="797444"/>
                      <a:pt x="46937" y="810530"/>
                      <a:pt x="62662" y="810994"/>
                    </a:cubicBezTo>
                    <a:cubicBezTo>
                      <a:pt x="78387" y="811457"/>
                      <a:pt x="91529" y="799123"/>
                      <a:pt x="92062" y="783400"/>
                    </a:cubicBezTo>
                    <a:lnTo>
                      <a:pt x="114259" y="29740"/>
                    </a:lnTo>
                    <a:cubicBezTo>
                      <a:pt x="114652" y="14013"/>
                      <a:pt x="102259" y="927"/>
                      <a:pt x="86535" y="463"/>
                    </a:cubicBezTo>
                    <a:cubicBezTo>
                      <a:pt x="70809" y="0"/>
                      <a:pt x="57667" y="12334"/>
                      <a:pt x="57134" y="2805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86" name="Freeform 1186"/>
              <p:cNvSpPr/>
              <p:nvPr/>
            </p:nvSpPr>
            <p:spPr>
              <a:xfrm>
                <a:off x="12155970" y="5677672"/>
                <a:ext cx="127000" cy="272964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729641">
                    <a:moveTo>
                      <a:pt x="127000" y="2666424"/>
                    </a:moveTo>
                    <a:cubicBezTo>
                      <a:pt x="126843" y="2631465"/>
                      <a:pt x="98460" y="2603208"/>
                      <a:pt x="63500" y="2603208"/>
                    </a:cubicBezTo>
                    <a:cubicBezTo>
                      <a:pt x="28540" y="2603208"/>
                      <a:pt x="156" y="2631465"/>
                      <a:pt x="0" y="2666424"/>
                    </a:cubicBezTo>
                    <a:cubicBezTo>
                      <a:pt x="156" y="2701383"/>
                      <a:pt x="28540" y="2729640"/>
                      <a:pt x="63500" y="2729640"/>
                    </a:cubicBezTo>
                    <a:cubicBezTo>
                      <a:pt x="98460" y="2729640"/>
                      <a:pt x="126843" y="2701383"/>
                      <a:pt x="127000" y="2666424"/>
                    </a:cubicBezTo>
                    <a:close/>
                    <a:moveTo>
                      <a:pt x="34926" y="2666184"/>
                    </a:moveTo>
                    <a:cubicBezTo>
                      <a:pt x="34845" y="2681929"/>
                      <a:pt x="47515" y="2694774"/>
                      <a:pt x="63260" y="2694906"/>
                    </a:cubicBezTo>
                    <a:cubicBezTo>
                      <a:pt x="79005" y="2695039"/>
                      <a:pt x="91890" y="2682410"/>
                      <a:pt x="92074" y="2666665"/>
                    </a:cubicBezTo>
                    <a:lnTo>
                      <a:pt x="114271" y="28854"/>
                    </a:lnTo>
                    <a:cubicBezTo>
                      <a:pt x="114352" y="13109"/>
                      <a:pt x="101682" y="264"/>
                      <a:pt x="85937" y="132"/>
                    </a:cubicBezTo>
                    <a:cubicBezTo>
                      <a:pt x="70192" y="0"/>
                      <a:pt x="57307" y="12628"/>
                      <a:pt x="57123" y="2837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87" name="Freeform 1187"/>
              <p:cNvSpPr/>
              <p:nvPr/>
            </p:nvSpPr>
            <p:spPr>
              <a:xfrm>
                <a:off x="12178167" y="5643069"/>
                <a:ext cx="127000" cy="348327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483270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6"/>
                    </a:cubicBezTo>
                    <a:close/>
                    <a:moveTo>
                      <a:pt x="92074" y="63029"/>
                    </a:moveTo>
                    <a:cubicBezTo>
                      <a:pt x="91917" y="47286"/>
                      <a:pt x="79057" y="34635"/>
                      <a:pt x="63314" y="34738"/>
                    </a:cubicBezTo>
                    <a:cubicBezTo>
                      <a:pt x="47570" y="34841"/>
                      <a:pt x="34876" y="47660"/>
                      <a:pt x="34926" y="63403"/>
                    </a:cubicBezTo>
                    <a:lnTo>
                      <a:pt x="57123" y="3454875"/>
                    </a:lnTo>
                    <a:cubicBezTo>
                      <a:pt x="57278" y="3470618"/>
                      <a:pt x="70140" y="3483269"/>
                      <a:pt x="85884" y="3483166"/>
                    </a:cubicBezTo>
                    <a:cubicBezTo>
                      <a:pt x="101627" y="3483063"/>
                      <a:pt x="114321" y="3470245"/>
                      <a:pt x="114271" y="3454501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88" name="Freeform 1188"/>
              <p:cNvSpPr/>
              <p:nvPr/>
            </p:nvSpPr>
            <p:spPr>
              <a:xfrm>
                <a:off x="12200364" y="8046141"/>
                <a:ext cx="127000" cy="111483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33">
                    <a:moveTo>
                      <a:pt x="127000" y="1051616"/>
                    </a:moveTo>
                    <a:cubicBezTo>
                      <a:pt x="126843" y="1016657"/>
                      <a:pt x="98460" y="988400"/>
                      <a:pt x="63500" y="988400"/>
                    </a:cubicBezTo>
                    <a:cubicBezTo>
                      <a:pt x="28540" y="988400"/>
                      <a:pt x="156" y="1016657"/>
                      <a:pt x="0" y="1051616"/>
                    </a:cubicBezTo>
                    <a:cubicBezTo>
                      <a:pt x="156" y="1086575"/>
                      <a:pt x="28540" y="1114832"/>
                      <a:pt x="63500" y="1114832"/>
                    </a:cubicBezTo>
                    <a:cubicBezTo>
                      <a:pt x="98460" y="1114832"/>
                      <a:pt x="126843" y="1086575"/>
                      <a:pt x="127000" y="1051616"/>
                    </a:cubicBezTo>
                    <a:close/>
                    <a:moveTo>
                      <a:pt x="34932" y="1050996"/>
                    </a:moveTo>
                    <a:cubicBezTo>
                      <a:pt x="34657" y="1066728"/>
                      <a:pt x="47152" y="1079722"/>
                      <a:pt x="62883" y="1080063"/>
                    </a:cubicBezTo>
                    <a:cubicBezTo>
                      <a:pt x="78614" y="1080404"/>
                      <a:pt x="91660" y="1067965"/>
                      <a:pt x="92068" y="1052235"/>
                    </a:cubicBezTo>
                    <a:lnTo>
                      <a:pt x="114265" y="29411"/>
                    </a:lnTo>
                    <a:cubicBezTo>
                      <a:pt x="114541" y="13679"/>
                      <a:pt x="102046" y="683"/>
                      <a:pt x="86315" y="341"/>
                    </a:cubicBezTo>
                    <a:cubicBezTo>
                      <a:pt x="70583" y="0"/>
                      <a:pt x="57536" y="12441"/>
                      <a:pt x="57129" y="28171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89" name="Freeform 1189"/>
              <p:cNvSpPr/>
              <p:nvPr/>
            </p:nvSpPr>
            <p:spPr>
              <a:xfrm>
                <a:off x="12222561" y="7722453"/>
                <a:ext cx="127000" cy="4156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95">
                    <a:moveTo>
                      <a:pt x="127000" y="352479"/>
                    </a:moveTo>
                    <a:cubicBezTo>
                      <a:pt x="126843" y="317520"/>
                      <a:pt x="98460" y="289263"/>
                      <a:pt x="63500" y="289263"/>
                    </a:cubicBezTo>
                    <a:cubicBezTo>
                      <a:pt x="28540" y="289263"/>
                      <a:pt x="157" y="317520"/>
                      <a:pt x="0" y="352479"/>
                    </a:cubicBezTo>
                    <a:cubicBezTo>
                      <a:pt x="157" y="387438"/>
                      <a:pt x="28540" y="415695"/>
                      <a:pt x="63500" y="415695"/>
                    </a:cubicBezTo>
                    <a:cubicBezTo>
                      <a:pt x="98460" y="415695"/>
                      <a:pt x="126843" y="387438"/>
                      <a:pt x="127000" y="352479"/>
                    </a:cubicBezTo>
                    <a:close/>
                    <a:moveTo>
                      <a:pt x="34992" y="350520"/>
                    </a:moveTo>
                    <a:cubicBezTo>
                      <a:pt x="33971" y="366228"/>
                      <a:pt x="45844" y="379803"/>
                      <a:pt x="61548" y="380882"/>
                    </a:cubicBezTo>
                    <a:cubicBezTo>
                      <a:pt x="77251" y="381961"/>
                      <a:pt x="90870" y="370138"/>
                      <a:pt x="92007" y="354438"/>
                    </a:cubicBezTo>
                    <a:lnTo>
                      <a:pt x="114205" y="31441"/>
                    </a:lnTo>
                    <a:cubicBezTo>
                      <a:pt x="115225" y="15734"/>
                      <a:pt x="103353" y="2158"/>
                      <a:pt x="87649" y="1079"/>
                    </a:cubicBezTo>
                    <a:cubicBezTo>
                      <a:pt x="71946" y="0"/>
                      <a:pt x="58327" y="11824"/>
                      <a:pt x="57189" y="2752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90" name="Freeform 1190"/>
              <p:cNvSpPr/>
              <p:nvPr/>
            </p:nvSpPr>
            <p:spPr>
              <a:xfrm>
                <a:off x="12244758" y="7688718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63217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66" y="62524"/>
                    </a:moveTo>
                    <a:cubicBezTo>
                      <a:pt x="91615" y="46798"/>
                      <a:pt x="78537" y="34396"/>
                      <a:pt x="62810" y="34777"/>
                    </a:cubicBezTo>
                    <a:cubicBezTo>
                      <a:pt x="47083" y="35159"/>
                      <a:pt x="34623" y="48181"/>
                      <a:pt x="34934" y="63910"/>
                    </a:cubicBezTo>
                    <a:lnTo>
                      <a:pt x="57131" y="979068"/>
                    </a:lnTo>
                    <a:cubicBezTo>
                      <a:pt x="57583" y="994794"/>
                      <a:pt x="70660" y="1007196"/>
                      <a:pt x="86387" y="1006815"/>
                    </a:cubicBezTo>
                    <a:cubicBezTo>
                      <a:pt x="102114" y="1006433"/>
                      <a:pt x="114574" y="993411"/>
                      <a:pt x="114264" y="97768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91" name="Freeform 1191"/>
              <p:cNvSpPr/>
              <p:nvPr/>
            </p:nvSpPr>
            <p:spPr>
              <a:xfrm>
                <a:off x="12266955" y="7184922"/>
                <a:ext cx="127000" cy="154538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545388">
                    <a:moveTo>
                      <a:pt x="127000" y="1482171"/>
                    </a:moveTo>
                    <a:cubicBezTo>
                      <a:pt x="126844" y="1447212"/>
                      <a:pt x="98460" y="1418955"/>
                      <a:pt x="63500" y="1418955"/>
                    </a:cubicBezTo>
                    <a:cubicBezTo>
                      <a:pt x="28540" y="1418955"/>
                      <a:pt x="157" y="1447212"/>
                      <a:pt x="0" y="1482171"/>
                    </a:cubicBezTo>
                    <a:cubicBezTo>
                      <a:pt x="157" y="1517131"/>
                      <a:pt x="28540" y="1545388"/>
                      <a:pt x="63500" y="1545388"/>
                    </a:cubicBezTo>
                    <a:cubicBezTo>
                      <a:pt x="98460" y="1545388"/>
                      <a:pt x="126844" y="1517131"/>
                      <a:pt x="127000" y="1482171"/>
                    </a:cubicBezTo>
                    <a:close/>
                    <a:moveTo>
                      <a:pt x="34928" y="1481735"/>
                    </a:moveTo>
                    <a:cubicBezTo>
                      <a:pt x="34758" y="1497466"/>
                      <a:pt x="47335" y="1510376"/>
                      <a:pt x="63066" y="1510616"/>
                    </a:cubicBezTo>
                    <a:cubicBezTo>
                      <a:pt x="78796" y="1510856"/>
                      <a:pt x="91761" y="1498336"/>
                      <a:pt x="92072" y="1482608"/>
                    </a:cubicBezTo>
                    <a:lnTo>
                      <a:pt x="114269" y="29121"/>
                    </a:lnTo>
                    <a:cubicBezTo>
                      <a:pt x="114439" y="13390"/>
                      <a:pt x="101862" y="480"/>
                      <a:pt x="86131" y="239"/>
                    </a:cubicBezTo>
                    <a:cubicBezTo>
                      <a:pt x="70401" y="0"/>
                      <a:pt x="57436" y="12519"/>
                      <a:pt x="57125" y="2824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92" name="Freeform 1192"/>
              <p:cNvSpPr/>
              <p:nvPr/>
            </p:nvSpPr>
            <p:spPr>
              <a:xfrm>
                <a:off x="12289152" y="7150390"/>
                <a:ext cx="127000" cy="165305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653055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2" y="62810"/>
                    </a:moveTo>
                    <a:cubicBezTo>
                      <a:pt x="91788" y="47075"/>
                      <a:pt x="78833" y="34531"/>
                      <a:pt x="63096" y="34754"/>
                    </a:cubicBezTo>
                    <a:cubicBezTo>
                      <a:pt x="47359" y="34978"/>
                      <a:pt x="34766" y="47885"/>
                      <a:pt x="34928" y="63622"/>
                    </a:cubicBezTo>
                    <a:lnTo>
                      <a:pt x="57125" y="1624776"/>
                    </a:lnTo>
                    <a:cubicBezTo>
                      <a:pt x="57410" y="1640511"/>
                      <a:pt x="70365" y="1653055"/>
                      <a:pt x="86102" y="1652832"/>
                    </a:cubicBezTo>
                    <a:cubicBezTo>
                      <a:pt x="101839" y="1652608"/>
                      <a:pt x="114432" y="1639701"/>
                      <a:pt x="114269" y="162396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93" name="Freeform 1193"/>
              <p:cNvSpPr/>
              <p:nvPr/>
            </p:nvSpPr>
            <p:spPr>
              <a:xfrm>
                <a:off x="12311349" y="8711543"/>
                <a:ext cx="127000" cy="46940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9405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26" y="61536"/>
                    </a:moveTo>
                    <a:cubicBezTo>
                      <a:pt x="91045" y="45824"/>
                      <a:pt x="77541" y="33864"/>
                      <a:pt x="61826" y="34790"/>
                    </a:cubicBezTo>
                    <a:cubicBezTo>
                      <a:pt x="46111" y="35715"/>
                      <a:pt x="34104" y="49178"/>
                      <a:pt x="34975" y="64896"/>
                    </a:cubicBezTo>
                    <a:lnTo>
                      <a:pt x="57172" y="441727"/>
                    </a:lnTo>
                    <a:cubicBezTo>
                      <a:pt x="58149" y="457442"/>
                      <a:pt x="71654" y="469406"/>
                      <a:pt x="87372" y="468480"/>
                    </a:cubicBezTo>
                    <a:cubicBezTo>
                      <a:pt x="103091" y="467553"/>
                      <a:pt x="115098" y="454087"/>
                      <a:pt x="114223" y="43836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94" name="Freeform 1194"/>
              <p:cNvSpPr/>
              <p:nvPr/>
            </p:nvSpPr>
            <p:spPr>
              <a:xfrm>
                <a:off x="12333546" y="9088373"/>
                <a:ext cx="127000" cy="89957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99578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65" y="62431"/>
                    </a:moveTo>
                    <a:cubicBezTo>
                      <a:pt x="91562" y="46707"/>
                      <a:pt x="78444" y="34348"/>
                      <a:pt x="62719" y="34779"/>
                    </a:cubicBezTo>
                    <a:cubicBezTo>
                      <a:pt x="46993" y="35212"/>
                      <a:pt x="34574" y="48274"/>
                      <a:pt x="34936" y="64002"/>
                    </a:cubicBezTo>
                    <a:lnTo>
                      <a:pt x="57133" y="871495"/>
                    </a:lnTo>
                    <a:cubicBezTo>
                      <a:pt x="57636" y="887219"/>
                      <a:pt x="70753" y="899579"/>
                      <a:pt x="86479" y="899147"/>
                    </a:cubicBezTo>
                    <a:cubicBezTo>
                      <a:pt x="102205" y="898714"/>
                      <a:pt x="114624" y="885652"/>
                      <a:pt x="114262" y="86992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95" name="Freeform 1195"/>
              <p:cNvSpPr/>
              <p:nvPr/>
            </p:nvSpPr>
            <p:spPr>
              <a:xfrm>
                <a:off x="12355743" y="9895867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1809" y="59325"/>
                    </a:moveTo>
                    <a:cubicBezTo>
                      <a:pt x="89597" y="43749"/>
                      <a:pt x="75211" y="32891"/>
                      <a:pt x="59626" y="35033"/>
                    </a:cubicBezTo>
                    <a:cubicBezTo>
                      <a:pt x="44041" y="37176"/>
                      <a:pt x="33119" y="51513"/>
                      <a:pt x="35191" y="67107"/>
                    </a:cubicBezTo>
                    <a:lnTo>
                      <a:pt x="57388" y="228606"/>
                    </a:lnTo>
                    <a:cubicBezTo>
                      <a:pt x="59601" y="244182"/>
                      <a:pt x="73986" y="255039"/>
                      <a:pt x="89571" y="252897"/>
                    </a:cubicBezTo>
                    <a:cubicBezTo>
                      <a:pt x="105156" y="250755"/>
                      <a:pt x="116079" y="236418"/>
                      <a:pt x="114006" y="22082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96" name="Freeform 1196"/>
              <p:cNvSpPr/>
              <p:nvPr/>
            </p:nvSpPr>
            <p:spPr>
              <a:xfrm>
                <a:off x="12377941" y="9176602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943979"/>
                    </a:moveTo>
                    <a:cubicBezTo>
                      <a:pt x="126843" y="909020"/>
                      <a:pt x="98459" y="880763"/>
                      <a:pt x="63500" y="880763"/>
                    </a:cubicBezTo>
                    <a:cubicBezTo>
                      <a:pt x="28540" y="880763"/>
                      <a:pt x="156" y="909020"/>
                      <a:pt x="0" y="943979"/>
                    </a:cubicBezTo>
                    <a:cubicBezTo>
                      <a:pt x="156" y="978939"/>
                      <a:pt x="28540" y="1007196"/>
                      <a:pt x="63500" y="1007196"/>
                    </a:cubicBezTo>
                    <a:cubicBezTo>
                      <a:pt x="98459" y="1007196"/>
                      <a:pt x="126843" y="978939"/>
                      <a:pt x="127000" y="943979"/>
                    </a:cubicBezTo>
                    <a:close/>
                    <a:moveTo>
                      <a:pt x="34932" y="943286"/>
                    </a:moveTo>
                    <a:cubicBezTo>
                      <a:pt x="34622" y="959015"/>
                      <a:pt x="47082" y="972037"/>
                      <a:pt x="62809" y="972419"/>
                    </a:cubicBezTo>
                    <a:cubicBezTo>
                      <a:pt x="78537" y="972800"/>
                      <a:pt x="91614" y="960398"/>
                      <a:pt x="92066" y="944672"/>
                    </a:cubicBezTo>
                    <a:lnTo>
                      <a:pt x="114263" y="29514"/>
                    </a:lnTo>
                    <a:cubicBezTo>
                      <a:pt x="114574" y="13785"/>
                      <a:pt x="102114" y="763"/>
                      <a:pt x="86387" y="381"/>
                    </a:cubicBezTo>
                    <a:cubicBezTo>
                      <a:pt x="70659" y="0"/>
                      <a:pt x="57581" y="12402"/>
                      <a:pt x="57129" y="2812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97" name="Freeform 1197"/>
              <p:cNvSpPr/>
              <p:nvPr/>
            </p:nvSpPr>
            <p:spPr>
              <a:xfrm>
                <a:off x="12400138" y="9142206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1808" y="59325"/>
                    </a:moveTo>
                    <a:cubicBezTo>
                      <a:pt x="89597" y="43750"/>
                      <a:pt x="75211" y="32892"/>
                      <a:pt x="59626" y="35034"/>
                    </a:cubicBezTo>
                    <a:cubicBezTo>
                      <a:pt x="44040" y="37176"/>
                      <a:pt x="33118" y="51513"/>
                      <a:pt x="35191" y="67107"/>
                    </a:cubicBezTo>
                    <a:lnTo>
                      <a:pt x="57388" y="228606"/>
                    </a:lnTo>
                    <a:cubicBezTo>
                      <a:pt x="59599" y="244182"/>
                      <a:pt x="73984" y="255039"/>
                      <a:pt x="89570" y="252897"/>
                    </a:cubicBezTo>
                    <a:cubicBezTo>
                      <a:pt x="105155" y="250756"/>
                      <a:pt x="116078" y="236418"/>
                      <a:pt x="114005" y="22082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98" name="Freeform 1198"/>
              <p:cNvSpPr/>
              <p:nvPr/>
            </p:nvSpPr>
            <p:spPr>
              <a:xfrm>
                <a:off x="12422334" y="8960768"/>
                <a:ext cx="127000" cy="46937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9370">
                    <a:moveTo>
                      <a:pt x="127000" y="406153"/>
                    </a:moveTo>
                    <a:cubicBezTo>
                      <a:pt x="126843" y="371194"/>
                      <a:pt x="98460" y="342937"/>
                      <a:pt x="63500" y="342937"/>
                    </a:cubicBezTo>
                    <a:cubicBezTo>
                      <a:pt x="28540" y="342937"/>
                      <a:pt x="157" y="371194"/>
                      <a:pt x="0" y="406153"/>
                    </a:cubicBezTo>
                    <a:cubicBezTo>
                      <a:pt x="157" y="441112"/>
                      <a:pt x="28540" y="469370"/>
                      <a:pt x="63500" y="469370"/>
                    </a:cubicBezTo>
                    <a:cubicBezTo>
                      <a:pt x="98460" y="469370"/>
                      <a:pt x="126843" y="441112"/>
                      <a:pt x="127000" y="406153"/>
                    </a:cubicBezTo>
                    <a:close/>
                    <a:moveTo>
                      <a:pt x="34975" y="404473"/>
                    </a:moveTo>
                    <a:cubicBezTo>
                      <a:pt x="34120" y="420181"/>
                      <a:pt x="46123" y="433627"/>
                      <a:pt x="61827" y="434552"/>
                    </a:cubicBezTo>
                    <a:cubicBezTo>
                      <a:pt x="77532" y="435477"/>
                      <a:pt x="91031" y="423534"/>
                      <a:pt x="92026" y="407834"/>
                    </a:cubicBezTo>
                    <a:lnTo>
                      <a:pt x="114223" y="31003"/>
                    </a:lnTo>
                    <a:cubicBezTo>
                      <a:pt x="115078" y="15295"/>
                      <a:pt x="103075" y="1850"/>
                      <a:pt x="87370" y="925"/>
                    </a:cubicBezTo>
                    <a:cubicBezTo>
                      <a:pt x="71665" y="0"/>
                      <a:pt x="58167" y="11942"/>
                      <a:pt x="57172" y="2764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199" name="Freeform 1199"/>
              <p:cNvSpPr/>
              <p:nvPr/>
            </p:nvSpPr>
            <p:spPr>
              <a:xfrm>
                <a:off x="12444531" y="8926874"/>
                <a:ext cx="127000" cy="111482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23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69" y="62597"/>
                    </a:moveTo>
                    <a:cubicBezTo>
                      <a:pt x="91657" y="46871"/>
                      <a:pt x="78612" y="34435"/>
                      <a:pt x="62883" y="34776"/>
                    </a:cubicBezTo>
                    <a:cubicBezTo>
                      <a:pt x="47155" y="35117"/>
                      <a:pt x="34661" y="48108"/>
                      <a:pt x="34932" y="63837"/>
                    </a:cubicBezTo>
                    <a:lnTo>
                      <a:pt x="57129" y="1086661"/>
                    </a:lnTo>
                    <a:cubicBezTo>
                      <a:pt x="57541" y="1102387"/>
                      <a:pt x="70586" y="1114824"/>
                      <a:pt x="86314" y="1114483"/>
                    </a:cubicBezTo>
                    <a:cubicBezTo>
                      <a:pt x="102043" y="1114141"/>
                      <a:pt x="114537" y="1101151"/>
                      <a:pt x="114266" y="108542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200" name="Freeform 1200"/>
              <p:cNvSpPr/>
              <p:nvPr/>
            </p:nvSpPr>
            <p:spPr>
              <a:xfrm>
                <a:off x="12466728" y="4816444"/>
                <a:ext cx="127000" cy="525968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59688">
                    <a:moveTo>
                      <a:pt x="127000" y="5196472"/>
                    </a:moveTo>
                    <a:cubicBezTo>
                      <a:pt x="126844" y="5161513"/>
                      <a:pt x="98460" y="5133256"/>
                      <a:pt x="63500" y="5133256"/>
                    </a:cubicBezTo>
                    <a:cubicBezTo>
                      <a:pt x="28540" y="5133256"/>
                      <a:pt x="157" y="5161513"/>
                      <a:pt x="0" y="5196472"/>
                    </a:cubicBezTo>
                    <a:cubicBezTo>
                      <a:pt x="157" y="5231431"/>
                      <a:pt x="28540" y="5259688"/>
                      <a:pt x="63500" y="5259688"/>
                    </a:cubicBezTo>
                    <a:cubicBezTo>
                      <a:pt x="98460" y="5259688"/>
                      <a:pt x="126844" y="5231431"/>
                      <a:pt x="127000" y="5196472"/>
                    </a:cubicBezTo>
                    <a:close/>
                    <a:moveTo>
                      <a:pt x="34926" y="5196349"/>
                    </a:moveTo>
                    <a:cubicBezTo>
                      <a:pt x="34929" y="5212080"/>
                      <a:pt x="47647" y="5224851"/>
                      <a:pt x="63378" y="5224919"/>
                    </a:cubicBezTo>
                    <a:cubicBezTo>
                      <a:pt x="79110" y="5224986"/>
                      <a:pt x="91937" y="5212325"/>
                      <a:pt x="92075" y="5196594"/>
                    </a:cubicBezTo>
                    <a:lnTo>
                      <a:pt x="114272" y="28638"/>
                    </a:lnTo>
                    <a:cubicBezTo>
                      <a:pt x="114269" y="12906"/>
                      <a:pt x="101551" y="136"/>
                      <a:pt x="85820" y="68"/>
                    </a:cubicBezTo>
                    <a:cubicBezTo>
                      <a:pt x="70088" y="0"/>
                      <a:pt x="57261" y="12661"/>
                      <a:pt x="57123" y="2839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201" name="Freeform 1201"/>
              <p:cNvSpPr/>
              <p:nvPr/>
            </p:nvSpPr>
            <p:spPr>
              <a:xfrm>
                <a:off x="12488925" y="4781743"/>
                <a:ext cx="127000" cy="423688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236880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75" y="63063"/>
                    </a:moveTo>
                    <a:cubicBezTo>
                      <a:pt x="91921" y="47332"/>
                      <a:pt x="79080" y="34685"/>
                      <a:pt x="63348" y="34769"/>
                    </a:cubicBezTo>
                    <a:cubicBezTo>
                      <a:pt x="47617" y="34853"/>
                      <a:pt x="34912" y="47637"/>
                      <a:pt x="34926" y="63369"/>
                    </a:cubicBezTo>
                    <a:lnTo>
                      <a:pt x="57123" y="4208501"/>
                    </a:lnTo>
                    <a:cubicBezTo>
                      <a:pt x="57277" y="4224232"/>
                      <a:pt x="70118" y="4236879"/>
                      <a:pt x="85850" y="4236796"/>
                    </a:cubicBezTo>
                    <a:cubicBezTo>
                      <a:pt x="101582" y="4236711"/>
                      <a:pt x="114286" y="4223927"/>
                      <a:pt x="114272" y="420819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202" name="Freeform 1202"/>
              <p:cNvSpPr/>
              <p:nvPr/>
            </p:nvSpPr>
            <p:spPr>
              <a:xfrm>
                <a:off x="12511122" y="8926874"/>
                <a:ext cx="127000" cy="127627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7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1" y="62681"/>
                    </a:moveTo>
                    <a:cubicBezTo>
                      <a:pt x="91706" y="46953"/>
                      <a:pt x="78696" y="34480"/>
                      <a:pt x="62968" y="34774"/>
                    </a:cubicBezTo>
                    <a:cubicBezTo>
                      <a:pt x="47239" y="35069"/>
                      <a:pt x="34706" y="48022"/>
                      <a:pt x="34931" y="63752"/>
                    </a:cubicBezTo>
                    <a:lnTo>
                      <a:pt x="57128" y="1248075"/>
                    </a:lnTo>
                    <a:cubicBezTo>
                      <a:pt x="57493" y="1263803"/>
                      <a:pt x="70502" y="1276278"/>
                      <a:pt x="86231" y="1275983"/>
                    </a:cubicBezTo>
                    <a:cubicBezTo>
                      <a:pt x="101960" y="1275688"/>
                      <a:pt x="114492" y="1262735"/>
                      <a:pt x="114268" y="124700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203" name="Freeform 1203"/>
              <p:cNvSpPr/>
              <p:nvPr/>
            </p:nvSpPr>
            <p:spPr>
              <a:xfrm>
                <a:off x="12533319" y="8369288"/>
                <a:ext cx="127000" cy="186834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868343">
                    <a:moveTo>
                      <a:pt x="127000" y="1805127"/>
                    </a:moveTo>
                    <a:cubicBezTo>
                      <a:pt x="126844" y="1770168"/>
                      <a:pt x="98460" y="1741910"/>
                      <a:pt x="63500" y="1741910"/>
                    </a:cubicBezTo>
                    <a:cubicBezTo>
                      <a:pt x="28541" y="1741910"/>
                      <a:pt x="157" y="1770168"/>
                      <a:pt x="0" y="1805127"/>
                    </a:cubicBezTo>
                    <a:cubicBezTo>
                      <a:pt x="157" y="1840086"/>
                      <a:pt x="28541" y="1868343"/>
                      <a:pt x="63500" y="1868343"/>
                    </a:cubicBezTo>
                    <a:cubicBezTo>
                      <a:pt x="98460" y="1868343"/>
                      <a:pt x="126844" y="1840086"/>
                      <a:pt x="127000" y="1805127"/>
                    </a:cubicBezTo>
                    <a:close/>
                    <a:moveTo>
                      <a:pt x="34928" y="1804769"/>
                    </a:moveTo>
                    <a:cubicBezTo>
                      <a:pt x="34801" y="1820501"/>
                      <a:pt x="47415" y="1833375"/>
                      <a:pt x="63145" y="1833571"/>
                    </a:cubicBezTo>
                    <a:cubicBezTo>
                      <a:pt x="78876" y="1833768"/>
                      <a:pt x="91807" y="1821212"/>
                      <a:pt x="92073" y="1805483"/>
                    </a:cubicBezTo>
                    <a:lnTo>
                      <a:pt x="114270" y="28999"/>
                    </a:lnTo>
                    <a:cubicBezTo>
                      <a:pt x="114397" y="13267"/>
                      <a:pt x="101784" y="393"/>
                      <a:pt x="86053" y="196"/>
                    </a:cubicBezTo>
                    <a:cubicBezTo>
                      <a:pt x="70323" y="0"/>
                      <a:pt x="57392" y="12555"/>
                      <a:pt x="57125" y="2828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204" name="Freeform 1204"/>
              <p:cNvSpPr/>
              <p:nvPr/>
            </p:nvSpPr>
            <p:spPr>
              <a:xfrm>
                <a:off x="12555517" y="7884298"/>
                <a:ext cx="127000" cy="57684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48">
                    <a:moveTo>
                      <a:pt x="127000" y="513631"/>
                    </a:moveTo>
                    <a:cubicBezTo>
                      <a:pt x="126843" y="478672"/>
                      <a:pt x="98459" y="450415"/>
                      <a:pt x="63500" y="450415"/>
                    </a:cubicBezTo>
                    <a:cubicBezTo>
                      <a:pt x="28540" y="450415"/>
                      <a:pt x="156" y="478672"/>
                      <a:pt x="0" y="513631"/>
                    </a:cubicBezTo>
                    <a:cubicBezTo>
                      <a:pt x="156" y="548590"/>
                      <a:pt x="28540" y="576848"/>
                      <a:pt x="63500" y="576848"/>
                    </a:cubicBezTo>
                    <a:cubicBezTo>
                      <a:pt x="98459" y="576848"/>
                      <a:pt x="126843" y="548590"/>
                      <a:pt x="127000" y="513631"/>
                    </a:cubicBezTo>
                    <a:close/>
                    <a:moveTo>
                      <a:pt x="34955" y="512324"/>
                    </a:moveTo>
                    <a:cubicBezTo>
                      <a:pt x="34306" y="528041"/>
                      <a:pt x="46484" y="541327"/>
                      <a:pt x="62198" y="542047"/>
                    </a:cubicBezTo>
                    <a:cubicBezTo>
                      <a:pt x="77913" y="542767"/>
                      <a:pt x="91253" y="530650"/>
                      <a:pt x="92044" y="514939"/>
                    </a:cubicBezTo>
                    <a:lnTo>
                      <a:pt x="114241" y="30443"/>
                    </a:lnTo>
                    <a:cubicBezTo>
                      <a:pt x="114890" y="14725"/>
                      <a:pt x="102713" y="1439"/>
                      <a:pt x="86998" y="719"/>
                    </a:cubicBezTo>
                    <a:cubicBezTo>
                      <a:pt x="71284" y="0"/>
                      <a:pt x="57943" y="12116"/>
                      <a:pt x="57152" y="2782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205" name="Freeform 1205"/>
              <p:cNvSpPr/>
              <p:nvPr/>
            </p:nvSpPr>
            <p:spPr>
              <a:xfrm>
                <a:off x="12577714" y="7850217"/>
                <a:ext cx="127000" cy="3084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9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60" y="126433"/>
                      <a:pt x="126843" y="98175"/>
                      <a:pt x="127000" y="63216"/>
                    </a:cubicBezTo>
                    <a:close/>
                    <a:moveTo>
                      <a:pt x="91924" y="60286"/>
                    </a:moveTo>
                    <a:cubicBezTo>
                      <a:pt x="90241" y="44645"/>
                      <a:pt x="76231" y="33306"/>
                      <a:pt x="60583" y="34919"/>
                    </a:cubicBezTo>
                    <a:cubicBezTo>
                      <a:pt x="44933" y="36532"/>
                      <a:pt x="33532" y="50490"/>
                      <a:pt x="35075" y="66146"/>
                    </a:cubicBezTo>
                    <a:lnTo>
                      <a:pt x="57272" y="281478"/>
                    </a:lnTo>
                    <a:cubicBezTo>
                      <a:pt x="58955" y="297120"/>
                      <a:pt x="72965" y="308459"/>
                      <a:pt x="88614" y="306846"/>
                    </a:cubicBezTo>
                    <a:cubicBezTo>
                      <a:pt x="104263" y="305232"/>
                      <a:pt x="115665" y="291274"/>
                      <a:pt x="114121" y="27561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206" name="Freeform 1206"/>
              <p:cNvSpPr/>
              <p:nvPr/>
            </p:nvSpPr>
            <p:spPr>
              <a:xfrm>
                <a:off x="12599911" y="8065549"/>
                <a:ext cx="127000" cy="3620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45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1978" y="60867"/>
                    </a:moveTo>
                    <a:cubicBezTo>
                      <a:pt x="90624" y="45186"/>
                      <a:pt x="76846" y="33552"/>
                      <a:pt x="61160" y="34846"/>
                    </a:cubicBezTo>
                    <a:cubicBezTo>
                      <a:pt x="45474" y="36139"/>
                      <a:pt x="33788" y="49874"/>
                      <a:pt x="35022" y="65565"/>
                    </a:cubicBezTo>
                    <a:lnTo>
                      <a:pt x="57219" y="334729"/>
                    </a:lnTo>
                    <a:cubicBezTo>
                      <a:pt x="58572" y="350410"/>
                      <a:pt x="72350" y="362044"/>
                      <a:pt x="88037" y="360751"/>
                    </a:cubicBezTo>
                    <a:cubicBezTo>
                      <a:pt x="103723" y="359457"/>
                      <a:pt x="115409" y="345722"/>
                      <a:pt x="114175" y="33003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207" name="Freeform 1207"/>
              <p:cNvSpPr/>
              <p:nvPr/>
            </p:nvSpPr>
            <p:spPr>
              <a:xfrm>
                <a:off x="12622108" y="5570048"/>
                <a:ext cx="127000" cy="28910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891098">
                    <a:moveTo>
                      <a:pt x="127000" y="2827881"/>
                    </a:moveTo>
                    <a:cubicBezTo>
                      <a:pt x="126843" y="2792922"/>
                      <a:pt x="98460" y="2764665"/>
                      <a:pt x="63500" y="2764665"/>
                    </a:cubicBezTo>
                    <a:cubicBezTo>
                      <a:pt x="28540" y="2764665"/>
                      <a:pt x="156" y="2792922"/>
                      <a:pt x="0" y="2827881"/>
                    </a:cubicBezTo>
                    <a:cubicBezTo>
                      <a:pt x="156" y="2862840"/>
                      <a:pt x="28540" y="2891098"/>
                      <a:pt x="63500" y="2891098"/>
                    </a:cubicBezTo>
                    <a:cubicBezTo>
                      <a:pt x="98460" y="2891098"/>
                      <a:pt x="126843" y="2862840"/>
                      <a:pt x="127000" y="2827881"/>
                    </a:cubicBezTo>
                    <a:close/>
                    <a:moveTo>
                      <a:pt x="34926" y="2827655"/>
                    </a:moveTo>
                    <a:cubicBezTo>
                      <a:pt x="34871" y="2843387"/>
                      <a:pt x="47543" y="2856204"/>
                      <a:pt x="63274" y="2856328"/>
                    </a:cubicBezTo>
                    <a:cubicBezTo>
                      <a:pt x="79006" y="2856452"/>
                      <a:pt x="91879" y="2843838"/>
                      <a:pt x="92074" y="2828108"/>
                    </a:cubicBezTo>
                    <a:lnTo>
                      <a:pt x="114271" y="28798"/>
                    </a:lnTo>
                    <a:cubicBezTo>
                      <a:pt x="114325" y="13067"/>
                      <a:pt x="101654" y="250"/>
                      <a:pt x="85923" y="125"/>
                    </a:cubicBezTo>
                    <a:cubicBezTo>
                      <a:pt x="70191" y="0"/>
                      <a:pt x="57318" y="12614"/>
                      <a:pt x="57123" y="2834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208" name="Freeform 1208"/>
              <p:cNvSpPr/>
              <p:nvPr/>
            </p:nvSpPr>
            <p:spPr>
              <a:xfrm>
                <a:off x="12644305" y="5535403"/>
                <a:ext cx="127000" cy="359090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590901">
                    <a:moveTo>
                      <a:pt x="127000" y="63217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74" y="63035"/>
                    </a:moveTo>
                    <a:cubicBezTo>
                      <a:pt x="91904" y="47304"/>
                      <a:pt x="79051" y="34669"/>
                      <a:pt x="63319" y="34769"/>
                    </a:cubicBezTo>
                    <a:cubicBezTo>
                      <a:pt x="47588" y="34869"/>
                      <a:pt x="34895" y="47666"/>
                      <a:pt x="34925" y="63398"/>
                    </a:cubicBezTo>
                    <a:lnTo>
                      <a:pt x="57122" y="3562535"/>
                    </a:lnTo>
                    <a:cubicBezTo>
                      <a:pt x="57292" y="3578266"/>
                      <a:pt x="70145" y="3590900"/>
                      <a:pt x="85877" y="3590801"/>
                    </a:cubicBezTo>
                    <a:cubicBezTo>
                      <a:pt x="101608" y="3590701"/>
                      <a:pt x="114301" y="3577904"/>
                      <a:pt x="114271" y="356217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209" name="Freeform 1209"/>
              <p:cNvSpPr/>
              <p:nvPr/>
            </p:nvSpPr>
            <p:spPr>
              <a:xfrm>
                <a:off x="12666502" y="9034541"/>
                <a:ext cx="127000" cy="12643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6433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63500" y="34641"/>
                    </a:moveTo>
                    <a:cubicBezTo>
                      <a:pt x="47768" y="34712"/>
                      <a:pt x="35052" y="47484"/>
                      <a:pt x="35052" y="63216"/>
                    </a:cubicBezTo>
                    <a:cubicBezTo>
                      <a:pt x="35052" y="78948"/>
                      <a:pt x="47768" y="91721"/>
                      <a:pt x="63500" y="91791"/>
                    </a:cubicBezTo>
                    <a:lnTo>
                      <a:pt x="85697" y="91791"/>
                    </a:lnTo>
                    <a:cubicBezTo>
                      <a:pt x="101429" y="91721"/>
                      <a:pt x="114145" y="78948"/>
                      <a:pt x="114145" y="63216"/>
                    </a:cubicBezTo>
                    <a:cubicBezTo>
                      <a:pt x="114145" y="47484"/>
                      <a:pt x="101429" y="34712"/>
                      <a:pt x="85697" y="34641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210" name="Freeform 1210"/>
              <p:cNvSpPr/>
              <p:nvPr/>
            </p:nvSpPr>
            <p:spPr>
              <a:xfrm>
                <a:off x="12688699" y="7023484"/>
                <a:ext cx="127000" cy="213748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137489">
                    <a:moveTo>
                      <a:pt x="127000" y="2074273"/>
                    </a:moveTo>
                    <a:cubicBezTo>
                      <a:pt x="126844" y="2039314"/>
                      <a:pt x="98460" y="2011057"/>
                      <a:pt x="63500" y="2011057"/>
                    </a:cubicBezTo>
                    <a:cubicBezTo>
                      <a:pt x="28540" y="2011057"/>
                      <a:pt x="157" y="2039314"/>
                      <a:pt x="0" y="2074273"/>
                    </a:cubicBezTo>
                    <a:cubicBezTo>
                      <a:pt x="157" y="2109232"/>
                      <a:pt x="28540" y="2137489"/>
                      <a:pt x="63500" y="2137489"/>
                    </a:cubicBezTo>
                    <a:cubicBezTo>
                      <a:pt x="98460" y="2137489"/>
                      <a:pt x="126844" y="2109232"/>
                      <a:pt x="127000" y="2074273"/>
                    </a:cubicBezTo>
                    <a:close/>
                    <a:moveTo>
                      <a:pt x="34927" y="2073963"/>
                    </a:moveTo>
                    <a:cubicBezTo>
                      <a:pt x="34827" y="2089695"/>
                      <a:pt x="47461" y="2102548"/>
                      <a:pt x="63192" y="2102719"/>
                    </a:cubicBezTo>
                    <a:cubicBezTo>
                      <a:pt x="78922" y="2102890"/>
                      <a:pt x="91833" y="2090313"/>
                      <a:pt x="92074" y="2074583"/>
                    </a:cubicBezTo>
                    <a:lnTo>
                      <a:pt x="114270" y="28934"/>
                    </a:lnTo>
                    <a:cubicBezTo>
                      <a:pt x="114374" y="13200"/>
                      <a:pt x="101739" y="342"/>
                      <a:pt x="86006" y="171"/>
                    </a:cubicBezTo>
                    <a:cubicBezTo>
                      <a:pt x="70272" y="0"/>
                      <a:pt x="57361" y="12581"/>
                      <a:pt x="57124" y="2831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211" name="Freeform 1211"/>
              <p:cNvSpPr/>
              <p:nvPr/>
            </p:nvSpPr>
            <p:spPr>
              <a:xfrm>
                <a:off x="12710896" y="4816354"/>
                <a:ext cx="127000" cy="229896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298969">
                    <a:moveTo>
                      <a:pt x="127000" y="2235754"/>
                    </a:moveTo>
                    <a:cubicBezTo>
                      <a:pt x="126844" y="2200794"/>
                      <a:pt x="98460" y="2172537"/>
                      <a:pt x="63500" y="2172537"/>
                    </a:cubicBezTo>
                    <a:cubicBezTo>
                      <a:pt x="28540" y="2172537"/>
                      <a:pt x="157" y="2200794"/>
                      <a:pt x="0" y="2235754"/>
                    </a:cubicBezTo>
                    <a:cubicBezTo>
                      <a:pt x="157" y="2270713"/>
                      <a:pt x="28540" y="2298970"/>
                      <a:pt x="63500" y="2298970"/>
                    </a:cubicBezTo>
                    <a:cubicBezTo>
                      <a:pt x="98460" y="2298970"/>
                      <a:pt x="126844" y="2270713"/>
                      <a:pt x="127000" y="2235754"/>
                    </a:cubicBezTo>
                    <a:close/>
                    <a:moveTo>
                      <a:pt x="34926" y="2235466"/>
                    </a:moveTo>
                    <a:cubicBezTo>
                      <a:pt x="34838" y="2251198"/>
                      <a:pt x="47483" y="2264042"/>
                      <a:pt x="63214" y="2264200"/>
                    </a:cubicBezTo>
                    <a:cubicBezTo>
                      <a:pt x="78945" y="2264357"/>
                      <a:pt x="91845" y="2251770"/>
                      <a:pt x="92074" y="2236040"/>
                    </a:cubicBezTo>
                    <a:lnTo>
                      <a:pt x="114271" y="28892"/>
                    </a:lnTo>
                    <a:cubicBezTo>
                      <a:pt x="114358" y="13161"/>
                      <a:pt x="101714" y="317"/>
                      <a:pt x="85983" y="159"/>
                    </a:cubicBezTo>
                    <a:cubicBezTo>
                      <a:pt x="70252" y="0"/>
                      <a:pt x="57352" y="12587"/>
                      <a:pt x="57123" y="2831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212" name="Freeform 1212"/>
              <p:cNvSpPr/>
              <p:nvPr/>
            </p:nvSpPr>
            <p:spPr>
              <a:xfrm>
                <a:off x="12733093" y="4781743"/>
                <a:ext cx="127000" cy="563654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636546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3" y="98175"/>
                      <a:pt x="127000" y="63216"/>
                    </a:cubicBezTo>
                    <a:close/>
                    <a:moveTo>
                      <a:pt x="92075" y="63102"/>
                    </a:moveTo>
                    <a:cubicBezTo>
                      <a:pt x="91959" y="47358"/>
                      <a:pt x="79130" y="34674"/>
                      <a:pt x="63386" y="34737"/>
                    </a:cubicBezTo>
                    <a:cubicBezTo>
                      <a:pt x="47642" y="34800"/>
                      <a:pt x="34914" y="47586"/>
                      <a:pt x="34925" y="63331"/>
                    </a:cubicBezTo>
                    <a:lnTo>
                      <a:pt x="57122" y="5608117"/>
                    </a:lnTo>
                    <a:cubicBezTo>
                      <a:pt x="57238" y="5623861"/>
                      <a:pt x="70067" y="5636546"/>
                      <a:pt x="85811" y="5636482"/>
                    </a:cubicBezTo>
                    <a:cubicBezTo>
                      <a:pt x="101555" y="5636420"/>
                      <a:pt x="114283" y="5623633"/>
                      <a:pt x="114272" y="560788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213" name="Freeform 1213"/>
              <p:cNvSpPr/>
              <p:nvPr/>
            </p:nvSpPr>
            <p:spPr>
              <a:xfrm>
                <a:off x="12755290" y="5408604"/>
                <a:ext cx="127000" cy="50443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044358">
                    <a:moveTo>
                      <a:pt x="127000" y="4981142"/>
                    </a:moveTo>
                    <a:cubicBezTo>
                      <a:pt x="126843" y="4946183"/>
                      <a:pt x="98460" y="4917925"/>
                      <a:pt x="63500" y="4917925"/>
                    </a:cubicBezTo>
                    <a:cubicBezTo>
                      <a:pt x="28540" y="4917925"/>
                      <a:pt x="156" y="4946183"/>
                      <a:pt x="0" y="4981142"/>
                    </a:cubicBezTo>
                    <a:cubicBezTo>
                      <a:pt x="156" y="5016101"/>
                      <a:pt x="28540" y="5044358"/>
                      <a:pt x="63500" y="5044358"/>
                    </a:cubicBezTo>
                    <a:cubicBezTo>
                      <a:pt x="98460" y="5044358"/>
                      <a:pt x="126843" y="5016101"/>
                      <a:pt x="127000" y="4981142"/>
                    </a:cubicBezTo>
                    <a:close/>
                    <a:moveTo>
                      <a:pt x="34925" y="4981014"/>
                    </a:moveTo>
                    <a:cubicBezTo>
                      <a:pt x="34925" y="4996745"/>
                      <a:pt x="47641" y="5009518"/>
                      <a:pt x="63373" y="5009589"/>
                    </a:cubicBezTo>
                    <a:cubicBezTo>
                      <a:pt x="79104" y="5009659"/>
                      <a:pt x="91934" y="4997000"/>
                      <a:pt x="92075" y="4981270"/>
                    </a:cubicBezTo>
                    <a:lnTo>
                      <a:pt x="114272" y="28645"/>
                    </a:lnTo>
                    <a:cubicBezTo>
                      <a:pt x="114272" y="12914"/>
                      <a:pt x="101556" y="140"/>
                      <a:pt x="85825" y="70"/>
                    </a:cubicBezTo>
                    <a:cubicBezTo>
                      <a:pt x="70093" y="0"/>
                      <a:pt x="57264" y="12658"/>
                      <a:pt x="57123" y="28389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214" name="Freeform 1214"/>
              <p:cNvSpPr/>
              <p:nvPr/>
            </p:nvSpPr>
            <p:spPr>
              <a:xfrm>
                <a:off x="12777487" y="5373904"/>
                <a:ext cx="127000" cy="445220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452208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60" y="126434"/>
                      <a:pt x="126843" y="98176"/>
                      <a:pt x="127000" y="63217"/>
                    </a:cubicBezTo>
                    <a:close/>
                    <a:moveTo>
                      <a:pt x="92075" y="63071"/>
                    </a:moveTo>
                    <a:cubicBezTo>
                      <a:pt x="91924" y="47340"/>
                      <a:pt x="79087" y="34690"/>
                      <a:pt x="63356" y="34770"/>
                    </a:cubicBezTo>
                    <a:cubicBezTo>
                      <a:pt x="47624" y="34850"/>
                      <a:pt x="34916" y="47630"/>
                      <a:pt x="34926" y="63362"/>
                    </a:cubicBezTo>
                    <a:lnTo>
                      <a:pt x="57123" y="4423826"/>
                    </a:lnTo>
                    <a:cubicBezTo>
                      <a:pt x="57273" y="4439557"/>
                      <a:pt x="70111" y="4452208"/>
                      <a:pt x="85843" y="4452127"/>
                    </a:cubicBezTo>
                    <a:cubicBezTo>
                      <a:pt x="101574" y="4452047"/>
                      <a:pt x="114282" y="4439266"/>
                      <a:pt x="114272" y="4423534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215" name="Freeform 1215"/>
              <p:cNvSpPr/>
              <p:nvPr/>
            </p:nvSpPr>
            <p:spPr>
              <a:xfrm>
                <a:off x="12799684" y="8530703"/>
                <a:ext cx="127000" cy="133009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30097">
                    <a:moveTo>
                      <a:pt x="127000" y="1266881"/>
                    </a:moveTo>
                    <a:cubicBezTo>
                      <a:pt x="126843" y="1231922"/>
                      <a:pt x="98460" y="1203665"/>
                      <a:pt x="63500" y="1203665"/>
                    </a:cubicBezTo>
                    <a:cubicBezTo>
                      <a:pt x="28540" y="1203665"/>
                      <a:pt x="156" y="1231922"/>
                      <a:pt x="0" y="1266881"/>
                    </a:cubicBezTo>
                    <a:cubicBezTo>
                      <a:pt x="156" y="1301840"/>
                      <a:pt x="28540" y="1330097"/>
                      <a:pt x="63500" y="1330097"/>
                    </a:cubicBezTo>
                    <a:cubicBezTo>
                      <a:pt x="98460" y="1330097"/>
                      <a:pt x="126843" y="1301840"/>
                      <a:pt x="127000" y="1266881"/>
                    </a:cubicBezTo>
                    <a:close/>
                    <a:moveTo>
                      <a:pt x="34929" y="1266369"/>
                    </a:moveTo>
                    <a:cubicBezTo>
                      <a:pt x="34718" y="1282099"/>
                      <a:pt x="47261" y="1295042"/>
                      <a:pt x="62990" y="1295324"/>
                    </a:cubicBezTo>
                    <a:cubicBezTo>
                      <a:pt x="78719" y="1295606"/>
                      <a:pt x="91717" y="1283121"/>
                      <a:pt x="92070" y="1267394"/>
                    </a:cubicBezTo>
                    <a:lnTo>
                      <a:pt x="114267" y="29237"/>
                    </a:lnTo>
                    <a:cubicBezTo>
                      <a:pt x="114479" y="13507"/>
                      <a:pt x="101936" y="564"/>
                      <a:pt x="86207" y="282"/>
                    </a:cubicBezTo>
                    <a:cubicBezTo>
                      <a:pt x="70478" y="0"/>
                      <a:pt x="57479" y="12485"/>
                      <a:pt x="57127" y="2821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216" name="Freeform 1216"/>
              <p:cNvSpPr/>
              <p:nvPr/>
            </p:nvSpPr>
            <p:spPr>
              <a:xfrm>
                <a:off x="12821881" y="8045794"/>
                <a:ext cx="127000" cy="5768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50">
                    <a:moveTo>
                      <a:pt x="127000" y="513634"/>
                    </a:moveTo>
                    <a:cubicBezTo>
                      <a:pt x="126843" y="478675"/>
                      <a:pt x="98460" y="450418"/>
                      <a:pt x="63500" y="450418"/>
                    </a:cubicBezTo>
                    <a:cubicBezTo>
                      <a:pt x="28540" y="450418"/>
                      <a:pt x="157" y="478675"/>
                      <a:pt x="0" y="513634"/>
                    </a:cubicBezTo>
                    <a:cubicBezTo>
                      <a:pt x="157" y="548593"/>
                      <a:pt x="28540" y="576850"/>
                      <a:pt x="63500" y="576850"/>
                    </a:cubicBezTo>
                    <a:cubicBezTo>
                      <a:pt x="98460" y="576850"/>
                      <a:pt x="126843" y="548593"/>
                      <a:pt x="127000" y="513634"/>
                    </a:cubicBezTo>
                    <a:close/>
                    <a:moveTo>
                      <a:pt x="34955" y="512326"/>
                    </a:moveTo>
                    <a:cubicBezTo>
                      <a:pt x="34306" y="528045"/>
                      <a:pt x="46483" y="541331"/>
                      <a:pt x="62198" y="542052"/>
                    </a:cubicBezTo>
                    <a:cubicBezTo>
                      <a:pt x="77914" y="542772"/>
                      <a:pt x="91256" y="530654"/>
                      <a:pt x="92045" y="514942"/>
                    </a:cubicBezTo>
                    <a:lnTo>
                      <a:pt x="114243" y="30446"/>
                    </a:lnTo>
                    <a:cubicBezTo>
                      <a:pt x="114892" y="14727"/>
                      <a:pt x="102715" y="1440"/>
                      <a:pt x="86999" y="720"/>
                    </a:cubicBezTo>
                    <a:cubicBezTo>
                      <a:pt x="71284" y="0"/>
                      <a:pt x="57942" y="12118"/>
                      <a:pt x="57152" y="2783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217" name="Freeform 1217"/>
              <p:cNvSpPr/>
              <p:nvPr/>
            </p:nvSpPr>
            <p:spPr>
              <a:xfrm>
                <a:off x="12844078" y="6162150"/>
                <a:ext cx="127000" cy="19759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975998">
                    <a:moveTo>
                      <a:pt x="127000" y="1912782"/>
                    </a:moveTo>
                    <a:cubicBezTo>
                      <a:pt x="126843" y="1877823"/>
                      <a:pt x="98460" y="1849566"/>
                      <a:pt x="63500" y="1849566"/>
                    </a:cubicBezTo>
                    <a:cubicBezTo>
                      <a:pt x="28540" y="1849566"/>
                      <a:pt x="157" y="1877823"/>
                      <a:pt x="0" y="1912782"/>
                    </a:cubicBezTo>
                    <a:cubicBezTo>
                      <a:pt x="157" y="1947741"/>
                      <a:pt x="28540" y="1975998"/>
                      <a:pt x="63500" y="1975998"/>
                    </a:cubicBezTo>
                    <a:cubicBezTo>
                      <a:pt x="98460" y="1975998"/>
                      <a:pt x="126843" y="1947741"/>
                      <a:pt x="127000" y="1912782"/>
                    </a:cubicBezTo>
                    <a:close/>
                    <a:moveTo>
                      <a:pt x="34927" y="1912446"/>
                    </a:moveTo>
                    <a:cubicBezTo>
                      <a:pt x="34813" y="1928177"/>
                      <a:pt x="47435" y="1941042"/>
                      <a:pt x="63165" y="1941227"/>
                    </a:cubicBezTo>
                    <a:cubicBezTo>
                      <a:pt x="78896" y="1941413"/>
                      <a:pt x="91818" y="1928848"/>
                      <a:pt x="92073" y="1913118"/>
                    </a:cubicBezTo>
                    <a:lnTo>
                      <a:pt x="114271" y="28968"/>
                    </a:lnTo>
                    <a:cubicBezTo>
                      <a:pt x="114385" y="13236"/>
                      <a:pt x="101764" y="371"/>
                      <a:pt x="86033" y="185"/>
                    </a:cubicBezTo>
                    <a:cubicBezTo>
                      <a:pt x="70302" y="0"/>
                      <a:pt x="57380" y="12565"/>
                      <a:pt x="57124" y="28295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218" name="Freeform 1218"/>
              <p:cNvSpPr/>
              <p:nvPr/>
            </p:nvSpPr>
            <p:spPr>
              <a:xfrm>
                <a:off x="12866275" y="6127564"/>
                <a:ext cx="127000" cy="246045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460454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92074" y="62950"/>
                    </a:moveTo>
                    <a:cubicBezTo>
                      <a:pt x="91857" y="47219"/>
                      <a:pt x="78965" y="34623"/>
                      <a:pt x="63234" y="34771"/>
                    </a:cubicBezTo>
                    <a:cubicBezTo>
                      <a:pt x="47503" y="34918"/>
                      <a:pt x="34850" y="47753"/>
                      <a:pt x="34927" y="63485"/>
                    </a:cubicBezTo>
                    <a:lnTo>
                      <a:pt x="57124" y="2432131"/>
                    </a:lnTo>
                    <a:cubicBezTo>
                      <a:pt x="57343" y="2447861"/>
                      <a:pt x="70234" y="2460454"/>
                      <a:pt x="85963" y="2460307"/>
                    </a:cubicBezTo>
                    <a:cubicBezTo>
                      <a:pt x="101693" y="2460160"/>
                      <a:pt x="114346" y="2447327"/>
                      <a:pt x="114271" y="243159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219" name="Freeform 1219"/>
              <p:cNvSpPr/>
              <p:nvPr/>
            </p:nvSpPr>
            <p:spPr>
              <a:xfrm>
                <a:off x="12888472" y="8496212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37" y="61745"/>
                    </a:moveTo>
                    <a:cubicBezTo>
                      <a:pt x="91157" y="46038"/>
                      <a:pt x="77747" y="33996"/>
                      <a:pt x="62035" y="34806"/>
                    </a:cubicBezTo>
                    <a:cubicBezTo>
                      <a:pt x="46325" y="35616"/>
                      <a:pt x="34224" y="48973"/>
                      <a:pt x="34963" y="64687"/>
                    </a:cubicBezTo>
                    <a:lnTo>
                      <a:pt x="57160" y="495350"/>
                    </a:lnTo>
                    <a:cubicBezTo>
                      <a:pt x="58040" y="511057"/>
                      <a:pt x="71451" y="523099"/>
                      <a:pt x="87162" y="522289"/>
                    </a:cubicBezTo>
                    <a:cubicBezTo>
                      <a:pt x="102872" y="521479"/>
                      <a:pt x="114974" y="508123"/>
                      <a:pt x="114234" y="492408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220" name="Freeform 1220"/>
              <p:cNvSpPr/>
              <p:nvPr/>
            </p:nvSpPr>
            <p:spPr>
              <a:xfrm>
                <a:off x="12910669" y="8926874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7"/>
                    </a:cubicBezTo>
                    <a:close/>
                    <a:moveTo>
                      <a:pt x="89917" y="52324"/>
                    </a:moveTo>
                    <a:cubicBezTo>
                      <a:pt x="83856" y="37807"/>
                      <a:pt x="67200" y="30921"/>
                      <a:pt x="52656" y="36918"/>
                    </a:cubicBezTo>
                    <a:cubicBezTo>
                      <a:pt x="38112" y="42915"/>
                      <a:pt x="31150" y="59539"/>
                      <a:pt x="37083" y="74110"/>
                    </a:cubicBezTo>
                    <a:lnTo>
                      <a:pt x="59280" y="127942"/>
                    </a:lnTo>
                    <a:cubicBezTo>
                      <a:pt x="65341" y="142459"/>
                      <a:pt x="81997" y="149346"/>
                      <a:pt x="96542" y="143349"/>
                    </a:cubicBezTo>
                    <a:cubicBezTo>
                      <a:pt x="111085" y="137352"/>
                      <a:pt x="118046" y="120727"/>
                      <a:pt x="112114" y="106157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221" name="Freeform 1221"/>
              <p:cNvSpPr/>
              <p:nvPr/>
            </p:nvSpPr>
            <p:spPr>
              <a:xfrm>
                <a:off x="12932866" y="8980708"/>
                <a:ext cx="127000" cy="127627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7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1" y="62680"/>
                    </a:moveTo>
                    <a:cubicBezTo>
                      <a:pt x="91705" y="46953"/>
                      <a:pt x="78696" y="34478"/>
                      <a:pt x="62967" y="34773"/>
                    </a:cubicBezTo>
                    <a:cubicBezTo>
                      <a:pt x="47238" y="35068"/>
                      <a:pt x="34705" y="48022"/>
                      <a:pt x="34930" y="63752"/>
                    </a:cubicBezTo>
                    <a:lnTo>
                      <a:pt x="57127" y="1248075"/>
                    </a:lnTo>
                    <a:cubicBezTo>
                      <a:pt x="57492" y="1263802"/>
                      <a:pt x="70502" y="1276277"/>
                      <a:pt x="86231" y="1275982"/>
                    </a:cubicBezTo>
                    <a:cubicBezTo>
                      <a:pt x="101960" y="1275687"/>
                      <a:pt x="114493" y="1262733"/>
                      <a:pt x="114268" y="1247003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222" name="Freeform 1222"/>
              <p:cNvSpPr/>
              <p:nvPr/>
            </p:nvSpPr>
            <p:spPr>
              <a:xfrm>
                <a:off x="12955064" y="8853722"/>
                <a:ext cx="127000" cy="143774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37741">
                    <a:moveTo>
                      <a:pt x="127000" y="1374525"/>
                    </a:moveTo>
                    <a:cubicBezTo>
                      <a:pt x="126843" y="1339566"/>
                      <a:pt x="98459" y="1311309"/>
                      <a:pt x="63500" y="1311309"/>
                    </a:cubicBezTo>
                    <a:cubicBezTo>
                      <a:pt x="28540" y="1311309"/>
                      <a:pt x="156" y="1339566"/>
                      <a:pt x="0" y="1374525"/>
                    </a:cubicBezTo>
                    <a:cubicBezTo>
                      <a:pt x="156" y="1409484"/>
                      <a:pt x="28540" y="1437741"/>
                      <a:pt x="63500" y="1437741"/>
                    </a:cubicBezTo>
                    <a:cubicBezTo>
                      <a:pt x="98459" y="1437741"/>
                      <a:pt x="126843" y="1409484"/>
                      <a:pt x="127000" y="1374525"/>
                    </a:cubicBezTo>
                    <a:close/>
                    <a:moveTo>
                      <a:pt x="34928" y="1374054"/>
                    </a:moveTo>
                    <a:cubicBezTo>
                      <a:pt x="34750" y="1389777"/>
                      <a:pt x="47308" y="1402690"/>
                      <a:pt x="63030" y="1402950"/>
                    </a:cubicBezTo>
                    <a:cubicBezTo>
                      <a:pt x="78753" y="1403209"/>
                      <a:pt x="91730" y="1390717"/>
                      <a:pt x="92070" y="1374996"/>
                    </a:cubicBezTo>
                    <a:lnTo>
                      <a:pt x="114267" y="29175"/>
                    </a:lnTo>
                    <a:cubicBezTo>
                      <a:pt x="114456" y="13444"/>
                      <a:pt x="101894" y="519"/>
                      <a:pt x="86165" y="259"/>
                    </a:cubicBezTo>
                    <a:cubicBezTo>
                      <a:pt x="70436" y="0"/>
                      <a:pt x="57455" y="12503"/>
                      <a:pt x="57125" y="28232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223" name="Freeform 1223"/>
              <p:cNvSpPr/>
              <p:nvPr/>
            </p:nvSpPr>
            <p:spPr>
              <a:xfrm>
                <a:off x="12977261" y="8550045"/>
                <a:ext cx="149197" cy="395597"/>
              </a:xfrm>
              <a:custGeom>
                <a:avLst/>
                <a:gdLst/>
                <a:ahLst/>
                <a:cxnLst/>
                <a:rect l="l" t="t" r="r" b="b"/>
                <a:pathLst>
                  <a:path w="149197" h="395597">
                    <a:moveTo>
                      <a:pt x="127000" y="332380"/>
                    </a:moveTo>
                    <a:cubicBezTo>
                      <a:pt x="126843" y="297421"/>
                      <a:pt x="98459" y="269164"/>
                      <a:pt x="63500" y="269164"/>
                    </a:cubicBezTo>
                    <a:cubicBezTo>
                      <a:pt x="28540" y="269164"/>
                      <a:pt x="156" y="297421"/>
                      <a:pt x="0" y="332380"/>
                    </a:cubicBezTo>
                    <a:cubicBezTo>
                      <a:pt x="156" y="367339"/>
                      <a:pt x="28540" y="395597"/>
                      <a:pt x="63500" y="395597"/>
                    </a:cubicBezTo>
                    <a:cubicBezTo>
                      <a:pt x="98459" y="395597"/>
                      <a:pt x="126843" y="367339"/>
                      <a:pt x="127000" y="332380"/>
                    </a:cubicBezTo>
                    <a:close/>
                    <a:moveTo>
                      <a:pt x="35021" y="330032"/>
                    </a:moveTo>
                    <a:cubicBezTo>
                      <a:pt x="33787" y="345722"/>
                      <a:pt x="45473" y="359457"/>
                      <a:pt x="61159" y="360751"/>
                    </a:cubicBezTo>
                    <a:cubicBezTo>
                      <a:pt x="76845" y="362044"/>
                      <a:pt x="90624" y="350410"/>
                      <a:pt x="91977" y="334729"/>
                    </a:cubicBezTo>
                    <a:lnTo>
                      <a:pt x="114174" y="65564"/>
                    </a:lnTo>
                    <a:cubicBezTo>
                      <a:pt x="115403" y="49876"/>
                      <a:pt x="103717" y="36146"/>
                      <a:pt x="88035" y="34853"/>
                    </a:cubicBezTo>
                    <a:cubicBezTo>
                      <a:pt x="72352" y="33560"/>
                      <a:pt x="58574" y="45190"/>
                      <a:pt x="57218" y="60867"/>
                    </a:cubicBezTo>
                    <a:close/>
                    <a:moveTo>
                      <a:pt x="149197" y="63216"/>
                    </a:moveTo>
                    <a:cubicBezTo>
                      <a:pt x="149040" y="28257"/>
                      <a:pt x="120656" y="0"/>
                      <a:pt x="85697" y="0"/>
                    </a:cubicBezTo>
                    <a:cubicBezTo>
                      <a:pt x="50738" y="0"/>
                      <a:pt x="22353" y="28257"/>
                      <a:pt x="22197" y="63216"/>
                    </a:cubicBezTo>
                    <a:cubicBezTo>
                      <a:pt x="22353" y="98175"/>
                      <a:pt x="50738" y="126432"/>
                      <a:pt x="85697" y="126432"/>
                    </a:cubicBezTo>
                    <a:cubicBezTo>
                      <a:pt x="120656" y="126432"/>
                      <a:pt x="149040" y="98175"/>
                      <a:pt x="149197" y="63216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224" name="Freeform 1224"/>
              <p:cNvSpPr/>
              <p:nvPr/>
            </p:nvSpPr>
            <p:spPr>
              <a:xfrm>
                <a:off x="-52401" y="6862052"/>
                <a:ext cx="127000" cy="326791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267913">
                    <a:moveTo>
                      <a:pt x="127000" y="3204696"/>
                    </a:moveTo>
                    <a:cubicBezTo>
                      <a:pt x="126843" y="3169737"/>
                      <a:pt x="98459" y="3141480"/>
                      <a:pt x="63500" y="3141480"/>
                    </a:cubicBezTo>
                    <a:cubicBezTo>
                      <a:pt x="28540" y="3141480"/>
                      <a:pt x="156" y="3169737"/>
                      <a:pt x="0" y="3204696"/>
                    </a:cubicBezTo>
                    <a:cubicBezTo>
                      <a:pt x="156" y="3239655"/>
                      <a:pt x="28540" y="3267913"/>
                      <a:pt x="63500" y="3267913"/>
                    </a:cubicBezTo>
                    <a:cubicBezTo>
                      <a:pt x="98459" y="3267913"/>
                      <a:pt x="126843" y="3239655"/>
                      <a:pt x="127000" y="3204696"/>
                    </a:cubicBezTo>
                    <a:close/>
                    <a:moveTo>
                      <a:pt x="34925" y="3204497"/>
                    </a:moveTo>
                    <a:cubicBezTo>
                      <a:pt x="34886" y="3220229"/>
                      <a:pt x="47569" y="3233033"/>
                      <a:pt x="63301" y="3233143"/>
                    </a:cubicBezTo>
                    <a:cubicBezTo>
                      <a:pt x="79032" y="3233253"/>
                      <a:pt x="91894" y="3220627"/>
                      <a:pt x="92074" y="3204896"/>
                    </a:cubicBezTo>
                    <a:lnTo>
                      <a:pt x="114271" y="28756"/>
                    </a:lnTo>
                    <a:cubicBezTo>
                      <a:pt x="114310" y="13024"/>
                      <a:pt x="101627" y="220"/>
                      <a:pt x="85895" y="110"/>
                    </a:cubicBezTo>
                    <a:cubicBezTo>
                      <a:pt x="70164" y="0"/>
                      <a:pt x="57302" y="12626"/>
                      <a:pt x="57122" y="2835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25" name="Freeform 1225"/>
              <p:cNvSpPr/>
              <p:nvPr/>
            </p:nvSpPr>
            <p:spPr>
              <a:xfrm>
                <a:off x="-30204" y="6827393"/>
                <a:ext cx="127000" cy="240662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406627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73" y="62941"/>
                    </a:moveTo>
                    <a:cubicBezTo>
                      <a:pt x="91852" y="47211"/>
                      <a:pt x="78958" y="34618"/>
                      <a:pt x="63227" y="34770"/>
                    </a:cubicBezTo>
                    <a:cubicBezTo>
                      <a:pt x="47496" y="34920"/>
                      <a:pt x="34845" y="47758"/>
                      <a:pt x="34926" y="63489"/>
                    </a:cubicBezTo>
                    <a:lnTo>
                      <a:pt x="57123" y="2378303"/>
                    </a:lnTo>
                    <a:cubicBezTo>
                      <a:pt x="57344" y="2394033"/>
                      <a:pt x="70238" y="2406626"/>
                      <a:pt x="85969" y="2406475"/>
                    </a:cubicBezTo>
                    <a:cubicBezTo>
                      <a:pt x="101700" y="2406325"/>
                      <a:pt x="114351" y="2393487"/>
                      <a:pt x="114270" y="237775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26" name="Freeform 1226"/>
              <p:cNvSpPr/>
              <p:nvPr/>
            </p:nvSpPr>
            <p:spPr>
              <a:xfrm>
                <a:off x="-8007" y="6592863"/>
                <a:ext cx="127000" cy="26757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675776">
                    <a:moveTo>
                      <a:pt x="127000" y="2612560"/>
                    </a:moveTo>
                    <a:cubicBezTo>
                      <a:pt x="126843" y="2577601"/>
                      <a:pt x="98459" y="2549343"/>
                      <a:pt x="63500" y="2549343"/>
                    </a:cubicBezTo>
                    <a:cubicBezTo>
                      <a:pt x="28540" y="2549343"/>
                      <a:pt x="156" y="2577601"/>
                      <a:pt x="0" y="2612560"/>
                    </a:cubicBezTo>
                    <a:cubicBezTo>
                      <a:pt x="156" y="2647519"/>
                      <a:pt x="28540" y="2675776"/>
                      <a:pt x="63500" y="2675776"/>
                    </a:cubicBezTo>
                    <a:cubicBezTo>
                      <a:pt x="98459" y="2675776"/>
                      <a:pt x="126843" y="2647519"/>
                      <a:pt x="127000" y="2612560"/>
                    </a:cubicBezTo>
                    <a:close/>
                    <a:moveTo>
                      <a:pt x="34926" y="2612314"/>
                    </a:moveTo>
                    <a:cubicBezTo>
                      <a:pt x="34861" y="2628045"/>
                      <a:pt x="47524" y="2640871"/>
                      <a:pt x="63255" y="2641006"/>
                    </a:cubicBezTo>
                    <a:cubicBezTo>
                      <a:pt x="78986" y="2641142"/>
                      <a:pt x="91868" y="2628536"/>
                      <a:pt x="92074" y="2612805"/>
                    </a:cubicBezTo>
                    <a:lnTo>
                      <a:pt x="114271" y="28827"/>
                    </a:lnTo>
                    <a:cubicBezTo>
                      <a:pt x="114335" y="13095"/>
                      <a:pt x="101672" y="270"/>
                      <a:pt x="85941" y="135"/>
                    </a:cubicBezTo>
                    <a:cubicBezTo>
                      <a:pt x="70210" y="0"/>
                      <a:pt x="57328" y="12605"/>
                      <a:pt x="57123" y="2833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27" name="Freeform 1227"/>
              <p:cNvSpPr/>
              <p:nvPr/>
            </p:nvSpPr>
            <p:spPr>
              <a:xfrm>
                <a:off x="14190" y="6558228"/>
                <a:ext cx="127000" cy="316025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160251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74" y="63010"/>
                    </a:moveTo>
                    <a:cubicBezTo>
                      <a:pt x="91890" y="47279"/>
                      <a:pt x="79025" y="34656"/>
                      <a:pt x="63294" y="34770"/>
                    </a:cubicBezTo>
                    <a:cubicBezTo>
                      <a:pt x="47563" y="34884"/>
                      <a:pt x="34882" y="47691"/>
                      <a:pt x="34925" y="63423"/>
                    </a:cubicBezTo>
                    <a:lnTo>
                      <a:pt x="57122" y="3131897"/>
                    </a:lnTo>
                    <a:cubicBezTo>
                      <a:pt x="57307" y="3147628"/>
                      <a:pt x="70171" y="3160251"/>
                      <a:pt x="85902" y="3160137"/>
                    </a:cubicBezTo>
                    <a:cubicBezTo>
                      <a:pt x="101634" y="3160023"/>
                      <a:pt x="114314" y="3147215"/>
                      <a:pt x="114271" y="313148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28" name="Freeform 1228"/>
              <p:cNvSpPr/>
              <p:nvPr/>
            </p:nvSpPr>
            <p:spPr>
              <a:xfrm>
                <a:off x="36387" y="8584495"/>
                <a:ext cx="127000" cy="11686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68640">
                    <a:moveTo>
                      <a:pt x="127000" y="1105424"/>
                    </a:moveTo>
                    <a:cubicBezTo>
                      <a:pt x="126843" y="1070465"/>
                      <a:pt x="98459" y="1042207"/>
                      <a:pt x="63500" y="1042207"/>
                    </a:cubicBezTo>
                    <a:cubicBezTo>
                      <a:pt x="28540" y="1042207"/>
                      <a:pt x="156" y="1070465"/>
                      <a:pt x="0" y="1105424"/>
                    </a:cubicBezTo>
                    <a:cubicBezTo>
                      <a:pt x="156" y="1140383"/>
                      <a:pt x="28540" y="1168640"/>
                      <a:pt x="63500" y="1168640"/>
                    </a:cubicBezTo>
                    <a:cubicBezTo>
                      <a:pt x="98459" y="1168640"/>
                      <a:pt x="126843" y="1140383"/>
                      <a:pt x="127000" y="1105424"/>
                    </a:cubicBezTo>
                    <a:close/>
                    <a:moveTo>
                      <a:pt x="34931" y="1104835"/>
                    </a:moveTo>
                    <a:cubicBezTo>
                      <a:pt x="34677" y="1120565"/>
                      <a:pt x="47185" y="1133541"/>
                      <a:pt x="62913" y="1133865"/>
                    </a:cubicBezTo>
                    <a:cubicBezTo>
                      <a:pt x="78642" y="1134189"/>
                      <a:pt x="91674" y="1121740"/>
                      <a:pt x="92069" y="1106013"/>
                    </a:cubicBezTo>
                    <a:lnTo>
                      <a:pt x="114266" y="29355"/>
                    </a:lnTo>
                    <a:cubicBezTo>
                      <a:pt x="114520" y="13625"/>
                      <a:pt x="102012" y="649"/>
                      <a:pt x="86283" y="324"/>
                    </a:cubicBezTo>
                    <a:cubicBezTo>
                      <a:pt x="70555" y="0"/>
                      <a:pt x="57522" y="12450"/>
                      <a:pt x="57128" y="2817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29" name="Freeform 1229"/>
              <p:cNvSpPr/>
              <p:nvPr/>
            </p:nvSpPr>
            <p:spPr>
              <a:xfrm>
                <a:off x="58584" y="8550045"/>
                <a:ext cx="127000" cy="3084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8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1924" y="60286"/>
                    </a:moveTo>
                    <a:cubicBezTo>
                      <a:pt x="90241" y="44644"/>
                      <a:pt x="76232" y="33306"/>
                      <a:pt x="60583" y="34919"/>
                    </a:cubicBezTo>
                    <a:cubicBezTo>
                      <a:pt x="44934" y="36532"/>
                      <a:pt x="33532" y="50490"/>
                      <a:pt x="35075" y="66146"/>
                    </a:cubicBezTo>
                    <a:lnTo>
                      <a:pt x="57272" y="281477"/>
                    </a:lnTo>
                    <a:cubicBezTo>
                      <a:pt x="58955" y="297119"/>
                      <a:pt x="72965" y="308458"/>
                      <a:pt x="88614" y="306845"/>
                    </a:cubicBezTo>
                    <a:cubicBezTo>
                      <a:pt x="104263" y="305232"/>
                      <a:pt x="115664" y="291273"/>
                      <a:pt x="114121" y="27561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30" name="Freeform 1230"/>
              <p:cNvSpPr/>
              <p:nvPr/>
            </p:nvSpPr>
            <p:spPr>
              <a:xfrm>
                <a:off x="80781" y="8765376"/>
                <a:ext cx="127000" cy="2550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40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1809" y="59326"/>
                    </a:moveTo>
                    <a:cubicBezTo>
                      <a:pt x="89597" y="43750"/>
                      <a:pt x="75212" y="32892"/>
                      <a:pt x="59626" y="35034"/>
                    </a:cubicBezTo>
                    <a:cubicBezTo>
                      <a:pt x="44041" y="37176"/>
                      <a:pt x="33119" y="51513"/>
                      <a:pt x="35191" y="67107"/>
                    </a:cubicBezTo>
                    <a:lnTo>
                      <a:pt x="57388" y="228606"/>
                    </a:lnTo>
                    <a:cubicBezTo>
                      <a:pt x="59600" y="244182"/>
                      <a:pt x="73985" y="255040"/>
                      <a:pt x="89570" y="252898"/>
                    </a:cubicBezTo>
                    <a:cubicBezTo>
                      <a:pt x="105156" y="250756"/>
                      <a:pt x="116078" y="236419"/>
                      <a:pt x="114006" y="22082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31" name="Freeform 1231"/>
              <p:cNvSpPr/>
              <p:nvPr/>
            </p:nvSpPr>
            <p:spPr>
              <a:xfrm>
                <a:off x="102978" y="8926874"/>
                <a:ext cx="127000" cy="3084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9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1924" y="60287"/>
                    </a:moveTo>
                    <a:cubicBezTo>
                      <a:pt x="90241" y="44645"/>
                      <a:pt x="76232" y="33306"/>
                      <a:pt x="60583" y="34919"/>
                    </a:cubicBezTo>
                    <a:cubicBezTo>
                      <a:pt x="44934" y="36532"/>
                      <a:pt x="33532" y="50491"/>
                      <a:pt x="35075" y="66147"/>
                    </a:cubicBezTo>
                    <a:lnTo>
                      <a:pt x="57272" y="281479"/>
                    </a:lnTo>
                    <a:cubicBezTo>
                      <a:pt x="58956" y="297120"/>
                      <a:pt x="72965" y="308459"/>
                      <a:pt x="88614" y="306846"/>
                    </a:cubicBezTo>
                    <a:cubicBezTo>
                      <a:pt x="104263" y="305233"/>
                      <a:pt x="115664" y="291274"/>
                      <a:pt x="114121" y="27561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32" name="Freeform 1232"/>
              <p:cNvSpPr/>
              <p:nvPr/>
            </p:nvSpPr>
            <p:spPr>
              <a:xfrm>
                <a:off x="125175" y="9119294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86129"/>
                    </a:moveTo>
                    <a:cubicBezTo>
                      <a:pt x="126843" y="51170"/>
                      <a:pt x="98459" y="22912"/>
                      <a:pt x="63500" y="22912"/>
                    </a:cubicBezTo>
                    <a:cubicBezTo>
                      <a:pt x="28540" y="22912"/>
                      <a:pt x="156" y="51170"/>
                      <a:pt x="0" y="86129"/>
                    </a:cubicBezTo>
                    <a:cubicBezTo>
                      <a:pt x="156" y="121088"/>
                      <a:pt x="28540" y="149345"/>
                      <a:pt x="63500" y="149345"/>
                    </a:cubicBezTo>
                    <a:cubicBezTo>
                      <a:pt x="98459" y="149345"/>
                      <a:pt x="126843" y="121088"/>
                      <a:pt x="127000" y="86129"/>
                    </a:cubicBezTo>
                    <a:close/>
                    <a:moveTo>
                      <a:pt x="37082" y="75235"/>
                    </a:moveTo>
                    <a:cubicBezTo>
                      <a:pt x="31151" y="89806"/>
                      <a:pt x="38112" y="106430"/>
                      <a:pt x="52656" y="112428"/>
                    </a:cubicBezTo>
                    <a:cubicBezTo>
                      <a:pt x="67200" y="118424"/>
                      <a:pt x="83855" y="111538"/>
                      <a:pt x="89917" y="97021"/>
                    </a:cubicBezTo>
                    <a:lnTo>
                      <a:pt x="112114" y="43189"/>
                    </a:lnTo>
                    <a:cubicBezTo>
                      <a:pt x="118046" y="28618"/>
                      <a:pt x="111085" y="11994"/>
                      <a:pt x="96541" y="5996"/>
                    </a:cubicBezTo>
                    <a:cubicBezTo>
                      <a:pt x="81997" y="0"/>
                      <a:pt x="65341" y="6886"/>
                      <a:pt x="59279" y="2140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33" name="Freeform 1233"/>
              <p:cNvSpPr/>
              <p:nvPr/>
            </p:nvSpPr>
            <p:spPr>
              <a:xfrm>
                <a:off x="147372" y="8422830"/>
                <a:ext cx="127000" cy="7919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91976">
                    <a:moveTo>
                      <a:pt x="127000" y="728759"/>
                    </a:moveTo>
                    <a:cubicBezTo>
                      <a:pt x="126844" y="693800"/>
                      <a:pt x="98459" y="665543"/>
                      <a:pt x="63500" y="665543"/>
                    </a:cubicBezTo>
                    <a:cubicBezTo>
                      <a:pt x="28540" y="665543"/>
                      <a:pt x="156" y="693800"/>
                      <a:pt x="0" y="728759"/>
                    </a:cubicBezTo>
                    <a:cubicBezTo>
                      <a:pt x="156" y="763719"/>
                      <a:pt x="28540" y="791976"/>
                      <a:pt x="63500" y="791976"/>
                    </a:cubicBezTo>
                    <a:cubicBezTo>
                      <a:pt x="98459" y="791976"/>
                      <a:pt x="126844" y="763719"/>
                      <a:pt x="127000" y="728759"/>
                    </a:cubicBezTo>
                    <a:close/>
                    <a:moveTo>
                      <a:pt x="34939" y="727854"/>
                    </a:moveTo>
                    <a:cubicBezTo>
                      <a:pt x="34511" y="743580"/>
                      <a:pt x="46874" y="756694"/>
                      <a:pt x="62598" y="757193"/>
                    </a:cubicBezTo>
                    <a:cubicBezTo>
                      <a:pt x="78322" y="757692"/>
                      <a:pt x="91492" y="745387"/>
                      <a:pt x="92061" y="729666"/>
                    </a:cubicBezTo>
                    <a:lnTo>
                      <a:pt x="114258" y="29838"/>
                    </a:lnTo>
                    <a:cubicBezTo>
                      <a:pt x="114686" y="14112"/>
                      <a:pt x="102323" y="998"/>
                      <a:pt x="86599" y="498"/>
                    </a:cubicBezTo>
                    <a:cubicBezTo>
                      <a:pt x="70875" y="0"/>
                      <a:pt x="57705" y="12305"/>
                      <a:pt x="57136" y="2802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34" name="Freeform 1234"/>
              <p:cNvSpPr/>
              <p:nvPr/>
            </p:nvSpPr>
            <p:spPr>
              <a:xfrm>
                <a:off x="169569" y="6269839"/>
                <a:ext cx="127000" cy="22451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245140">
                    <a:moveTo>
                      <a:pt x="127000" y="2181923"/>
                    </a:moveTo>
                    <a:cubicBezTo>
                      <a:pt x="126844" y="2146964"/>
                      <a:pt x="98460" y="2118707"/>
                      <a:pt x="63500" y="2118707"/>
                    </a:cubicBezTo>
                    <a:cubicBezTo>
                      <a:pt x="28540" y="2118707"/>
                      <a:pt x="156" y="2146964"/>
                      <a:pt x="0" y="2181923"/>
                    </a:cubicBezTo>
                    <a:cubicBezTo>
                      <a:pt x="156" y="2216883"/>
                      <a:pt x="28540" y="2245140"/>
                      <a:pt x="63500" y="2245140"/>
                    </a:cubicBezTo>
                    <a:cubicBezTo>
                      <a:pt x="98460" y="2245140"/>
                      <a:pt x="126844" y="2216883"/>
                      <a:pt x="127000" y="2181923"/>
                    </a:cubicBezTo>
                    <a:close/>
                    <a:moveTo>
                      <a:pt x="34926" y="2181629"/>
                    </a:moveTo>
                    <a:cubicBezTo>
                      <a:pt x="34835" y="2197360"/>
                      <a:pt x="47476" y="2210207"/>
                      <a:pt x="63207" y="2210370"/>
                    </a:cubicBezTo>
                    <a:cubicBezTo>
                      <a:pt x="78938" y="2210532"/>
                      <a:pt x="91841" y="2197948"/>
                      <a:pt x="92073" y="2182218"/>
                    </a:cubicBezTo>
                    <a:lnTo>
                      <a:pt x="114270" y="28903"/>
                    </a:lnTo>
                    <a:cubicBezTo>
                      <a:pt x="114362" y="13171"/>
                      <a:pt x="101721" y="324"/>
                      <a:pt x="85990" y="162"/>
                    </a:cubicBezTo>
                    <a:cubicBezTo>
                      <a:pt x="70259" y="0"/>
                      <a:pt x="57356" y="12583"/>
                      <a:pt x="57123" y="2831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35" name="Freeform 1235"/>
              <p:cNvSpPr/>
              <p:nvPr/>
            </p:nvSpPr>
            <p:spPr>
              <a:xfrm>
                <a:off x="191766" y="6235230"/>
                <a:ext cx="127000" cy="283726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837267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92074" y="62986"/>
                    </a:moveTo>
                    <a:cubicBezTo>
                      <a:pt x="91876" y="47256"/>
                      <a:pt x="79001" y="34643"/>
                      <a:pt x="63270" y="34770"/>
                    </a:cubicBezTo>
                    <a:cubicBezTo>
                      <a:pt x="47539" y="34898"/>
                      <a:pt x="34869" y="47716"/>
                      <a:pt x="34926" y="63448"/>
                    </a:cubicBezTo>
                    <a:lnTo>
                      <a:pt x="57123" y="2808925"/>
                    </a:lnTo>
                    <a:cubicBezTo>
                      <a:pt x="57320" y="2824656"/>
                      <a:pt x="70196" y="2837267"/>
                      <a:pt x="85927" y="2837140"/>
                    </a:cubicBezTo>
                    <a:cubicBezTo>
                      <a:pt x="101658" y="2837013"/>
                      <a:pt x="114328" y="2824195"/>
                      <a:pt x="114271" y="280846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36" name="Freeform 1236"/>
              <p:cNvSpPr/>
              <p:nvPr/>
            </p:nvSpPr>
            <p:spPr>
              <a:xfrm>
                <a:off x="213963" y="7992317"/>
                <a:ext cx="127000" cy="111482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23">
                    <a:moveTo>
                      <a:pt x="127000" y="1051607"/>
                    </a:moveTo>
                    <a:cubicBezTo>
                      <a:pt x="126844" y="1016648"/>
                      <a:pt x="98460" y="988391"/>
                      <a:pt x="63500" y="988391"/>
                    </a:cubicBezTo>
                    <a:cubicBezTo>
                      <a:pt x="28540" y="988391"/>
                      <a:pt x="156" y="1016648"/>
                      <a:pt x="0" y="1051607"/>
                    </a:cubicBezTo>
                    <a:cubicBezTo>
                      <a:pt x="156" y="1086566"/>
                      <a:pt x="28540" y="1114823"/>
                      <a:pt x="63500" y="1114823"/>
                    </a:cubicBezTo>
                    <a:cubicBezTo>
                      <a:pt x="98460" y="1114823"/>
                      <a:pt x="126844" y="1086566"/>
                      <a:pt x="127000" y="1051607"/>
                    </a:cubicBezTo>
                    <a:close/>
                    <a:moveTo>
                      <a:pt x="34932" y="1050987"/>
                    </a:moveTo>
                    <a:cubicBezTo>
                      <a:pt x="34661" y="1066716"/>
                      <a:pt x="47155" y="1079706"/>
                      <a:pt x="62883" y="1080048"/>
                    </a:cubicBezTo>
                    <a:cubicBezTo>
                      <a:pt x="78611" y="1080389"/>
                      <a:pt x="91657" y="1067953"/>
                      <a:pt x="92068" y="1052227"/>
                    </a:cubicBezTo>
                    <a:lnTo>
                      <a:pt x="114265" y="29402"/>
                    </a:lnTo>
                    <a:cubicBezTo>
                      <a:pt x="114536" y="13673"/>
                      <a:pt x="102042" y="683"/>
                      <a:pt x="86314" y="342"/>
                    </a:cubicBezTo>
                    <a:cubicBezTo>
                      <a:pt x="70586" y="0"/>
                      <a:pt x="57540" y="12436"/>
                      <a:pt x="57129" y="2816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37" name="Freeform 1237"/>
              <p:cNvSpPr/>
              <p:nvPr/>
            </p:nvSpPr>
            <p:spPr>
              <a:xfrm>
                <a:off x="236160" y="7957882"/>
                <a:ext cx="127000" cy="7381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182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58" y="62236"/>
                    </a:moveTo>
                    <a:cubicBezTo>
                      <a:pt x="91448" y="46516"/>
                      <a:pt x="78246" y="34246"/>
                      <a:pt x="62523" y="34787"/>
                    </a:cubicBezTo>
                    <a:cubicBezTo>
                      <a:pt x="46801" y="35326"/>
                      <a:pt x="34472" y="48473"/>
                      <a:pt x="34942" y="64198"/>
                    </a:cubicBezTo>
                    <a:lnTo>
                      <a:pt x="57139" y="710193"/>
                    </a:lnTo>
                    <a:cubicBezTo>
                      <a:pt x="57749" y="725913"/>
                      <a:pt x="70951" y="738183"/>
                      <a:pt x="86674" y="737642"/>
                    </a:cubicBezTo>
                    <a:cubicBezTo>
                      <a:pt x="102397" y="737102"/>
                      <a:pt x="114725" y="723955"/>
                      <a:pt x="114255" y="70823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38" name="Freeform 1238"/>
              <p:cNvSpPr/>
              <p:nvPr/>
            </p:nvSpPr>
            <p:spPr>
              <a:xfrm>
                <a:off x="258357" y="8603877"/>
                <a:ext cx="127000" cy="46937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9371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26" y="61537"/>
                    </a:moveTo>
                    <a:cubicBezTo>
                      <a:pt x="91030" y="45836"/>
                      <a:pt x="77532" y="33893"/>
                      <a:pt x="61827" y="34819"/>
                    </a:cubicBezTo>
                    <a:cubicBezTo>
                      <a:pt x="46123" y="35744"/>
                      <a:pt x="34120" y="49189"/>
                      <a:pt x="34975" y="64897"/>
                    </a:cubicBezTo>
                    <a:lnTo>
                      <a:pt x="57172" y="441727"/>
                    </a:lnTo>
                    <a:cubicBezTo>
                      <a:pt x="58167" y="457428"/>
                      <a:pt x="71666" y="469371"/>
                      <a:pt x="87370" y="468445"/>
                    </a:cubicBezTo>
                    <a:cubicBezTo>
                      <a:pt x="103075" y="467520"/>
                      <a:pt x="115078" y="454075"/>
                      <a:pt x="114223" y="43836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39" name="Freeform 1239"/>
              <p:cNvSpPr/>
              <p:nvPr/>
            </p:nvSpPr>
            <p:spPr>
              <a:xfrm>
                <a:off x="280554" y="7938501"/>
                <a:ext cx="127000" cy="11686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68640">
                    <a:moveTo>
                      <a:pt x="127000" y="1105423"/>
                    </a:moveTo>
                    <a:cubicBezTo>
                      <a:pt x="126844" y="1070464"/>
                      <a:pt x="98460" y="1042207"/>
                      <a:pt x="63500" y="1042207"/>
                    </a:cubicBezTo>
                    <a:cubicBezTo>
                      <a:pt x="28541" y="1042207"/>
                      <a:pt x="156" y="1070464"/>
                      <a:pt x="0" y="1105423"/>
                    </a:cubicBezTo>
                    <a:cubicBezTo>
                      <a:pt x="156" y="1140382"/>
                      <a:pt x="28541" y="1168639"/>
                      <a:pt x="63500" y="1168639"/>
                    </a:cubicBezTo>
                    <a:cubicBezTo>
                      <a:pt x="98460" y="1168639"/>
                      <a:pt x="126844" y="1140382"/>
                      <a:pt x="127000" y="1105423"/>
                    </a:cubicBezTo>
                    <a:close/>
                    <a:moveTo>
                      <a:pt x="34931" y="1104834"/>
                    </a:moveTo>
                    <a:cubicBezTo>
                      <a:pt x="34677" y="1120564"/>
                      <a:pt x="47185" y="1133540"/>
                      <a:pt x="62914" y="1133865"/>
                    </a:cubicBezTo>
                    <a:cubicBezTo>
                      <a:pt x="78642" y="1134189"/>
                      <a:pt x="91674" y="1121739"/>
                      <a:pt x="92069" y="1106012"/>
                    </a:cubicBezTo>
                    <a:lnTo>
                      <a:pt x="114266" y="29355"/>
                    </a:lnTo>
                    <a:cubicBezTo>
                      <a:pt x="114520" y="13624"/>
                      <a:pt x="102012" y="649"/>
                      <a:pt x="86284" y="324"/>
                    </a:cubicBezTo>
                    <a:cubicBezTo>
                      <a:pt x="70555" y="0"/>
                      <a:pt x="57523" y="12449"/>
                      <a:pt x="57128" y="2817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40" name="Freeform 1240"/>
              <p:cNvSpPr/>
              <p:nvPr/>
            </p:nvSpPr>
            <p:spPr>
              <a:xfrm>
                <a:off x="302751" y="7904050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67" y="62523"/>
                    </a:moveTo>
                    <a:cubicBezTo>
                      <a:pt x="91615" y="46798"/>
                      <a:pt x="78537" y="34396"/>
                      <a:pt x="62810" y="34777"/>
                    </a:cubicBezTo>
                    <a:cubicBezTo>
                      <a:pt x="47083" y="35158"/>
                      <a:pt x="34622" y="48181"/>
                      <a:pt x="34934" y="63909"/>
                    </a:cubicBezTo>
                    <a:lnTo>
                      <a:pt x="57131" y="979068"/>
                    </a:lnTo>
                    <a:cubicBezTo>
                      <a:pt x="57582" y="994794"/>
                      <a:pt x="70660" y="1007196"/>
                      <a:pt x="86387" y="1006815"/>
                    </a:cubicBezTo>
                    <a:cubicBezTo>
                      <a:pt x="102114" y="1006433"/>
                      <a:pt x="114575" y="993411"/>
                      <a:pt x="114264" y="97768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41" name="Freeform 1241"/>
              <p:cNvSpPr/>
              <p:nvPr/>
            </p:nvSpPr>
            <p:spPr>
              <a:xfrm>
                <a:off x="324948" y="8819209"/>
                <a:ext cx="127000" cy="36202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4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1978" y="60868"/>
                    </a:moveTo>
                    <a:cubicBezTo>
                      <a:pt x="90615" y="45195"/>
                      <a:pt x="76841" y="33572"/>
                      <a:pt x="61162" y="34865"/>
                    </a:cubicBezTo>
                    <a:cubicBezTo>
                      <a:pt x="45483" y="36158"/>
                      <a:pt x="33799" y="49881"/>
                      <a:pt x="35022" y="65565"/>
                    </a:cubicBezTo>
                    <a:lnTo>
                      <a:pt x="57219" y="334729"/>
                    </a:lnTo>
                    <a:cubicBezTo>
                      <a:pt x="58582" y="350402"/>
                      <a:pt x="72357" y="362024"/>
                      <a:pt x="88035" y="360731"/>
                    </a:cubicBezTo>
                    <a:cubicBezTo>
                      <a:pt x="103714" y="359438"/>
                      <a:pt x="115398" y="345716"/>
                      <a:pt x="114176" y="33003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42" name="Freeform 1242"/>
              <p:cNvSpPr/>
              <p:nvPr/>
            </p:nvSpPr>
            <p:spPr>
              <a:xfrm>
                <a:off x="347145" y="9088373"/>
                <a:ext cx="127000" cy="89957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99578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64" y="62431"/>
                    </a:moveTo>
                    <a:cubicBezTo>
                      <a:pt x="91562" y="46707"/>
                      <a:pt x="78444" y="34348"/>
                      <a:pt x="62718" y="34779"/>
                    </a:cubicBezTo>
                    <a:cubicBezTo>
                      <a:pt x="46993" y="35212"/>
                      <a:pt x="34574" y="48274"/>
                      <a:pt x="34936" y="64002"/>
                    </a:cubicBezTo>
                    <a:lnTo>
                      <a:pt x="57133" y="871495"/>
                    </a:lnTo>
                    <a:cubicBezTo>
                      <a:pt x="57636" y="887219"/>
                      <a:pt x="70753" y="899579"/>
                      <a:pt x="86479" y="899147"/>
                    </a:cubicBezTo>
                    <a:cubicBezTo>
                      <a:pt x="102205" y="898714"/>
                      <a:pt x="114623" y="885652"/>
                      <a:pt x="114261" y="86992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43" name="Freeform 1243"/>
              <p:cNvSpPr/>
              <p:nvPr/>
            </p:nvSpPr>
            <p:spPr>
              <a:xfrm>
                <a:off x="369342" y="9895867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37" y="61745"/>
                    </a:moveTo>
                    <a:cubicBezTo>
                      <a:pt x="91157" y="46037"/>
                      <a:pt x="77747" y="33996"/>
                      <a:pt x="62036" y="34806"/>
                    </a:cubicBezTo>
                    <a:cubicBezTo>
                      <a:pt x="46325" y="35616"/>
                      <a:pt x="34223" y="48972"/>
                      <a:pt x="34963" y="64687"/>
                    </a:cubicBezTo>
                    <a:lnTo>
                      <a:pt x="57160" y="495350"/>
                    </a:lnTo>
                    <a:cubicBezTo>
                      <a:pt x="58040" y="511057"/>
                      <a:pt x="71451" y="523099"/>
                      <a:pt x="87162" y="522289"/>
                    </a:cubicBezTo>
                    <a:cubicBezTo>
                      <a:pt x="102872" y="521479"/>
                      <a:pt x="114974" y="508123"/>
                      <a:pt x="114234" y="49240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44" name="Freeform 1244"/>
              <p:cNvSpPr/>
              <p:nvPr/>
            </p:nvSpPr>
            <p:spPr>
              <a:xfrm>
                <a:off x="391539" y="8853749"/>
                <a:ext cx="127000" cy="159921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599212">
                    <a:moveTo>
                      <a:pt x="127000" y="1535997"/>
                    </a:moveTo>
                    <a:cubicBezTo>
                      <a:pt x="126844" y="1501038"/>
                      <a:pt x="98460" y="1472780"/>
                      <a:pt x="63500" y="1472780"/>
                    </a:cubicBezTo>
                    <a:cubicBezTo>
                      <a:pt x="28541" y="1472780"/>
                      <a:pt x="157" y="1501038"/>
                      <a:pt x="0" y="1535997"/>
                    </a:cubicBezTo>
                    <a:cubicBezTo>
                      <a:pt x="157" y="1570956"/>
                      <a:pt x="28541" y="1599213"/>
                      <a:pt x="63500" y="1599213"/>
                    </a:cubicBezTo>
                    <a:cubicBezTo>
                      <a:pt x="98460" y="1599213"/>
                      <a:pt x="126844" y="1570956"/>
                      <a:pt x="127000" y="1535997"/>
                    </a:cubicBezTo>
                    <a:close/>
                    <a:moveTo>
                      <a:pt x="34928" y="1535576"/>
                    </a:moveTo>
                    <a:cubicBezTo>
                      <a:pt x="34767" y="1551307"/>
                      <a:pt x="47351" y="1564210"/>
                      <a:pt x="63081" y="1564441"/>
                    </a:cubicBezTo>
                    <a:cubicBezTo>
                      <a:pt x="78811" y="1564672"/>
                      <a:pt x="91770" y="1552147"/>
                      <a:pt x="92072" y="1536418"/>
                    </a:cubicBezTo>
                    <a:lnTo>
                      <a:pt x="114269" y="29097"/>
                    </a:lnTo>
                    <a:cubicBezTo>
                      <a:pt x="114431" y="13366"/>
                      <a:pt x="101846" y="463"/>
                      <a:pt x="86116" y="231"/>
                    </a:cubicBezTo>
                    <a:cubicBezTo>
                      <a:pt x="70386" y="0"/>
                      <a:pt x="57427" y="12526"/>
                      <a:pt x="57125" y="2825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45" name="Freeform 1245"/>
              <p:cNvSpPr/>
              <p:nvPr/>
            </p:nvSpPr>
            <p:spPr>
              <a:xfrm>
                <a:off x="413736" y="8819209"/>
                <a:ext cx="127000" cy="41567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2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08" y="61257"/>
                    </a:moveTo>
                    <a:cubicBezTo>
                      <a:pt x="90860" y="45568"/>
                      <a:pt x="77245" y="33758"/>
                      <a:pt x="61550" y="34836"/>
                    </a:cubicBezTo>
                    <a:cubicBezTo>
                      <a:pt x="45855" y="35914"/>
                      <a:pt x="33984" y="49475"/>
                      <a:pt x="34993" y="65175"/>
                    </a:cubicBezTo>
                    <a:lnTo>
                      <a:pt x="57190" y="388172"/>
                    </a:lnTo>
                    <a:cubicBezTo>
                      <a:pt x="58338" y="403862"/>
                      <a:pt x="71953" y="415672"/>
                      <a:pt x="87648" y="414594"/>
                    </a:cubicBezTo>
                    <a:cubicBezTo>
                      <a:pt x="103343" y="413515"/>
                      <a:pt x="115214" y="399954"/>
                      <a:pt x="114205" y="38425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46" name="Freeform 1246"/>
              <p:cNvSpPr/>
              <p:nvPr/>
            </p:nvSpPr>
            <p:spPr>
              <a:xfrm>
                <a:off x="435933" y="8906614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298809"/>
                    </a:moveTo>
                    <a:cubicBezTo>
                      <a:pt x="126844" y="263850"/>
                      <a:pt x="98460" y="235592"/>
                      <a:pt x="63500" y="235592"/>
                    </a:cubicBezTo>
                    <a:cubicBezTo>
                      <a:pt x="28541" y="235592"/>
                      <a:pt x="157" y="263850"/>
                      <a:pt x="0" y="298809"/>
                    </a:cubicBezTo>
                    <a:cubicBezTo>
                      <a:pt x="157" y="333768"/>
                      <a:pt x="28541" y="362025"/>
                      <a:pt x="63500" y="362025"/>
                    </a:cubicBezTo>
                    <a:cubicBezTo>
                      <a:pt x="98460" y="362025"/>
                      <a:pt x="126844" y="333768"/>
                      <a:pt x="127000" y="298809"/>
                    </a:cubicBezTo>
                    <a:close/>
                    <a:moveTo>
                      <a:pt x="35022" y="296460"/>
                    </a:moveTo>
                    <a:cubicBezTo>
                      <a:pt x="33799" y="312144"/>
                      <a:pt x="45484" y="325867"/>
                      <a:pt x="61162" y="327160"/>
                    </a:cubicBezTo>
                    <a:cubicBezTo>
                      <a:pt x="76841" y="328453"/>
                      <a:pt x="90616" y="316830"/>
                      <a:pt x="91979" y="301157"/>
                    </a:cubicBezTo>
                    <a:lnTo>
                      <a:pt x="114176" y="31992"/>
                    </a:lnTo>
                    <a:cubicBezTo>
                      <a:pt x="115398" y="16308"/>
                      <a:pt x="103714" y="2586"/>
                      <a:pt x="88035" y="1293"/>
                    </a:cubicBezTo>
                    <a:cubicBezTo>
                      <a:pt x="72357" y="0"/>
                      <a:pt x="58582" y="11623"/>
                      <a:pt x="57219" y="2729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47" name="Freeform 1247"/>
              <p:cNvSpPr/>
              <p:nvPr/>
            </p:nvSpPr>
            <p:spPr>
              <a:xfrm>
                <a:off x="458130" y="8873042"/>
                <a:ext cx="127000" cy="11686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68640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69" y="62627"/>
                    </a:moveTo>
                    <a:cubicBezTo>
                      <a:pt x="91675" y="46900"/>
                      <a:pt x="78643" y="34451"/>
                      <a:pt x="62914" y="34775"/>
                    </a:cubicBezTo>
                    <a:cubicBezTo>
                      <a:pt x="47186" y="35099"/>
                      <a:pt x="34678" y="48075"/>
                      <a:pt x="34931" y="63805"/>
                    </a:cubicBezTo>
                    <a:lnTo>
                      <a:pt x="57129" y="1140463"/>
                    </a:lnTo>
                    <a:cubicBezTo>
                      <a:pt x="57523" y="1156190"/>
                      <a:pt x="70555" y="1168640"/>
                      <a:pt x="86284" y="1168316"/>
                    </a:cubicBezTo>
                    <a:cubicBezTo>
                      <a:pt x="102012" y="1167991"/>
                      <a:pt x="114520" y="1155015"/>
                      <a:pt x="114266" y="113928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48" name="Freeform 1248"/>
              <p:cNvSpPr/>
              <p:nvPr/>
            </p:nvSpPr>
            <p:spPr>
              <a:xfrm>
                <a:off x="480327" y="3955128"/>
                <a:ext cx="127000" cy="612100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121004">
                    <a:moveTo>
                      <a:pt x="127000" y="6057788"/>
                    </a:moveTo>
                    <a:cubicBezTo>
                      <a:pt x="126844" y="6022829"/>
                      <a:pt x="98460" y="5994572"/>
                      <a:pt x="63500" y="5994572"/>
                    </a:cubicBezTo>
                    <a:cubicBezTo>
                      <a:pt x="28541" y="5994572"/>
                      <a:pt x="157" y="6022829"/>
                      <a:pt x="0" y="6057788"/>
                    </a:cubicBezTo>
                    <a:cubicBezTo>
                      <a:pt x="157" y="6092747"/>
                      <a:pt x="28541" y="6121004"/>
                      <a:pt x="63500" y="6121004"/>
                    </a:cubicBezTo>
                    <a:cubicBezTo>
                      <a:pt x="98460" y="6121004"/>
                      <a:pt x="126844" y="6092747"/>
                      <a:pt x="127000" y="6057788"/>
                    </a:cubicBezTo>
                    <a:close/>
                    <a:moveTo>
                      <a:pt x="34926" y="6057683"/>
                    </a:moveTo>
                    <a:cubicBezTo>
                      <a:pt x="34938" y="6073414"/>
                      <a:pt x="47664" y="6086177"/>
                      <a:pt x="63396" y="6086235"/>
                    </a:cubicBezTo>
                    <a:cubicBezTo>
                      <a:pt x="79128" y="6086292"/>
                      <a:pt x="91947" y="6073624"/>
                      <a:pt x="92075" y="6057893"/>
                    </a:cubicBezTo>
                    <a:lnTo>
                      <a:pt x="114272" y="28610"/>
                    </a:lnTo>
                    <a:cubicBezTo>
                      <a:pt x="114260" y="12878"/>
                      <a:pt x="101534" y="115"/>
                      <a:pt x="85802" y="58"/>
                    </a:cubicBezTo>
                    <a:cubicBezTo>
                      <a:pt x="70071" y="0"/>
                      <a:pt x="57251" y="12669"/>
                      <a:pt x="57123" y="2840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49" name="Freeform 1249"/>
              <p:cNvSpPr/>
              <p:nvPr/>
            </p:nvSpPr>
            <p:spPr>
              <a:xfrm>
                <a:off x="502525" y="3920417"/>
                <a:ext cx="127000" cy="509819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098192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3" y="98175"/>
                      <a:pt x="127000" y="63216"/>
                    </a:cubicBezTo>
                    <a:close/>
                    <a:moveTo>
                      <a:pt x="92074" y="63089"/>
                    </a:moveTo>
                    <a:cubicBezTo>
                      <a:pt x="91934" y="47358"/>
                      <a:pt x="79105" y="34699"/>
                      <a:pt x="63373" y="34769"/>
                    </a:cubicBezTo>
                    <a:cubicBezTo>
                      <a:pt x="47642" y="34839"/>
                      <a:pt x="34925" y="47611"/>
                      <a:pt x="34925" y="63343"/>
                    </a:cubicBezTo>
                    <a:lnTo>
                      <a:pt x="57122" y="5069801"/>
                    </a:lnTo>
                    <a:cubicBezTo>
                      <a:pt x="57262" y="5085532"/>
                      <a:pt x="70091" y="5098191"/>
                      <a:pt x="85823" y="5098122"/>
                    </a:cubicBezTo>
                    <a:cubicBezTo>
                      <a:pt x="101554" y="5098052"/>
                      <a:pt x="114271" y="5085279"/>
                      <a:pt x="114271" y="506954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50" name="Freeform 1250"/>
              <p:cNvSpPr/>
              <p:nvPr/>
            </p:nvSpPr>
            <p:spPr>
              <a:xfrm>
                <a:off x="524722" y="8926874"/>
                <a:ext cx="127000" cy="11686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68640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68" y="62628"/>
                    </a:moveTo>
                    <a:cubicBezTo>
                      <a:pt x="91674" y="46901"/>
                      <a:pt x="78642" y="34451"/>
                      <a:pt x="62913" y="34775"/>
                    </a:cubicBezTo>
                    <a:cubicBezTo>
                      <a:pt x="47185" y="35100"/>
                      <a:pt x="34677" y="48076"/>
                      <a:pt x="34931" y="63806"/>
                    </a:cubicBezTo>
                    <a:lnTo>
                      <a:pt x="57128" y="1140463"/>
                    </a:lnTo>
                    <a:cubicBezTo>
                      <a:pt x="57522" y="1156190"/>
                      <a:pt x="70555" y="1168640"/>
                      <a:pt x="86283" y="1168316"/>
                    </a:cubicBezTo>
                    <a:cubicBezTo>
                      <a:pt x="102012" y="1167991"/>
                      <a:pt x="114520" y="1155015"/>
                      <a:pt x="114265" y="113928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51" name="Freeform 1251"/>
              <p:cNvSpPr/>
              <p:nvPr/>
            </p:nvSpPr>
            <p:spPr>
              <a:xfrm>
                <a:off x="546919" y="8638401"/>
                <a:ext cx="127000" cy="149156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1564">
                    <a:moveTo>
                      <a:pt x="127000" y="1428347"/>
                    </a:moveTo>
                    <a:cubicBezTo>
                      <a:pt x="126843" y="1393388"/>
                      <a:pt x="98459" y="1365131"/>
                      <a:pt x="63500" y="1365131"/>
                    </a:cubicBezTo>
                    <a:cubicBezTo>
                      <a:pt x="28540" y="1365131"/>
                      <a:pt x="156" y="1393388"/>
                      <a:pt x="0" y="1428347"/>
                    </a:cubicBezTo>
                    <a:cubicBezTo>
                      <a:pt x="156" y="1463306"/>
                      <a:pt x="28540" y="1491564"/>
                      <a:pt x="63500" y="1491564"/>
                    </a:cubicBezTo>
                    <a:cubicBezTo>
                      <a:pt x="98459" y="1491564"/>
                      <a:pt x="126843" y="1463306"/>
                      <a:pt x="127000" y="1428347"/>
                    </a:cubicBezTo>
                    <a:close/>
                    <a:moveTo>
                      <a:pt x="34928" y="1427895"/>
                    </a:moveTo>
                    <a:cubicBezTo>
                      <a:pt x="34749" y="1443625"/>
                      <a:pt x="47319" y="1456543"/>
                      <a:pt x="63049" y="1456791"/>
                    </a:cubicBezTo>
                    <a:cubicBezTo>
                      <a:pt x="78778" y="1457041"/>
                      <a:pt x="91751" y="1444529"/>
                      <a:pt x="92071" y="1428801"/>
                    </a:cubicBezTo>
                    <a:lnTo>
                      <a:pt x="114268" y="29146"/>
                    </a:lnTo>
                    <a:cubicBezTo>
                      <a:pt x="114447" y="13415"/>
                      <a:pt x="101877" y="498"/>
                      <a:pt x="86148" y="249"/>
                    </a:cubicBezTo>
                    <a:cubicBezTo>
                      <a:pt x="70418" y="0"/>
                      <a:pt x="57445" y="12511"/>
                      <a:pt x="57125" y="2824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52" name="Freeform 1252"/>
              <p:cNvSpPr/>
              <p:nvPr/>
            </p:nvSpPr>
            <p:spPr>
              <a:xfrm>
                <a:off x="569116" y="8368285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298808"/>
                    </a:moveTo>
                    <a:cubicBezTo>
                      <a:pt x="126843" y="263849"/>
                      <a:pt x="98459" y="235592"/>
                      <a:pt x="63500" y="235592"/>
                    </a:cubicBezTo>
                    <a:cubicBezTo>
                      <a:pt x="28540" y="235592"/>
                      <a:pt x="156" y="263849"/>
                      <a:pt x="0" y="298808"/>
                    </a:cubicBezTo>
                    <a:cubicBezTo>
                      <a:pt x="156" y="333768"/>
                      <a:pt x="28540" y="362025"/>
                      <a:pt x="63500" y="362025"/>
                    </a:cubicBezTo>
                    <a:cubicBezTo>
                      <a:pt x="98459" y="362025"/>
                      <a:pt x="126843" y="333768"/>
                      <a:pt x="127000" y="298808"/>
                    </a:cubicBezTo>
                    <a:close/>
                    <a:moveTo>
                      <a:pt x="35021" y="296461"/>
                    </a:moveTo>
                    <a:cubicBezTo>
                      <a:pt x="33799" y="312145"/>
                      <a:pt x="45483" y="325867"/>
                      <a:pt x="61162" y="327160"/>
                    </a:cubicBezTo>
                    <a:cubicBezTo>
                      <a:pt x="76840" y="328453"/>
                      <a:pt x="90615" y="316830"/>
                      <a:pt x="91978" y="301157"/>
                    </a:cubicBezTo>
                    <a:lnTo>
                      <a:pt x="114175" y="31993"/>
                    </a:lnTo>
                    <a:cubicBezTo>
                      <a:pt x="115398" y="16309"/>
                      <a:pt x="103713" y="2586"/>
                      <a:pt x="88035" y="1293"/>
                    </a:cubicBezTo>
                    <a:cubicBezTo>
                      <a:pt x="72356" y="0"/>
                      <a:pt x="58581" y="11623"/>
                      <a:pt x="57218" y="2729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53" name="Freeform 1253"/>
              <p:cNvSpPr/>
              <p:nvPr/>
            </p:nvSpPr>
            <p:spPr>
              <a:xfrm>
                <a:off x="591313" y="8152687"/>
                <a:ext cx="127000" cy="3084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9">
                    <a:moveTo>
                      <a:pt x="127000" y="245242"/>
                    </a:moveTo>
                    <a:cubicBezTo>
                      <a:pt x="126843" y="210283"/>
                      <a:pt x="98459" y="182026"/>
                      <a:pt x="63500" y="182026"/>
                    </a:cubicBezTo>
                    <a:cubicBezTo>
                      <a:pt x="28540" y="182026"/>
                      <a:pt x="156" y="210283"/>
                      <a:pt x="0" y="245242"/>
                    </a:cubicBezTo>
                    <a:cubicBezTo>
                      <a:pt x="156" y="280201"/>
                      <a:pt x="28540" y="308459"/>
                      <a:pt x="63500" y="308459"/>
                    </a:cubicBezTo>
                    <a:cubicBezTo>
                      <a:pt x="98459" y="308459"/>
                      <a:pt x="126843" y="280201"/>
                      <a:pt x="127000" y="245242"/>
                    </a:cubicBezTo>
                    <a:close/>
                    <a:moveTo>
                      <a:pt x="35075" y="242312"/>
                    </a:moveTo>
                    <a:cubicBezTo>
                      <a:pt x="33532" y="257968"/>
                      <a:pt x="44934" y="271927"/>
                      <a:pt x="60583" y="273540"/>
                    </a:cubicBezTo>
                    <a:cubicBezTo>
                      <a:pt x="76232" y="275153"/>
                      <a:pt x="90241" y="263814"/>
                      <a:pt x="91924" y="248172"/>
                    </a:cubicBezTo>
                    <a:lnTo>
                      <a:pt x="114121" y="32840"/>
                    </a:lnTo>
                    <a:cubicBezTo>
                      <a:pt x="115664" y="17185"/>
                      <a:pt x="104263" y="3226"/>
                      <a:pt x="88614" y="1613"/>
                    </a:cubicBezTo>
                    <a:cubicBezTo>
                      <a:pt x="72965" y="0"/>
                      <a:pt x="58955" y="11339"/>
                      <a:pt x="57272" y="2698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54" name="Freeform 1254"/>
              <p:cNvSpPr/>
              <p:nvPr/>
            </p:nvSpPr>
            <p:spPr>
              <a:xfrm>
                <a:off x="613510" y="8119381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6"/>
                    </a:cubicBezTo>
                    <a:close/>
                    <a:moveTo>
                      <a:pt x="91978" y="60869"/>
                    </a:moveTo>
                    <a:cubicBezTo>
                      <a:pt x="90615" y="45196"/>
                      <a:pt x="76840" y="33573"/>
                      <a:pt x="61162" y="34865"/>
                    </a:cubicBezTo>
                    <a:cubicBezTo>
                      <a:pt x="45483" y="36158"/>
                      <a:pt x="33799" y="49881"/>
                      <a:pt x="35021" y="65565"/>
                    </a:cubicBezTo>
                    <a:lnTo>
                      <a:pt x="57218" y="334729"/>
                    </a:lnTo>
                    <a:cubicBezTo>
                      <a:pt x="58581" y="350402"/>
                      <a:pt x="72356" y="362025"/>
                      <a:pt x="88035" y="360732"/>
                    </a:cubicBezTo>
                    <a:cubicBezTo>
                      <a:pt x="103713" y="359439"/>
                      <a:pt x="115398" y="345717"/>
                      <a:pt x="114175" y="33003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55" name="Freeform 1255"/>
              <p:cNvSpPr/>
              <p:nvPr/>
            </p:nvSpPr>
            <p:spPr>
              <a:xfrm>
                <a:off x="635707" y="5462389"/>
                <a:ext cx="127000" cy="305259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52590">
                    <a:moveTo>
                      <a:pt x="127000" y="2989373"/>
                    </a:moveTo>
                    <a:cubicBezTo>
                      <a:pt x="126843" y="2954414"/>
                      <a:pt x="98459" y="2926157"/>
                      <a:pt x="63500" y="2926157"/>
                    </a:cubicBezTo>
                    <a:cubicBezTo>
                      <a:pt x="28540" y="2926157"/>
                      <a:pt x="156" y="2954414"/>
                      <a:pt x="0" y="2989373"/>
                    </a:cubicBezTo>
                    <a:cubicBezTo>
                      <a:pt x="156" y="3024333"/>
                      <a:pt x="28540" y="3052590"/>
                      <a:pt x="63500" y="3052590"/>
                    </a:cubicBezTo>
                    <a:cubicBezTo>
                      <a:pt x="98459" y="3052590"/>
                      <a:pt x="126843" y="3024333"/>
                      <a:pt x="127000" y="2989373"/>
                    </a:cubicBezTo>
                    <a:close/>
                    <a:moveTo>
                      <a:pt x="34926" y="2989159"/>
                    </a:moveTo>
                    <a:cubicBezTo>
                      <a:pt x="34878" y="3004890"/>
                      <a:pt x="47555" y="3017702"/>
                      <a:pt x="63286" y="3017820"/>
                    </a:cubicBezTo>
                    <a:cubicBezTo>
                      <a:pt x="79018" y="3017938"/>
                      <a:pt x="91886" y="3005318"/>
                      <a:pt x="92074" y="2989587"/>
                    </a:cubicBezTo>
                    <a:lnTo>
                      <a:pt x="114271" y="28779"/>
                    </a:lnTo>
                    <a:cubicBezTo>
                      <a:pt x="114318" y="13047"/>
                      <a:pt x="101641" y="236"/>
                      <a:pt x="85910" y="118"/>
                    </a:cubicBezTo>
                    <a:cubicBezTo>
                      <a:pt x="70179" y="0"/>
                      <a:pt x="57311" y="12620"/>
                      <a:pt x="57123" y="2835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56" name="Freeform 1256"/>
              <p:cNvSpPr/>
              <p:nvPr/>
            </p:nvSpPr>
            <p:spPr>
              <a:xfrm>
                <a:off x="657904" y="5427737"/>
                <a:ext cx="127000" cy="380622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806227">
                    <a:moveTo>
                      <a:pt x="127000" y="63217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74" y="63046"/>
                    </a:moveTo>
                    <a:cubicBezTo>
                      <a:pt x="91910" y="47315"/>
                      <a:pt x="79061" y="34676"/>
                      <a:pt x="63330" y="34770"/>
                    </a:cubicBezTo>
                    <a:cubicBezTo>
                      <a:pt x="47598" y="34864"/>
                      <a:pt x="34902" y="47656"/>
                      <a:pt x="34925" y="63388"/>
                    </a:cubicBezTo>
                    <a:lnTo>
                      <a:pt x="57122" y="3777856"/>
                    </a:lnTo>
                    <a:cubicBezTo>
                      <a:pt x="57287" y="3793587"/>
                      <a:pt x="70135" y="3806227"/>
                      <a:pt x="85867" y="3806133"/>
                    </a:cubicBezTo>
                    <a:cubicBezTo>
                      <a:pt x="101598" y="3806039"/>
                      <a:pt x="114295" y="3793247"/>
                      <a:pt x="114271" y="377751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57" name="Freeform 1257"/>
              <p:cNvSpPr/>
              <p:nvPr/>
            </p:nvSpPr>
            <p:spPr>
              <a:xfrm>
                <a:off x="680101" y="8745540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459883"/>
                    </a:moveTo>
                    <a:cubicBezTo>
                      <a:pt x="126843" y="424924"/>
                      <a:pt x="98459" y="396666"/>
                      <a:pt x="63500" y="396666"/>
                    </a:cubicBezTo>
                    <a:cubicBezTo>
                      <a:pt x="28540" y="396666"/>
                      <a:pt x="156" y="424924"/>
                      <a:pt x="0" y="459883"/>
                    </a:cubicBezTo>
                    <a:cubicBezTo>
                      <a:pt x="156" y="494842"/>
                      <a:pt x="28540" y="523099"/>
                      <a:pt x="63500" y="523099"/>
                    </a:cubicBezTo>
                    <a:cubicBezTo>
                      <a:pt x="98459" y="523099"/>
                      <a:pt x="126843" y="494842"/>
                      <a:pt x="127000" y="459883"/>
                    </a:cubicBezTo>
                    <a:close/>
                    <a:moveTo>
                      <a:pt x="34963" y="458411"/>
                    </a:moveTo>
                    <a:cubicBezTo>
                      <a:pt x="34223" y="474126"/>
                      <a:pt x="46325" y="487482"/>
                      <a:pt x="62035" y="488292"/>
                    </a:cubicBezTo>
                    <a:cubicBezTo>
                      <a:pt x="77746" y="489102"/>
                      <a:pt x="91157" y="477060"/>
                      <a:pt x="92037" y="461353"/>
                    </a:cubicBezTo>
                    <a:lnTo>
                      <a:pt x="114234" y="30690"/>
                    </a:lnTo>
                    <a:cubicBezTo>
                      <a:pt x="114973" y="14976"/>
                      <a:pt x="102872" y="1619"/>
                      <a:pt x="87161" y="810"/>
                    </a:cubicBezTo>
                    <a:cubicBezTo>
                      <a:pt x="71450" y="0"/>
                      <a:pt x="58040" y="12042"/>
                      <a:pt x="57160" y="2774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58" name="Freeform 1258"/>
              <p:cNvSpPr/>
              <p:nvPr/>
            </p:nvSpPr>
            <p:spPr>
              <a:xfrm>
                <a:off x="702298" y="7238762"/>
                <a:ext cx="127000" cy="159921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599214">
                    <a:moveTo>
                      <a:pt x="127000" y="1535998"/>
                    </a:moveTo>
                    <a:cubicBezTo>
                      <a:pt x="126843" y="1501039"/>
                      <a:pt x="98459" y="1472781"/>
                      <a:pt x="63500" y="1472781"/>
                    </a:cubicBezTo>
                    <a:cubicBezTo>
                      <a:pt x="28540" y="1472781"/>
                      <a:pt x="156" y="1501039"/>
                      <a:pt x="0" y="1535998"/>
                    </a:cubicBezTo>
                    <a:cubicBezTo>
                      <a:pt x="156" y="1570957"/>
                      <a:pt x="28540" y="1599214"/>
                      <a:pt x="63500" y="1599214"/>
                    </a:cubicBezTo>
                    <a:cubicBezTo>
                      <a:pt x="98459" y="1599214"/>
                      <a:pt x="126843" y="1570957"/>
                      <a:pt x="127000" y="1535998"/>
                    </a:cubicBezTo>
                    <a:close/>
                    <a:moveTo>
                      <a:pt x="34928" y="1535577"/>
                    </a:moveTo>
                    <a:cubicBezTo>
                      <a:pt x="34767" y="1551308"/>
                      <a:pt x="47351" y="1564210"/>
                      <a:pt x="63081" y="1564442"/>
                    </a:cubicBezTo>
                    <a:cubicBezTo>
                      <a:pt x="78811" y="1564674"/>
                      <a:pt x="91770" y="1552147"/>
                      <a:pt x="92072" y="1536418"/>
                    </a:cubicBezTo>
                    <a:lnTo>
                      <a:pt x="114269" y="29097"/>
                    </a:lnTo>
                    <a:cubicBezTo>
                      <a:pt x="114430" y="13367"/>
                      <a:pt x="101846" y="464"/>
                      <a:pt x="86116" y="232"/>
                    </a:cubicBezTo>
                    <a:cubicBezTo>
                      <a:pt x="70386" y="0"/>
                      <a:pt x="57427" y="12526"/>
                      <a:pt x="57125" y="2825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59" name="Freeform 1259"/>
              <p:cNvSpPr/>
              <p:nvPr/>
            </p:nvSpPr>
            <p:spPr>
              <a:xfrm>
                <a:off x="724495" y="4816369"/>
                <a:ext cx="127000" cy="251428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14286">
                    <a:moveTo>
                      <a:pt x="127000" y="2451070"/>
                    </a:moveTo>
                    <a:cubicBezTo>
                      <a:pt x="126844" y="2416110"/>
                      <a:pt x="98460" y="2387853"/>
                      <a:pt x="63500" y="2387853"/>
                    </a:cubicBezTo>
                    <a:cubicBezTo>
                      <a:pt x="28540" y="2387853"/>
                      <a:pt x="156" y="2416110"/>
                      <a:pt x="0" y="2451070"/>
                    </a:cubicBezTo>
                    <a:cubicBezTo>
                      <a:pt x="156" y="2486029"/>
                      <a:pt x="28540" y="2514286"/>
                      <a:pt x="63500" y="2514286"/>
                    </a:cubicBezTo>
                    <a:cubicBezTo>
                      <a:pt x="98460" y="2514286"/>
                      <a:pt x="126844" y="2486029"/>
                      <a:pt x="127000" y="2451070"/>
                    </a:cubicBezTo>
                    <a:close/>
                    <a:moveTo>
                      <a:pt x="34926" y="2450808"/>
                    </a:moveTo>
                    <a:cubicBezTo>
                      <a:pt x="34852" y="2466540"/>
                      <a:pt x="47508" y="2479372"/>
                      <a:pt x="63239" y="2479516"/>
                    </a:cubicBezTo>
                    <a:cubicBezTo>
                      <a:pt x="78971" y="2479660"/>
                      <a:pt x="91859" y="2467062"/>
                      <a:pt x="92074" y="2451332"/>
                    </a:cubicBezTo>
                    <a:lnTo>
                      <a:pt x="114271" y="28852"/>
                    </a:lnTo>
                    <a:cubicBezTo>
                      <a:pt x="114344" y="13120"/>
                      <a:pt x="101689" y="288"/>
                      <a:pt x="85958" y="144"/>
                    </a:cubicBezTo>
                    <a:cubicBezTo>
                      <a:pt x="70226" y="0"/>
                      <a:pt x="57338" y="12598"/>
                      <a:pt x="57123" y="2832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60" name="Freeform 1260"/>
              <p:cNvSpPr/>
              <p:nvPr/>
            </p:nvSpPr>
            <p:spPr>
              <a:xfrm>
                <a:off x="746692" y="4781743"/>
                <a:ext cx="127000" cy="569034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69034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75" y="63103"/>
                    </a:moveTo>
                    <a:cubicBezTo>
                      <a:pt x="91942" y="47372"/>
                      <a:pt x="79119" y="34706"/>
                      <a:pt x="63387" y="34769"/>
                    </a:cubicBezTo>
                    <a:cubicBezTo>
                      <a:pt x="47655" y="34831"/>
                      <a:pt x="34933" y="47597"/>
                      <a:pt x="34925" y="63329"/>
                    </a:cubicBezTo>
                    <a:lnTo>
                      <a:pt x="57122" y="5661949"/>
                    </a:lnTo>
                    <a:cubicBezTo>
                      <a:pt x="57255" y="5677681"/>
                      <a:pt x="70078" y="5690346"/>
                      <a:pt x="85810" y="5690283"/>
                    </a:cubicBezTo>
                    <a:cubicBezTo>
                      <a:pt x="101541" y="5690221"/>
                      <a:pt x="114264" y="5677454"/>
                      <a:pt x="114272" y="566172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61" name="Freeform 1261"/>
              <p:cNvSpPr/>
              <p:nvPr/>
            </p:nvSpPr>
            <p:spPr>
              <a:xfrm>
                <a:off x="768889" y="5300940"/>
                <a:ext cx="127000" cy="520585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05855">
                    <a:moveTo>
                      <a:pt x="127000" y="5142639"/>
                    </a:moveTo>
                    <a:cubicBezTo>
                      <a:pt x="126844" y="5107680"/>
                      <a:pt x="98460" y="5079423"/>
                      <a:pt x="63500" y="5079423"/>
                    </a:cubicBezTo>
                    <a:cubicBezTo>
                      <a:pt x="28540" y="5079423"/>
                      <a:pt x="156" y="5107680"/>
                      <a:pt x="0" y="5142639"/>
                    </a:cubicBezTo>
                    <a:cubicBezTo>
                      <a:pt x="156" y="5177598"/>
                      <a:pt x="28540" y="5205855"/>
                      <a:pt x="63500" y="5205855"/>
                    </a:cubicBezTo>
                    <a:cubicBezTo>
                      <a:pt x="98460" y="5205855"/>
                      <a:pt x="126844" y="5177598"/>
                      <a:pt x="127000" y="5142639"/>
                    </a:cubicBezTo>
                    <a:close/>
                    <a:moveTo>
                      <a:pt x="34925" y="5142515"/>
                    </a:moveTo>
                    <a:cubicBezTo>
                      <a:pt x="34927" y="5158246"/>
                      <a:pt x="47645" y="5171018"/>
                      <a:pt x="63376" y="5171086"/>
                    </a:cubicBezTo>
                    <a:cubicBezTo>
                      <a:pt x="79108" y="5171154"/>
                      <a:pt x="91936" y="5158494"/>
                      <a:pt x="92075" y="5142763"/>
                    </a:cubicBezTo>
                    <a:lnTo>
                      <a:pt x="114272" y="28639"/>
                    </a:lnTo>
                    <a:cubicBezTo>
                      <a:pt x="114270" y="12907"/>
                      <a:pt x="101552" y="136"/>
                      <a:pt x="85820" y="68"/>
                    </a:cubicBezTo>
                    <a:cubicBezTo>
                      <a:pt x="70089" y="0"/>
                      <a:pt x="57261" y="12660"/>
                      <a:pt x="57122" y="2839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62" name="Freeform 1262"/>
              <p:cNvSpPr/>
              <p:nvPr/>
            </p:nvSpPr>
            <p:spPr>
              <a:xfrm>
                <a:off x="791086" y="5266239"/>
                <a:ext cx="127000" cy="4506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506039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75" y="63073"/>
                    </a:moveTo>
                    <a:cubicBezTo>
                      <a:pt x="91925" y="47341"/>
                      <a:pt x="79089" y="34690"/>
                      <a:pt x="63357" y="34769"/>
                    </a:cubicBezTo>
                    <a:cubicBezTo>
                      <a:pt x="47625" y="34848"/>
                      <a:pt x="34917" y="47628"/>
                      <a:pt x="34925" y="63360"/>
                    </a:cubicBezTo>
                    <a:lnTo>
                      <a:pt x="57122" y="4477656"/>
                    </a:lnTo>
                    <a:cubicBezTo>
                      <a:pt x="57272" y="4493387"/>
                      <a:pt x="70109" y="4506039"/>
                      <a:pt x="85840" y="4505960"/>
                    </a:cubicBezTo>
                    <a:cubicBezTo>
                      <a:pt x="101572" y="4505880"/>
                      <a:pt x="114280" y="4493100"/>
                      <a:pt x="114272" y="447736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63" name="Freeform 1263"/>
              <p:cNvSpPr/>
              <p:nvPr/>
            </p:nvSpPr>
            <p:spPr>
              <a:xfrm>
                <a:off x="813283" y="9014992"/>
                <a:ext cx="127000" cy="7919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91976">
                    <a:moveTo>
                      <a:pt x="127000" y="728759"/>
                    </a:moveTo>
                    <a:cubicBezTo>
                      <a:pt x="126844" y="693800"/>
                      <a:pt x="98460" y="665543"/>
                      <a:pt x="63500" y="665543"/>
                    </a:cubicBezTo>
                    <a:cubicBezTo>
                      <a:pt x="28540" y="665543"/>
                      <a:pt x="156" y="693800"/>
                      <a:pt x="0" y="728759"/>
                    </a:cubicBezTo>
                    <a:cubicBezTo>
                      <a:pt x="156" y="763718"/>
                      <a:pt x="28540" y="791975"/>
                      <a:pt x="63500" y="791975"/>
                    </a:cubicBezTo>
                    <a:cubicBezTo>
                      <a:pt x="98460" y="791975"/>
                      <a:pt x="126844" y="763718"/>
                      <a:pt x="127000" y="728759"/>
                    </a:cubicBezTo>
                    <a:close/>
                    <a:moveTo>
                      <a:pt x="34939" y="727854"/>
                    </a:moveTo>
                    <a:cubicBezTo>
                      <a:pt x="34511" y="743580"/>
                      <a:pt x="46874" y="756694"/>
                      <a:pt x="62598" y="757193"/>
                    </a:cubicBezTo>
                    <a:cubicBezTo>
                      <a:pt x="78322" y="757691"/>
                      <a:pt x="91492" y="745387"/>
                      <a:pt x="92061" y="729665"/>
                    </a:cubicBezTo>
                    <a:lnTo>
                      <a:pt x="114258" y="29838"/>
                    </a:lnTo>
                    <a:cubicBezTo>
                      <a:pt x="114686" y="14112"/>
                      <a:pt x="102323" y="998"/>
                      <a:pt x="86599" y="499"/>
                    </a:cubicBezTo>
                    <a:cubicBezTo>
                      <a:pt x="70875" y="0"/>
                      <a:pt x="57706" y="12304"/>
                      <a:pt x="57136" y="2802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64" name="Freeform 1264"/>
              <p:cNvSpPr/>
              <p:nvPr/>
            </p:nvSpPr>
            <p:spPr>
              <a:xfrm>
                <a:off x="835480" y="7992317"/>
                <a:ext cx="127000" cy="111482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23">
                    <a:moveTo>
                      <a:pt x="127000" y="1051607"/>
                    </a:moveTo>
                    <a:cubicBezTo>
                      <a:pt x="126844" y="1016648"/>
                      <a:pt x="98460" y="988391"/>
                      <a:pt x="63500" y="988391"/>
                    </a:cubicBezTo>
                    <a:cubicBezTo>
                      <a:pt x="28541" y="988391"/>
                      <a:pt x="156" y="1016648"/>
                      <a:pt x="0" y="1051607"/>
                    </a:cubicBezTo>
                    <a:cubicBezTo>
                      <a:pt x="156" y="1086566"/>
                      <a:pt x="28541" y="1114823"/>
                      <a:pt x="63500" y="1114823"/>
                    </a:cubicBezTo>
                    <a:cubicBezTo>
                      <a:pt x="98460" y="1114823"/>
                      <a:pt x="126844" y="1086566"/>
                      <a:pt x="127000" y="1051607"/>
                    </a:cubicBezTo>
                    <a:close/>
                    <a:moveTo>
                      <a:pt x="34932" y="1050987"/>
                    </a:moveTo>
                    <a:cubicBezTo>
                      <a:pt x="34661" y="1066716"/>
                      <a:pt x="47155" y="1079706"/>
                      <a:pt x="62883" y="1080048"/>
                    </a:cubicBezTo>
                    <a:cubicBezTo>
                      <a:pt x="78611" y="1080389"/>
                      <a:pt x="91657" y="1067953"/>
                      <a:pt x="92068" y="1052227"/>
                    </a:cubicBezTo>
                    <a:lnTo>
                      <a:pt x="114265" y="29402"/>
                    </a:lnTo>
                    <a:cubicBezTo>
                      <a:pt x="114536" y="13673"/>
                      <a:pt x="102042" y="683"/>
                      <a:pt x="86314" y="342"/>
                    </a:cubicBezTo>
                    <a:cubicBezTo>
                      <a:pt x="70586" y="0"/>
                      <a:pt x="57540" y="12436"/>
                      <a:pt x="57129" y="2816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65" name="Freeform 1265"/>
              <p:cNvSpPr/>
              <p:nvPr/>
            </p:nvSpPr>
            <p:spPr>
              <a:xfrm>
                <a:off x="857677" y="7957882"/>
                <a:ext cx="127000" cy="5768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50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45" y="61909"/>
                    </a:moveTo>
                    <a:cubicBezTo>
                      <a:pt x="91255" y="46197"/>
                      <a:pt x="77913" y="34079"/>
                      <a:pt x="62198" y="34799"/>
                    </a:cubicBezTo>
                    <a:cubicBezTo>
                      <a:pt x="46483" y="35519"/>
                      <a:pt x="34305" y="48807"/>
                      <a:pt x="34955" y="64525"/>
                    </a:cubicBezTo>
                    <a:lnTo>
                      <a:pt x="57152" y="549020"/>
                    </a:lnTo>
                    <a:cubicBezTo>
                      <a:pt x="57942" y="564733"/>
                      <a:pt x="71284" y="576851"/>
                      <a:pt x="86999" y="576130"/>
                    </a:cubicBezTo>
                    <a:cubicBezTo>
                      <a:pt x="102714" y="575410"/>
                      <a:pt x="114892" y="562124"/>
                      <a:pt x="114242" y="54640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66" name="Freeform 1266"/>
              <p:cNvSpPr/>
              <p:nvPr/>
            </p:nvSpPr>
            <p:spPr>
              <a:xfrm>
                <a:off x="879874" y="8442378"/>
                <a:ext cx="127000" cy="46937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9371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26" y="61537"/>
                    </a:moveTo>
                    <a:cubicBezTo>
                      <a:pt x="91030" y="45836"/>
                      <a:pt x="77532" y="33894"/>
                      <a:pt x="61828" y="34819"/>
                    </a:cubicBezTo>
                    <a:cubicBezTo>
                      <a:pt x="46123" y="35744"/>
                      <a:pt x="34120" y="49189"/>
                      <a:pt x="34975" y="64897"/>
                    </a:cubicBezTo>
                    <a:lnTo>
                      <a:pt x="57172" y="441728"/>
                    </a:lnTo>
                    <a:cubicBezTo>
                      <a:pt x="58167" y="457428"/>
                      <a:pt x="71666" y="469371"/>
                      <a:pt x="87370" y="468446"/>
                    </a:cubicBezTo>
                    <a:cubicBezTo>
                      <a:pt x="103075" y="467520"/>
                      <a:pt x="115078" y="454075"/>
                      <a:pt x="114223" y="43836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67" name="Freeform 1267"/>
              <p:cNvSpPr/>
              <p:nvPr/>
            </p:nvSpPr>
            <p:spPr>
              <a:xfrm>
                <a:off x="902071" y="8819209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1809" y="59325"/>
                    </a:moveTo>
                    <a:cubicBezTo>
                      <a:pt x="89597" y="43749"/>
                      <a:pt x="75212" y="32891"/>
                      <a:pt x="59627" y="35033"/>
                    </a:cubicBezTo>
                    <a:cubicBezTo>
                      <a:pt x="44041" y="37175"/>
                      <a:pt x="33119" y="51512"/>
                      <a:pt x="35191" y="67107"/>
                    </a:cubicBezTo>
                    <a:lnTo>
                      <a:pt x="57388" y="228605"/>
                    </a:lnTo>
                    <a:cubicBezTo>
                      <a:pt x="59600" y="244181"/>
                      <a:pt x="73985" y="255039"/>
                      <a:pt x="89571" y="252897"/>
                    </a:cubicBezTo>
                    <a:cubicBezTo>
                      <a:pt x="105156" y="250755"/>
                      <a:pt x="116078" y="236418"/>
                      <a:pt x="114006" y="22082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68" name="Freeform 1268"/>
              <p:cNvSpPr/>
              <p:nvPr/>
            </p:nvSpPr>
            <p:spPr>
              <a:xfrm>
                <a:off x="924268" y="8980708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89918" y="52323"/>
                    </a:moveTo>
                    <a:cubicBezTo>
                      <a:pt x="83856" y="37806"/>
                      <a:pt x="67200" y="30919"/>
                      <a:pt x="52656" y="36916"/>
                    </a:cubicBezTo>
                    <a:cubicBezTo>
                      <a:pt x="38112" y="42913"/>
                      <a:pt x="31151" y="59538"/>
                      <a:pt x="37083" y="74108"/>
                    </a:cubicBezTo>
                    <a:lnTo>
                      <a:pt x="59280" y="127941"/>
                    </a:lnTo>
                    <a:cubicBezTo>
                      <a:pt x="65342" y="142458"/>
                      <a:pt x="81998" y="149345"/>
                      <a:pt x="96541" y="143348"/>
                    </a:cubicBezTo>
                    <a:cubicBezTo>
                      <a:pt x="111085" y="137351"/>
                      <a:pt x="118046" y="120726"/>
                      <a:pt x="112115" y="10615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69" name="Freeform 1269"/>
              <p:cNvSpPr/>
              <p:nvPr/>
            </p:nvSpPr>
            <p:spPr>
              <a:xfrm>
                <a:off x="946465" y="9034541"/>
                <a:ext cx="127000" cy="12762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0" y="62680"/>
                    </a:moveTo>
                    <a:cubicBezTo>
                      <a:pt x="91705" y="46953"/>
                      <a:pt x="78696" y="34478"/>
                      <a:pt x="62967" y="34773"/>
                    </a:cubicBezTo>
                    <a:cubicBezTo>
                      <a:pt x="47238" y="35068"/>
                      <a:pt x="34706" y="48021"/>
                      <a:pt x="34930" y="63751"/>
                    </a:cubicBezTo>
                    <a:lnTo>
                      <a:pt x="57127" y="1248075"/>
                    </a:lnTo>
                    <a:cubicBezTo>
                      <a:pt x="57493" y="1263802"/>
                      <a:pt x="70502" y="1276276"/>
                      <a:pt x="86230" y="1275982"/>
                    </a:cubicBezTo>
                    <a:cubicBezTo>
                      <a:pt x="101960" y="1275687"/>
                      <a:pt x="114492" y="1262734"/>
                      <a:pt x="114267" y="124700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70" name="Freeform 1270"/>
              <p:cNvSpPr/>
              <p:nvPr/>
            </p:nvSpPr>
            <p:spPr>
              <a:xfrm>
                <a:off x="968662" y="8961377"/>
                <a:ext cx="127000" cy="1383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19">
                    <a:moveTo>
                      <a:pt x="127000" y="1320703"/>
                    </a:moveTo>
                    <a:cubicBezTo>
                      <a:pt x="126844" y="1285744"/>
                      <a:pt x="98460" y="1257487"/>
                      <a:pt x="63500" y="1257487"/>
                    </a:cubicBezTo>
                    <a:cubicBezTo>
                      <a:pt x="28541" y="1257487"/>
                      <a:pt x="157" y="1285744"/>
                      <a:pt x="0" y="1320703"/>
                    </a:cubicBezTo>
                    <a:cubicBezTo>
                      <a:pt x="157" y="1355662"/>
                      <a:pt x="28541" y="1383919"/>
                      <a:pt x="63500" y="1383919"/>
                    </a:cubicBezTo>
                    <a:cubicBezTo>
                      <a:pt x="98460" y="1383919"/>
                      <a:pt x="126844" y="1355662"/>
                      <a:pt x="127000" y="1320703"/>
                    </a:cubicBezTo>
                    <a:close/>
                    <a:moveTo>
                      <a:pt x="34930" y="1320212"/>
                    </a:moveTo>
                    <a:cubicBezTo>
                      <a:pt x="34730" y="1335943"/>
                      <a:pt x="47282" y="1348877"/>
                      <a:pt x="63012" y="1349146"/>
                    </a:cubicBezTo>
                    <a:cubicBezTo>
                      <a:pt x="78741" y="1349417"/>
                      <a:pt x="91731" y="1336922"/>
                      <a:pt x="92071" y="1321194"/>
                    </a:cubicBezTo>
                    <a:lnTo>
                      <a:pt x="114268" y="29204"/>
                    </a:lnTo>
                    <a:cubicBezTo>
                      <a:pt x="114468" y="13474"/>
                      <a:pt x="101915" y="540"/>
                      <a:pt x="86186" y="271"/>
                    </a:cubicBezTo>
                    <a:cubicBezTo>
                      <a:pt x="70456" y="0"/>
                      <a:pt x="57467" y="12495"/>
                      <a:pt x="57127" y="2822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71" name="Freeform 1271"/>
              <p:cNvSpPr/>
              <p:nvPr/>
            </p:nvSpPr>
            <p:spPr>
              <a:xfrm>
                <a:off x="990859" y="8691283"/>
                <a:ext cx="127000" cy="36202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4">
                    <a:moveTo>
                      <a:pt x="127000" y="298808"/>
                    </a:moveTo>
                    <a:cubicBezTo>
                      <a:pt x="126844" y="263849"/>
                      <a:pt x="98460" y="235591"/>
                      <a:pt x="63500" y="235591"/>
                    </a:cubicBezTo>
                    <a:cubicBezTo>
                      <a:pt x="28541" y="235591"/>
                      <a:pt x="157" y="263849"/>
                      <a:pt x="0" y="298808"/>
                    </a:cubicBezTo>
                    <a:cubicBezTo>
                      <a:pt x="157" y="333767"/>
                      <a:pt x="28541" y="362024"/>
                      <a:pt x="63500" y="362024"/>
                    </a:cubicBezTo>
                    <a:cubicBezTo>
                      <a:pt x="98460" y="362024"/>
                      <a:pt x="126844" y="333767"/>
                      <a:pt x="127000" y="298808"/>
                    </a:cubicBezTo>
                    <a:close/>
                    <a:moveTo>
                      <a:pt x="35022" y="296459"/>
                    </a:moveTo>
                    <a:cubicBezTo>
                      <a:pt x="33799" y="312143"/>
                      <a:pt x="45484" y="325866"/>
                      <a:pt x="61162" y="327159"/>
                    </a:cubicBezTo>
                    <a:cubicBezTo>
                      <a:pt x="76841" y="328452"/>
                      <a:pt x="90615" y="316829"/>
                      <a:pt x="91979" y="301156"/>
                    </a:cubicBezTo>
                    <a:lnTo>
                      <a:pt x="114176" y="31992"/>
                    </a:lnTo>
                    <a:cubicBezTo>
                      <a:pt x="115399" y="16308"/>
                      <a:pt x="103714" y="2586"/>
                      <a:pt x="88036" y="1293"/>
                    </a:cubicBezTo>
                    <a:cubicBezTo>
                      <a:pt x="72357" y="0"/>
                      <a:pt x="58582" y="11622"/>
                      <a:pt x="57219" y="2729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72" name="Freeform 1272"/>
              <p:cNvSpPr/>
              <p:nvPr/>
            </p:nvSpPr>
            <p:spPr>
              <a:xfrm>
                <a:off x="1013056" y="8657710"/>
                <a:ext cx="127000" cy="3084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9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1925" y="60287"/>
                    </a:moveTo>
                    <a:cubicBezTo>
                      <a:pt x="90242" y="44645"/>
                      <a:pt x="76232" y="33306"/>
                      <a:pt x="60583" y="34919"/>
                    </a:cubicBezTo>
                    <a:cubicBezTo>
                      <a:pt x="44935" y="36532"/>
                      <a:pt x="33533" y="50491"/>
                      <a:pt x="35076" y="66147"/>
                    </a:cubicBezTo>
                    <a:lnTo>
                      <a:pt x="57273" y="281478"/>
                    </a:lnTo>
                    <a:cubicBezTo>
                      <a:pt x="58956" y="297120"/>
                      <a:pt x="72966" y="308459"/>
                      <a:pt x="88614" y="306846"/>
                    </a:cubicBezTo>
                    <a:cubicBezTo>
                      <a:pt x="104263" y="305233"/>
                      <a:pt x="115665" y="291274"/>
                      <a:pt x="114122" y="27561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73" name="Freeform 1273"/>
              <p:cNvSpPr/>
              <p:nvPr/>
            </p:nvSpPr>
            <p:spPr>
              <a:xfrm>
                <a:off x="1035253" y="8873042"/>
                <a:ext cx="127000" cy="111482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23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69" y="62596"/>
                    </a:moveTo>
                    <a:cubicBezTo>
                      <a:pt x="91657" y="46870"/>
                      <a:pt x="78612" y="34434"/>
                      <a:pt x="62883" y="34776"/>
                    </a:cubicBezTo>
                    <a:cubicBezTo>
                      <a:pt x="47155" y="35117"/>
                      <a:pt x="34661" y="48106"/>
                      <a:pt x="34932" y="63836"/>
                    </a:cubicBezTo>
                    <a:lnTo>
                      <a:pt x="57129" y="1086661"/>
                    </a:lnTo>
                    <a:cubicBezTo>
                      <a:pt x="57541" y="1102387"/>
                      <a:pt x="70587" y="1114823"/>
                      <a:pt x="86315" y="1114482"/>
                    </a:cubicBezTo>
                    <a:cubicBezTo>
                      <a:pt x="102043" y="1114140"/>
                      <a:pt x="114537" y="1101150"/>
                      <a:pt x="114266" y="108542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74" name="Freeform 1274"/>
              <p:cNvSpPr/>
              <p:nvPr/>
            </p:nvSpPr>
            <p:spPr>
              <a:xfrm>
                <a:off x="1057450" y="9895867"/>
                <a:ext cx="127000" cy="12643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6433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63500" y="34641"/>
                    </a:moveTo>
                    <a:cubicBezTo>
                      <a:pt x="47769" y="34711"/>
                      <a:pt x="35053" y="47484"/>
                      <a:pt x="35053" y="63216"/>
                    </a:cubicBezTo>
                    <a:cubicBezTo>
                      <a:pt x="35053" y="78947"/>
                      <a:pt x="47769" y="91720"/>
                      <a:pt x="63500" y="91791"/>
                    </a:cubicBezTo>
                    <a:lnTo>
                      <a:pt x="85697" y="91791"/>
                    </a:lnTo>
                    <a:cubicBezTo>
                      <a:pt x="101429" y="91720"/>
                      <a:pt x="114145" y="78947"/>
                      <a:pt x="114145" y="63216"/>
                    </a:cubicBezTo>
                    <a:cubicBezTo>
                      <a:pt x="114145" y="47484"/>
                      <a:pt x="101429" y="34711"/>
                      <a:pt x="85697" y="3464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75" name="Freeform 1275"/>
              <p:cNvSpPr/>
              <p:nvPr/>
            </p:nvSpPr>
            <p:spPr>
              <a:xfrm>
                <a:off x="1079647" y="8315436"/>
                <a:ext cx="127000" cy="170686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06863">
                    <a:moveTo>
                      <a:pt x="127000" y="1643647"/>
                    </a:moveTo>
                    <a:cubicBezTo>
                      <a:pt x="126844" y="1608688"/>
                      <a:pt x="98460" y="1580431"/>
                      <a:pt x="63500" y="1580431"/>
                    </a:cubicBezTo>
                    <a:cubicBezTo>
                      <a:pt x="28541" y="1580431"/>
                      <a:pt x="157" y="1608688"/>
                      <a:pt x="0" y="1643647"/>
                    </a:cubicBezTo>
                    <a:cubicBezTo>
                      <a:pt x="157" y="1678606"/>
                      <a:pt x="28541" y="1706863"/>
                      <a:pt x="63500" y="1706863"/>
                    </a:cubicBezTo>
                    <a:cubicBezTo>
                      <a:pt x="98460" y="1706863"/>
                      <a:pt x="126844" y="1678606"/>
                      <a:pt x="127000" y="1643647"/>
                    </a:cubicBezTo>
                    <a:close/>
                    <a:moveTo>
                      <a:pt x="34928" y="1643254"/>
                    </a:moveTo>
                    <a:cubicBezTo>
                      <a:pt x="34782" y="1658985"/>
                      <a:pt x="47379" y="1671875"/>
                      <a:pt x="63109" y="1672092"/>
                    </a:cubicBezTo>
                    <a:cubicBezTo>
                      <a:pt x="78840" y="1672308"/>
                      <a:pt x="91786" y="1659769"/>
                      <a:pt x="92073" y="1644040"/>
                    </a:cubicBezTo>
                    <a:lnTo>
                      <a:pt x="114270" y="29053"/>
                    </a:lnTo>
                    <a:cubicBezTo>
                      <a:pt x="114416" y="13322"/>
                      <a:pt x="101819" y="432"/>
                      <a:pt x="86088" y="215"/>
                    </a:cubicBezTo>
                    <a:cubicBezTo>
                      <a:pt x="70358" y="0"/>
                      <a:pt x="57412" y="12539"/>
                      <a:pt x="57125" y="2826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76" name="Freeform 1276"/>
              <p:cNvSpPr/>
              <p:nvPr/>
            </p:nvSpPr>
            <p:spPr>
              <a:xfrm>
                <a:off x="1101845" y="8280880"/>
                <a:ext cx="127000" cy="111482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23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68" y="62597"/>
                    </a:moveTo>
                    <a:cubicBezTo>
                      <a:pt x="91656" y="46871"/>
                      <a:pt x="78611" y="34434"/>
                      <a:pt x="62883" y="34776"/>
                    </a:cubicBezTo>
                    <a:cubicBezTo>
                      <a:pt x="47154" y="35117"/>
                      <a:pt x="34660" y="48107"/>
                      <a:pt x="34931" y="63836"/>
                    </a:cubicBezTo>
                    <a:lnTo>
                      <a:pt x="57128" y="1086661"/>
                    </a:lnTo>
                    <a:cubicBezTo>
                      <a:pt x="57540" y="1102388"/>
                      <a:pt x="70586" y="1114823"/>
                      <a:pt x="86314" y="1114482"/>
                    </a:cubicBezTo>
                    <a:cubicBezTo>
                      <a:pt x="102042" y="1114140"/>
                      <a:pt x="114536" y="1101150"/>
                      <a:pt x="114265" y="108542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77" name="Freeform 1277"/>
              <p:cNvSpPr/>
              <p:nvPr/>
            </p:nvSpPr>
            <p:spPr>
              <a:xfrm>
                <a:off x="1124042" y="9303705"/>
                <a:ext cx="127000" cy="5768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50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3" y="98175"/>
                      <a:pt x="127000" y="63216"/>
                    </a:cubicBezTo>
                    <a:close/>
                    <a:moveTo>
                      <a:pt x="92045" y="61909"/>
                    </a:moveTo>
                    <a:cubicBezTo>
                      <a:pt x="91254" y="46196"/>
                      <a:pt x="77913" y="34079"/>
                      <a:pt x="62198" y="34799"/>
                    </a:cubicBezTo>
                    <a:cubicBezTo>
                      <a:pt x="46482" y="35519"/>
                      <a:pt x="34305" y="48806"/>
                      <a:pt x="34955" y="64524"/>
                    </a:cubicBezTo>
                    <a:lnTo>
                      <a:pt x="57152" y="549020"/>
                    </a:lnTo>
                    <a:cubicBezTo>
                      <a:pt x="57942" y="564732"/>
                      <a:pt x="71283" y="576850"/>
                      <a:pt x="86999" y="576130"/>
                    </a:cubicBezTo>
                    <a:cubicBezTo>
                      <a:pt x="102714" y="575410"/>
                      <a:pt x="114891" y="562123"/>
                      <a:pt x="114242" y="54640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78" name="Freeform 1278"/>
              <p:cNvSpPr/>
              <p:nvPr/>
            </p:nvSpPr>
            <p:spPr>
              <a:xfrm>
                <a:off x="1146239" y="6915875"/>
                <a:ext cx="127000" cy="29987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998759">
                    <a:moveTo>
                      <a:pt x="127000" y="2935542"/>
                    </a:moveTo>
                    <a:cubicBezTo>
                      <a:pt x="126843" y="2900583"/>
                      <a:pt x="98459" y="2872326"/>
                      <a:pt x="63500" y="2872326"/>
                    </a:cubicBezTo>
                    <a:cubicBezTo>
                      <a:pt x="28540" y="2872326"/>
                      <a:pt x="156" y="2900583"/>
                      <a:pt x="0" y="2935542"/>
                    </a:cubicBezTo>
                    <a:cubicBezTo>
                      <a:pt x="156" y="2970501"/>
                      <a:pt x="28540" y="2998759"/>
                      <a:pt x="63500" y="2998759"/>
                    </a:cubicBezTo>
                    <a:cubicBezTo>
                      <a:pt x="98459" y="2998759"/>
                      <a:pt x="126843" y="2970501"/>
                      <a:pt x="127000" y="2935542"/>
                    </a:cubicBezTo>
                    <a:close/>
                    <a:moveTo>
                      <a:pt x="34925" y="2935324"/>
                    </a:moveTo>
                    <a:cubicBezTo>
                      <a:pt x="34876" y="2951055"/>
                      <a:pt x="47551" y="2963868"/>
                      <a:pt x="63282" y="2963989"/>
                    </a:cubicBezTo>
                    <a:cubicBezTo>
                      <a:pt x="79014" y="2964109"/>
                      <a:pt x="91883" y="2951491"/>
                      <a:pt x="92074" y="2935760"/>
                    </a:cubicBezTo>
                    <a:lnTo>
                      <a:pt x="114271" y="28785"/>
                    </a:lnTo>
                    <a:cubicBezTo>
                      <a:pt x="114321" y="13053"/>
                      <a:pt x="101645" y="240"/>
                      <a:pt x="85914" y="120"/>
                    </a:cubicBezTo>
                    <a:cubicBezTo>
                      <a:pt x="70183" y="0"/>
                      <a:pt x="57313" y="12618"/>
                      <a:pt x="57123" y="2834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79" name="Freeform 1279"/>
              <p:cNvSpPr/>
              <p:nvPr/>
            </p:nvSpPr>
            <p:spPr>
              <a:xfrm>
                <a:off x="1168436" y="6881225"/>
                <a:ext cx="127000" cy="23527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352798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3" y="98175"/>
                      <a:pt x="127000" y="63216"/>
                    </a:cubicBezTo>
                    <a:close/>
                    <a:moveTo>
                      <a:pt x="92073" y="62936"/>
                    </a:moveTo>
                    <a:cubicBezTo>
                      <a:pt x="91849" y="47206"/>
                      <a:pt x="78951" y="34616"/>
                      <a:pt x="63220" y="34770"/>
                    </a:cubicBezTo>
                    <a:cubicBezTo>
                      <a:pt x="47489" y="34925"/>
                      <a:pt x="34842" y="47765"/>
                      <a:pt x="34926" y="63497"/>
                    </a:cubicBezTo>
                    <a:lnTo>
                      <a:pt x="57123" y="2324478"/>
                    </a:lnTo>
                    <a:cubicBezTo>
                      <a:pt x="57348" y="2340208"/>
                      <a:pt x="70245" y="2352798"/>
                      <a:pt x="85976" y="2352644"/>
                    </a:cubicBezTo>
                    <a:cubicBezTo>
                      <a:pt x="101707" y="2352489"/>
                      <a:pt x="114354" y="2339649"/>
                      <a:pt x="114270" y="232391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80" name="Freeform 1280"/>
              <p:cNvSpPr/>
              <p:nvPr/>
            </p:nvSpPr>
            <p:spPr>
              <a:xfrm>
                <a:off x="1190633" y="6754353"/>
                <a:ext cx="127000" cy="251428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14286">
                    <a:moveTo>
                      <a:pt x="127000" y="2451070"/>
                    </a:moveTo>
                    <a:cubicBezTo>
                      <a:pt x="126843" y="2416111"/>
                      <a:pt x="98459" y="2387853"/>
                      <a:pt x="63500" y="2387853"/>
                    </a:cubicBezTo>
                    <a:cubicBezTo>
                      <a:pt x="28540" y="2387853"/>
                      <a:pt x="156" y="2416111"/>
                      <a:pt x="0" y="2451070"/>
                    </a:cubicBezTo>
                    <a:cubicBezTo>
                      <a:pt x="156" y="2486029"/>
                      <a:pt x="28540" y="2514286"/>
                      <a:pt x="63500" y="2514286"/>
                    </a:cubicBezTo>
                    <a:cubicBezTo>
                      <a:pt x="98459" y="2514286"/>
                      <a:pt x="126843" y="2486029"/>
                      <a:pt x="127000" y="2451070"/>
                    </a:cubicBezTo>
                    <a:close/>
                    <a:moveTo>
                      <a:pt x="34926" y="2450808"/>
                    </a:moveTo>
                    <a:cubicBezTo>
                      <a:pt x="34852" y="2466539"/>
                      <a:pt x="47508" y="2479372"/>
                      <a:pt x="63239" y="2479516"/>
                    </a:cubicBezTo>
                    <a:cubicBezTo>
                      <a:pt x="78970" y="2479660"/>
                      <a:pt x="91859" y="2467062"/>
                      <a:pt x="92073" y="2451332"/>
                    </a:cubicBezTo>
                    <a:lnTo>
                      <a:pt x="114270" y="28852"/>
                    </a:lnTo>
                    <a:cubicBezTo>
                      <a:pt x="114344" y="13120"/>
                      <a:pt x="101688" y="287"/>
                      <a:pt x="85957" y="144"/>
                    </a:cubicBezTo>
                    <a:cubicBezTo>
                      <a:pt x="70226" y="0"/>
                      <a:pt x="57337" y="12598"/>
                      <a:pt x="57123" y="2832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81" name="Freeform 1281"/>
              <p:cNvSpPr/>
              <p:nvPr/>
            </p:nvSpPr>
            <p:spPr>
              <a:xfrm>
                <a:off x="1212830" y="6719726"/>
                <a:ext cx="127000" cy="29987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998759">
                    <a:moveTo>
                      <a:pt x="127000" y="63217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74" y="62999"/>
                    </a:moveTo>
                    <a:cubicBezTo>
                      <a:pt x="91883" y="47268"/>
                      <a:pt x="79014" y="34650"/>
                      <a:pt x="63283" y="34770"/>
                    </a:cubicBezTo>
                    <a:cubicBezTo>
                      <a:pt x="47551" y="34890"/>
                      <a:pt x="34876" y="47704"/>
                      <a:pt x="34926" y="63435"/>
                    </a:cubicBezTo>
                    <a:lnTo>
                      <a:pt x="57123" y="2970410"/>
                    </a:lnTo>
                    <a:cubicBezTo>
                      <a:pt x="57313" y="2986141"/>
                      <a:pt x="70183" y="2998759"/>
                      <a:pt x="85914" y="2998639"/>
                    </a:cubicBezTo>
                    <a:cubicBezTo>
                      <a:pt x="101645" y="2998519"/>
                      <a:pt x="114321" y="2985706"/>
                      <a:pt x="114271" y="296997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82" name="Freeform 1282"/>
              <p:cNvSpPr/>
              <p:nvPr/>
            </p:nvSpPr>
            <p:spPr>
              <a:xfrm>
                <a:off x="1235027" y="7992445"/>
                <a:ext cx="127000" cy="176069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60690">
                    <a:moveTo>
                      <a:pt x="127000" y="1697474"/>
                    </a:moveTo>
                    <a:cubicBezTo>
                      <a:pt x="126843" y="1662515"/>
                      <a:pt x="98459" y="1634257"/>
                      <a:pt x="63500" y="1634257"/>
                    </a:cubicBezTo>
                    <a:cubicBezTo>
                      <a:pt x="28540" y="1634257"/>
                      <a:pt x="156" y="1662515"/>
                      <a:pt x="0" y="1697474"/>
                    </a:cubicBezTo>
                    <a:cubicBezTo>
                      <a:pt x="156" y="1732433"/>
                      <a:pt x="28540" y="1760690"/>
                      <a:pt x="63500" y="1760690"/>
                    </a:cubicBezTo>
                    <a:cubicBezTo>
                      <a:pt x="98459" y="1760690"/>
                      <a:pt x="126843" y="1732433"/>
                      <a:pt x="127000" y="1697474"/>
                    </a:cubicBezTo>
                    <a:close/>
                    <a:moveTo>
                      <a:pt x="34927" y="1697093"/>
                    </a:moveTo>
                    <a:cubicBezTo>
                      <a:pt x="34788" y="1712824"/>
                      <a:pt x="47391" y="1725709"/>
                      <a:pt x="63121" y="1725918"/>
                    </a:cubicBezTo>
                    <a:cubicBezTo>
                      <a:pt x="78852" y="1726128"/>
                      <a:pt x="91793" y="1713583"/>
                      <a:pt x="92072" y="1697853"/>
                    </a:cubicBezTo>
                    <a:lnTo>
                      <a:pt x="114269" y="29034"/>
                    </a:lnTo>
                    <a:cubicBezTo>
                      <a:pt x="114408" y="13304"/>
                      <a:pt x="101806" y="418"/>
                      <a:pt x="86075" y="209"/>
                    </a:cubicBezTo>
                    <a:cubicBezTo>
                      <a:pt x="70345" y="0"/>
                      <a:pt x="57404" y="12545"/>
                      <a:pt x="57124" y="2827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83" name="Freeform 1283"/>
              <p:cNvSpPr/>
              <p:nvPr/>
            </p:nvSpPr>
            <p:spPr>
              <a:xfrm>
                <a:off x="1257224" y="7957882"/>
                <a:ext cx="127000" cy="7381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182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58" y="62236"/>
                    </a:moveTo>
                    <a:cubicBezTo>
                      <a:pt x="91448" y="46516"/>
                      <a:pt x="78246" y="34246"/>
                      <a:pt x="62523" y="34787"/>
                    </a:cubicBezTo>
                    <a:cubicBezTo>
                      <a:pt x="46801" y="35326"/>
                      <a:pt x="34472" y="48473"/>
                      <a:pt x="34942" y="64198"/>
                    </a:cubicBezTo>
                    <a:lnTo>
                      <a:pt x="57139" y="710193"/>
                    </a:lnTo>
                    <a:cubicBezTo>
                      <a:pt x="57749" y="725913"/>
                      <a:pt x="70951" y="738183"/>
                      <a:pt x="86674" y="737642"/>
                    </a:cubicBezTo>
                    <a:cubicBezTo>
                      <a:pt x="102396" y="737102"/>
                      <a:pt x="114725" y="723955"/>
                      <a:pt x="114255" y="70823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84" name="Freeform 1284"/>
              <p:cNvSpPr/>
              <p:nvPr/>
            </p:nvSpPr>
            <p:spPr>
              <a:xfrm>
                <a:off x="1279421" y="8603877"/>
                <a:ext cx="127000" cy="41567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3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6"/>
                    </a:cubicBezTo>
                    <a:close/>
                    <a:moveTo>
                      <a:pt x="92008" y="61258"/>
                    </a:moveTo>
                    <a:cubicBezTo>
                      <a:pt x="90859" y="45568"/>
                      <a:pt x="77244" y="33758"/>
                      <a:pt x="61549" y="34836"/>
                    </a:cubicBezTo>
                    <a:cubicBezTo>
                      <a:pt x="45855" y="35915"/>
                      <a:pt x="33984" y="49476"/>
                      <a:pt x="34992" y="65176"/>
                    </a:cubicBezTo>
                    <a:lnTo>
                      <a:pt x="57189" y="388173"/>
                    </a:lnTo>
                    <a:cubicBezTo>
                      <a:pt x="58338" y="403863"/>
                      <a:pt x="71953" y="415673"/>
                      <a:pt x="87647" y="414595"/>
                    </a:cubicBezTo>
                    <a:cubicBezTo>
                      <a:pt x="103342" y="413516"/>
                      <a:pt x="115213" y="399955"/>
                      <a:pt x="114205" y="38425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85" name="Freeform 1285"/>
              <p:cNvSpPr/>
              <p:nvPr/>
            </p:nvSpPr>
            <p:spPr>
              <a:xfrm>
                <a:off x="1301618" y="8926874"/>
                <a:ext cx="127000" cy="12643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6433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63500" y="34642"/>
                    </a:moveTo>
                    <a:cubicBezTo>
                      <a:pt x="47768" y="34712"/>
                      <a:pt x="35052" y="47485"/>
                      <a:pt x="35052" y="63217"/>
                    </a:cubicBezTo>
                    <a:cubicBezTo>
                      <a:pt x="35052" y="78948"/>
                      <a:pt x="47768" y="91721"/>
                      <a:pt x="63500" y="91792"/>
                    </a:cubicBezTo>
                    <a:lnTo>
                      <a:pt x="85697" y="91792"/>
                    </a:lnTo>
                    <a:cubicBezTo>
                      <a:pt x="101429" y="91721"/>
                      <a:pt x="114144" y="78948"/>
                      <a:pt x="114144" y="63217"/>
                    </a:cubicBezTo>
                    <a:cubicBezTo>
                      <a:pt x="114144" y="47485"/>
                      <a:pt x="101429" y="34712"/>
                      <a:pt x="85697" y="3464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86" name="Freeform 1286"/>
              <p:cNvSpPr/>
              <p:nvPr/>
            </p:nvSpPr>
            <p:spPr>
              <a:xfrm>
                <a:off x="1323815" y="7884668"/>
                <a:ext cx="127000" cy="11686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68640">
                    <a:moveTo>
                      <a:pt x="127000" y="1105423"/>
                    </a:moveTo>
                    <a:cubicBezTo>
                      <a:pt x="126844" y="1070464"/>
                      <a:pt x="98460" y="1042206"/>
                      <a:pt x="63500" y="1042206"/>
                    </a:cubicBezTo>
                    <a:cubicBezTo>
                      <a:pt x="28540" y="1042206"/>
                      <a:pt x="156" y="1070464"/>
                      <a:pt x="0" y="1105423"/>
                    </a:cubicBezTo>
                    <a:cubicBezTo>
                      <a:pt x="156" y="1140382"/>
                      <a:pt x="28540" y="1168639"/>
                      <a:pt x="63500" y="1168639"/>
                    </a:cubicBezTo>
                    <a:cubicBezTo>
                      <a:pt x="98460" y="1168639"/>
                      <a:pt x="126844" y="1140382"/>
                      <a:pt x="127000" y="1105423"/>
                    </a:cubicBezTo>
                    <a:close/>
                    <a:moveTo>
                      <a:pt x="34931" y="1104834"/>
                    </a:moveTo>
                    <a:cubicBezTo>
                      <a:pt x="34677" y="1120564"/>
                      <a:pt x="47185" y="1133540"/>
                      <a:pt x="62913" y="1133864"/>
                    </a:cubicBezTo>
                    <a:cubicBezTo>
                      <a:pt x="78642" y="1134188"/>
                      <a:pt x="91674" y="1121739"/>
                      <a:pt x="92069" y="1106012"/>
                    </a:cubicBezTo>
                    <a:lnTo>
                      <a:pt x="114266" y="29354"/>
                    </a:lnTo>
                    <a:cubicBezTo>
                      <a:pt x="114520" y="13624"/>
                      <a:pt x="102012" y="648"/>
                      <a:pt x="86283" y="324"/>
                    </a:cubicBezTo>
                    <a:cubicBezTo>
                      <a:pt x="70555" y="0"/>
                      <a:pt x="57523" y="12449"/>
                      <a:pt x="57128" y="2817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87" name="Freeform 1287"/>
              <p:cNvSpPr/>
              <p:nvPr/>
            </p:nvSpPr>
            <p:spPr>
              <a:xfrm>
                <a:off x="1346012" y="7850217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1978" y="60868"/>
                    </a:moveTo>
                    <a:cubicBezTo>
                      <a:pt x="90615" y="45195"/>
                      <a:pt x="76840" y="33572"/>
                      <a:pt x="61162" y="34865"/>
                    </a:cubicBezTo>
                    <a:cubicBezTo>
                      <a:pt x="45483" y="36158"/>
                      <a:pt x="33799" y="49881"/>
                      <a:pt x="35022" y="65565"/>
                    </a:cubicBezTo>
                    <a:lnTo>
                      <a:pt x="57219" y="334729"/>
                    </a:lnTo>
                    <a:cubicBezTo>
                      <a:pt x="58582" y="350402"/>
                      <a:pt x="72356" y="362025"/>
                      <a:pt x="88035" y="360732"/>
                    </a:cubicBezTo>
                    <a:cubicBezTo>
                      <a:pt x="103713" y="359439"/>
                      <a:pt x="115398" y="345717"/>
                      <a:pt x="114175" y="33003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88" name="Freeform 1288"/>
              <p:cNvSpPr/>
              <p:nvPr/>
            </p:nvSpPr>
            <p:spPr>
              <a:xfrm>
                <a:off x="1368209" y="7238618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943979"/>
                    </a:moveTo>
                    <a:cubicBezTo>
                      <a:pt x="126844" y="909020"/>
                      <a:pt x="98460" y="880763"/>
                      <a:pt x="63500" y="880763"/>
                    </a:cubicBezTo>
                    <a:cubicBezTo>
                      <a:pt x="28540" y="880763"/>
                      <a:pt x="156" y="909020"/>
                      <a:pt x="0" y="943979"/>
                    </a:cubicBezTo>
                    <a:cubicBezTo>
                      <a:pt x="156" y="978939"/>
                      <a:pt x="28540" y="1007196"/>
                      <a:pt x="63500" y="1007196"/>
                    </a:cubicBezTo>
                    <a:cubicBezTo>
                      <a:pt x="98460" y="1007196"/>
                      <a:pt x="126844" y="978939"/>
                      <a:pt x="127000" y="943979"/>
                    </a:cubicBezTo>
                    <a:close/>
                    <a:moveTo>
                      <a:pt x="34933" y="943287"/>
                    </a:moveTo>
                    <a:cubicBezTo>
                      <a:pt x="34623" y="959016"/>
                      <a:pt x="47083" y="972037"/>
                      <a:pt x="62811" y="972419"/>
                    </a:cubicBezTo>
                    <a:cubicBezTo>
                      <a:pt x="78538" y="972800"/>
                      <a:pt x="91615" y="960398"/>
                      <a:pt x="92067" y="944672"/>
                    </a:cubicBezTo>
                    <a:lnTo>
                      <a:pt x="114264" y="29514"/>
                    </a:lnTo>
                    <a:cubicBezTo>
                      <a:pt x="114575" y="13785"/>
                      <a:pt x="102114" y="763"/>
                      <a:pt x="86387" y="381"/>
                    </a:cubicBezTo>
                    <a:cubicBezTo>
                      <a:pt x="70660" y="0"/>
                      <a:pt x="57582" y="12402"/>
                      <a:pt x="57130" y="2812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89" name="Freeform 1289"/>
              <p:cNvSpPr/>
              <p:nvPr/>
            </p:nvSpPr>
            <p:spPr>
              <a:xfrm>
                <a:off x="1390406" y="7204222"/>
                <a:ext cx="127000" cy="202982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29826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3" y="62889"/>
                    </a:moveTo>
                    <a:cubicBezTo>
                      <a:pt x="91823" y="47159"/>
                      <a:pt x="78905" y="34591"/>
                      <a:pt x="63174" y="34771"/>
                    </a:cubicBezTo>
                    <a:cubicBezTo>
                      <a:pt x="47444" y="34951"/>
                      <a:pt x="34817" y="47812"/>
                      <a:pt x="34927" y="63544"/>
                    </a:cubicBezTo>
                    <a:lnTo>
                      <a:pt x="57124" y="2001528"/>
                    </a:lnTo>
                    <a:cubicBezTo>
                      <a:pt x="57374" y="2017258"/>
                      <a:pt x="70292" y="2029826"/>
                      <a:pt x="86023" y="2029646"/>
                    </a:cubicBezTo>
                    <a:cubicBezTo>
                      <a:pt x="101754" y="2029466"/>
                      <a:pt x="114380" y="2016605"/>
                      <a:pt x="114270" y="200087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90" name="Freeform 1290"/>
              <p:cNvSpPr/>
              <p:nvPr/>
            </p:nvSpPr>
            <p:spPr>
              <a:xfrm>
                <a:off x="1412603" y="7830898"/>
                <a:ext cx="127000" cy="143774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37741">
                    <a:moveTo>
                      <a:pt x="127000" y="1374525"/>
                    </a:moveTo>
                    <a:cubicBezTo>
                      <a:pt x="126844" y="1339566"/>
                      <a:pt x="98460" y="1311308"/>
                      <a:pt x="63500" y="1311308"/>
                    </a:cubicBezTo>
                    <a:cubicBezTo>
                      <a:pt x="28541" y="1311308"/>
                      <a:pt x="157" y="1339566"/>
                      <a:pt x="0" y="1374525"/>
                    </a:cubicBezTo>
                    <a:cubicBezTo>
                      <a:pt x="157" y="1409484"/>
                      <a:pt x="28541" y="1437741"/>
                      <a:pt x="63500" y="1437741"/>
                    </a:cubicBezTo>
                    <a:cubicBezTo>
                      <a:pt x="98460" y="1437741"/>
                      <a:pt x="126844" y="1409484"/>
                      <a:pt x="127000" y="1374525"/>
                    </a:cubicBezTo>
                    <a:close/>
                    <a:moveTo>
                      <a:pt x="34929" y="1374053"/>
                    </a:moveTo>
                    <a:cubicBezTo>
                      <a:pt x="34740" y="1389784"/>
                      <a:pt x="47301" y="1402709"/>
                      <a:pt x="63031" y="1402969"/>
                    </a:cubicBezTo>
                    <a:cubicBezTo>
                      <a:pt x="78761" y="1403228"/>
                      <a:pt x="91741" y="1390724"/>
                      <a:pt x="92071" y="1374996"/>
                    </a:cubicBezTo>
                    <a:lnTo>
                      <a:pt x="114268" y="29173"/>
                    </a:lnTo>
                    <a:cubicBezTo>
                      <a:pt x="114457" y="13443"/>
                      <a:pt x="101896" y="518"/>
                      <a:pt x="86166" y="259"/>
                    </a:cubicBezTo>
                    <a:cubicBezTo>
                      <a:pt x="70436" y="0"/>
                      <a:pt x="57456" y="12503"/>
                      <a:pt x="57126" y="2823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91" name="Freeform 1291"/>
              <p:cNvSpPr/>
              <p:nvPr/>
            </p:nvSpPr>
            <p:spPr>
              <a:xfrm>
                <a:off x="1434800" y="7399718"/>
                <a:ext cx="127000" cy="5230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8">
                    <a:moveTo>
                      <a:pt x="127000" y="459882"/>
                    </a:moveTo>
                    <a:cubicBezTo>
                      <a:pt x="126844" y="424923"/>
                      <a:pt x="98460" y="396666"/>
                      <a:pt x="63500" y="396666"/>
                    </a:cubicBezTo>
                    <a:cubicBezTo>
                      <a:pt x="28541" y="396666"/>
                      <a:pt x="157" y="424923"/>
                      <a:pt x="0" y="459882"/>
                    </a:cubicBezTo>
                    <a:cubicBezTo>
                      <a:pt x="157" y="494841"/>
                      <a:pt x="28541" y="523098"/>
                      <a:pt x="63500" y="523098"/>
                    </a:cubicBezTo>
                    <a:cubicBezTo>
                      <a:pt x="98460" y="523098"/>
                      <a:pt x="126844" y="494841"/>
                      <a:pt x="127000" y="459882"/>
                    </a:cubicBezTo>
                    <a:close/>
                    <a:moveTo>
                      <a:pt x="34963" y="458412"/>
                    </a:moveTo>
                    <a:cubicBezTo>
                      <a:pt x="34224" y="474126"/>
                      <a:pt x="46325" y="487483"/>
                      <a:pt x="62036" y="488292"/>
                    </a:cubicBezTo>
                    <a:cubicBezTo>
                      <a:pt x="77747" y="489102"/>
                      <a:pt x="91157" y="477060"/>
                      <a:pt x="92037" y="461353"/>
                    </a:cubicBezTo>
                    <a:lnTo>
                      <a:pt x="114234" y="30690"/>
                    </a:lnTo>
                    <a:cubicBezTo>
                      <a:pt x="114974" y="14976"/>
                      <a:pt x="102872" y="1619"/>
                      <a:pt x="87161" y="810"/>
                    </a:cubicBezTo>
                    <a:cubicBezTo>
                      <a:pt x="71451" y="0"/>
                      <a:pt x="58040" y="12041"/>
                      <a:pt x="57160" y="2774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92" name="Freeform 1292"/>
              <p:cNvSpPr/>
              <p:nvPr/>
            </p:nvSpPr>
            <p:spPr>
              <a:xfrm>
                <a:off x="1456997" y="7365721"/>
                <a:ext cx="127000" cy="12224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22458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70" y="62656"/>
                    </a:moveTo>
                    <a:cubicBezTo>
                      <a:pt x="91691" y="46929"/>
                      <a:pt x="78671" y="34466"/>
                      <a:pt x="62942" y="34775"/>
                    </a:cubicBezTo>
                    <a:cubicBezTo>
                      <a:pt x="47213" y="35083"/>
                      <a:pt x="34692" y="48047"/>
                      <a:pt x="34931" y="63777"/>
                    </a:cubicBezTo>
                    <a:lnTo>
                      <a:pt x="57128" y="1194268"/>
                    </a:lnTo>
                    <a:cubicBezTo>
                      <a:pt x="57507" y="1209995"/>
                      <a:pt x="70527" y="1222458"/>
                      <a:pt x="86256" y="1222149"/>
                    </a:cubicBezTo>
                    <a:cubicBezTo>
                      <a:pt x="101985" y="1221840"/>
                      <a:pt x="114505" y="1208876"/>
                      <a:pt x="114267" y="119314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93" name="Freeform 1293"/>
              <p:cNvSpPr/>
              <p:nvPr/>
            </p:nvSpPr>
            <p:spPr>
              <a:xfrm>
                <a:off x="1479194" y="7938250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21178"/>
                    </a:moveTo>
                    <a:cubicBezTo>
                      <a:pt x="126844" y="586219"/>
                      <a:pt x="98460" y="557962"/>
                      <a:pt x="63500" y="557962"/>
                    </a:cubicBezTo>
                    <a:cubicBezTo>
                      <a:pt x="28541" y="557962"/>
                      <a:pt x="157" y="586219"/>
                      <a:pt x="0" y="621178"/>
                    </a:cubicBezTo>
                    <a:cubicBezTo>
                      <a:pt x="157" y="656137"/>
                      <a:pt x="28541" y="684394"/>
                      <a:pt x="63500" y="684394"/>
                    </a:cubicBezTo>
                    <a:cubicBezTo>
                      <a:pt x="98460" y="684394"/>
                      <a:pt x="126844" y="656137"/>
                      <a:pt x="127000" y="621178"/>
                    </a:cubicBezTo>
                    <a:close/>
                    <a:moveTo>
                      <a:pt x="34945" y="620107"/>
                    </a:moveTo>
                    <a:cubicBezTo>
                      <a:pt x="34426" y="635831"/>
                      <a:pt x="46714" y="649016"/>
                      <a:pt x="62434" y="649606"/>
                    </a:cubicBezTo>
                    <a:cubicBezTo>
                      <a:pt x="78155" y="650195"/>
                      <a:pt x="91396" y="637966"/>
                      <a:pt x="92055" y="622248"/>
                    </a:cubicBezTo>
                    <a:lnTo>
                      <a:pt x="114252" y="30087"/>
                    </a:lnTo>
                    <a:cubicBezTo>
                      <a:pt x="114771" y="14364"/>
                      <a:pt x="102484" y="1179"/>
                      <a:pt x="86763" y="589"/>
                    </a:cubicBezTo>
                    <a:cubicBezTo>
                      <a:pt x="71042" y="0"/>
                      <a:pt x="57802" y="12228"/>
                      <a:pt x="57142" y="2794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94" name="Freeform 1294"/>
              <p:cNvSpPr/>
              <p:nvPr/>
            </p:nvSpPr>
            <p:spPr>
              <a:xfrm>
                <a:off x="1501391" y="7904050"/>
                <a:ext cx="127000" cy="7919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9197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61" y="62310"/>
                    </a:moveTo>
                    <a:cubicBezTo>
                      <a:pt x="91492" y="46589"/>
                      <a:pt x="78322" y="34284"/>
                      <a:pt x="62599" y="34782"/>
                    </a:cubicBezTo>
                    <a:cubicBezTo>
                      <a:pt x="46875" y="35282"/>
                      <a:pt x="34511" y="48396"/>
                      <a:pt x="34940" y="64122"/>
                    </a:cubicBezTo>
                    <a:lnTo>
                      <a:pt x="57137" y="763950"/>
                    </a:lnTo>
                    <a:cubicBezTo>
                      <a:pt x="57706" y="779671"/>
                      <a:pt x="70875" y="791976"/>
                      <a:pt x="86599" y="791477"/>
                    </a:cubicBezTo>
                    <a:cubicBezTo>
                      <a:pt x="102323" y="790978"/>
                      <a:pt x="114686" y="777864"/>
                      <a:pt x="114258" y="76213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95" name="Freeform 1295"/>
              <p:cNvSpPr/>
              <p:nvPr/>
            </p:nvSpPr>
            <p:spPr>
              <a:xfrm>
                <a:off x="1523588" y="8603877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37" y="61746"/>
                    </a:moveTo>
                    <a:cubicBezTo>
                      <a:pt x="91157" y="46039"/>
                      <a:pt x="77747" y="33997"/>
                      <a:pt x="62036" y="34807"/>
                    </a:cubicBezTo>
                    <a:cubicBezTo>
                      <a:pt x="46325" y="35617"/>
                      <a:pt x="34224" y="48973"/>
                      <a:pt x="34963" y="64688"/>
                    </a:cubicBezTo>
                    <a:lnTo>
                      <a:pt x="57160" y="495351"/>
                    </a:lnTo>
                    <a:cubicBezTo>
                      <a:pt x="58040" y="511058"/>
                      <a:pt x="71451" y="523099"/>
                      <a:pt x="87162" y="522289"/>
                    </a:cubicBezTo>
                    <a:cubicBezTo>
                      <a:pt x="102873" y="521480"/>
                      <a:pt x="114974" y="508123"/>
                      <a:pt x="114235" y="49240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96" name="Freeform 1296"/>
              <p:cNvSpPr/>
              <p:nvPr/>
            </p:nvSpPr>
            <p:spPr>
              <a:xfrm>
                <a:off x="1545785" y="9034541"/>
                <a:ext cx="127000" cy="95338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953385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66" y="62480"/>
                    </a:moveTo>
                    <a:cubicBezTo>
                      <a:pt x="91590" y="46755"/>
                      <a:pt x="78494" y="34372"/>
                      <a:pt x="62768" y="34778"/>
                    </a:cubicBezTo>
                    <a:cubicBezTo>
                      <a:pt x="47041" y="35183"/>
                      <a:pt x="34600" y="48223"/>
                      <a:pt x="34935" y="63952"/>
                    </a:cubicBezTo>
                    <a:lnTo>
                      <a:pt x="57132" y="925278"/>
                    </a:lnTo>
                    <a:cubicBezTo>
                      <a:pt x="57608" y="941003"/>
                      <a:pt x="70704" y="953385"/>
                      <a:pt x="86430" y="952980"/>
                    </a:cubicBezTo>
                    <a:cubicBezTo>
                      <a:pt x="102157" y="952574"/>
                      <a:pt x="114598" y="939534"/>
                      <a:pt x="114263" y="92380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97" name="Freeform 1297"/>
              <p:cNvSpPr/>
              <p:nvPr/>
            </p:nvSpPr>
            <p:spPr>
              <a:xfrm>
                <a:off x="1567982" y="9895867"/>
                <a:ext cx="127000" cy="41567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2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08" y="61257"/>
                    </a:moveTo>
                    <a:cubicBezTo>
                      <a:pt x="90860" y="45567"/>
                      <a:pt x="77245" y="33757"/>
                      <a:pt x="61550" y="34835"/>
                    </a:cubicBezTo>
                    <a:cubicBezTo>
                      <a:pt x="45856" y="35914"/>
                      <a:pt x="33984" y="49475"/>
                      <a:pt x="34993" y="65175"/>
                    </a:cubicBezTo>
                    <a:lnTo>
                      <a:pt x="57190" y="388172"/>
                    </a:lnTo>
                    <a:cubicBezTo>
                      <a:pt x="58338" y="403862"/>
                      <a:pt x="71953" y="415672"/>
                      <a:pt x="87648" y="414594"/>
                    </a:cubicBezTo>
                    <a:cubicBezTo>
                      <a:pt x="103342" y="413515"/>
                      <a:pt x="115214" y="399954"/>
                      <a:pt x="114205" y="38425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98" name="Freeform 1298"/>
              <p:cNvSpPr/>
              <p:nvPr/>
            </p:nvSpPr>
            <p:spPr>
              <a:xfrm>
                <a:off x="1590179" y="8746083"/>
                <a:ext cx="127000" cy="159921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599213">
                    <a:moveTo>
                      <a:pt x="127000" y="1535997"/>
                    </a:moveTo>
                    <a:cubicBezTo>
                      <a:pt x="126844" y="1501038"/>
                      <a:pt x="98460" y="1472781"/>
                      <a:pt x="63500" y="1472781"/>
                    </a:cubicBezTo>
                    <a:cubicBezTo>
                      <a:pt x="28541" y="1472781"/>
                      <a:pt x="157" y="1501038"/>
                      <a:pt x="0" y="1535997"/>
                    </a:cubicBezTo>
                    <a:cubicBezTo>
                      <a:pt x="157" y="1570956"/>
                      <a:pt x="28541" y="1599213"/>
                      <a:pt x="63500" y="1599213"/>
                    </a:cubicBezTo>
                    <a:cubicBezTo>
                      <a:pt x="98460" y="1599213"/>
                      <a:pt x="126844" y="1570956"/>
                      <a:pt x="127000" y="1535997"/>
                    </a:cubicBezTo>
                    <a:close/>
                    <a:moveTo>
                      <a:pt x="34928" y="1535576"/>
                    </a:moveTo>
                    <a:cubicBezTo>
                      <a:pt x="34767" y="1551307"/>
                      <a:pt x="47351" y="1564210"/>
                      <a:pt x="63081" y="1564442"/>
                    </a:cubicBezTo>
                    <a:cubicBezTo>
                      <a:pt x="78812" y="1564674"/>
                      <a:pt x="91770" y="1552147"/>
                      <a:pt x="92072" y="1536418"/>
                    </a:cubicBezTo>
                    <a:lnTo>
                      <a:pt x="114269" y="29097"/>
                    </a:lnTo>
                    <a:cubicBezTo>
                      <a:pt x="114431" y="13366"/>
                      <a:pt x="101846" y="464"/>
                      <a:pt x="86116" y="232"/>
                    </a:cubicBezTo>
                    <a:cubicBezTo>
                      <a:pt x="70386" y="0"/>
                      <a:pt x="57427" y="12527"/>
                      <a:pt x="57125" y="2825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299" name="Freeform 1299"/>
              <p:cNvSpPr/>
              <p:nvPr/>
            </p:nvSpPr>
            <p:spPr>
              <a:xfrm>
                <a:off x="1612376" y="8711543"/>
                <a:ext cx="127000" cy="89957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99578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65" y="62432"/>
                    </a:moveTo>
                    <a:cubicBezTo>
                      <a:pt x="91562" y="46708"/>
                      <a:pt x="78445" y="34348"/>
                      <a:pt x="62719" y="34780"/>
                    </a:cubicBezTo>
                    <a:cubicBezTo>
                      <a:pt x="46993" y="35212"/>
                      <a:pt x="34574" y="48274"/>
                      <a:pt x="34936" y="64002"/>
                    </a:cubicBezTo>
                    <a:lnTo>
                      <a:pt x="57133" y="871495"/>
                    </a:lnTo>
                    <a:cubicBezTo>
                      <a:pt x="57636" y="887218"/>
                      <a:pt x="70753" y="899578"/>
                      <a:pt x="86479" y="899146"/>
                    </a:cubicBezTo>
                    <a:cubicBezTo>
                      <a:pt x="102205" y="898714"/>
                      <a:pt x="114624" y="885652"/>
                      <a:pt x="114262" y="86992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00" name="Freeform 1300"/>
              <p:cNvSpPr/>
              <p:nvPr/>
            </p:nvSpPr>
            <p:spPr>
              <a:xfrm>
                <a:off x="1634573" y="8530646"/>
                <a:ext cx="127000" cy="111482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23">
                    <a:moveTo>
                      <a:pt x="127000" y="1051606"/>
                    </a:moveTo>
                    <a:cubicBezTo>
                      <a:pt x="126844" y="1016647"/>
                      <a:pt x="98460" y="988390"/>
                      <a:pt x="63500" y="988390"/>
                    </a:cubicBezTo>
                    <a:cubicBezTo>
                      <a:pt x="28541" y="988390"/>
                      <a:pt x="157" y="1016647"/>
                      <a:pt x="0" y="1051606"/>
                    </a:cubicBezTo>
                    <a:cubicBezTo>
                      <a:pt x="157" y="1086565"/>
                      <a:pt x="28541" y="1114823"/>
                      <a:pt x="63500" y="1114823"/>
                    </a:cubicBezTo>
                    <a:cubicBezTo>
                      <a:pt x="98460" y="1114823"/>
                      <a:pt x="126844" y="1086565"/>
                      <a:pt x="127000" y="1051606"/>
                    </a:cubicBezTo>
                    <a:close/>
                    <a:moveTo>
                      <a:pt x="34932" y="1050987"/>
                    </a:moveTo>
                    <a:cubicBezTo>
                      <a:pt x="34661" y="1066716"/>
                      <a:pt x="47155" y="1079706"/>
                      <a:pt x="62883" y="1080047"/>
                    </a:cubicBezTo>
                    <a:cubicBezTo>
                      <a:pt x="78612" y="1080388"/>
                      <a:pt x="91657" y="1067953"/>
                      <a:pt x="92069" y="1052226"/>
                    </a:cubicBezTo>
                    <a:lnTo>
                      <a:pt x="114266" y="29402"/>
                    </a:lnTo>
                    <a:cubicBezTo>
                      <a:pt x="114537" y="13673"/>
                      <a:pt x="102043" y="683"/>
                      <a:pt x="86315" y="341"/>
                    </a:cubicBezTo>
                    <a:cubicBezTo>
                      <a:pt x="70587" y="0"/>
                      <a:pt x="57541" y="12436"/>
                      <a:pt x="57129" y="2816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01" name="Freeform 1301"/>
              <p:cNvSpPr/>
              <p:nvPr/>
            </p:nvSpPr>
            <p:spPr>
              <a:xfrm>
                <a:off x="1656771" y="8496212"/>
                <a:ext cx="127000" cy="1383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19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70" y="62725"/>
                    </a:moveTo>
                    <a:cubicBezTo>
                      <a:pt x="91730" y="46997"/>
                      <a:pt x="78741" y="34502"/>
                      <a:pt x="63011" y="34773"/>
                    </a:cubicBezTo>
                    <a:cubicBezTo>
                      <a:pt x="47282" y="35042"/>
                      <a:pt x="34729" y="47976"/>
                      <a:pt x="34929" y="63707"/>
                    </a:cubicBezTo>
                    <a:lnTo>
                      <a:pt x="57126" y="1355696"/>
                    </a:lnTo>
                    <a:cubicBezTo>
                      <a:pt x="57466" y="1371424"/>
                      <a:pt x="70456" y="1383918"/>
                      <a:pt x="86185" y="1383649"/>
                    </a:cubicBezTo>
                    <a:cubicBezTo>
                      <a:pt x="101915" y="1383378"/>
                      <a:pt x="114467" y="1370445"/>
                      <a:pt x="114267" y="135471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02" name="Freeform 1302"/>
              <p:cNvSpPr/>
              <p:nvPr/>
            </p:nvSpPr>
            <p:spPr>
              <a:xfrm>
                <a:off x="1678967" y="2609315"/>
                <a:ext cx="127000" cy="730531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05318">
                    <a:moveTo>
                      <a:pt x="127000" y="7242102"/>
                    </a:moveTo>
                    <a:cubicBezTo>
                      <a:pt x="126844" y="7207143"/>
                      <a:pt x="98460" y="7178886"/>
                      <a:pt x="63500" y="7178886"/>
                    </a:cubicBezTo>
                    <a:cubicBezTo>
                      <a:pt x="28541" y="7178886"/>
                      <a:pt x="157" y="7207143"/>
                      <a:pt x="0" y="7242102"/>
                    </a:cubicBezTo>
                    <a:cubicBezTo>
                      <a:pt x="157" y="7277061"/>
                      <a:pt x="28541" y="7305319"/>
                      <a:pt x="63500" y="7305319"/>
                    </a:cubicBezTo>
                    <a:cubicBezTo>
                      <a:pt x="98460" y="7305319"/>
                      <a:pt x="126844" y="7277061"/>
                      <a:pt x="127000" y="7242102"/>
                    </a:cubicBezTo>
                    <a:close/>
                    <a:moveTo>
                      <a:pt x="34926" y="7242014"/>
                    </a:moveTo>
                    <a:cubicBezTo>
                      <a:pt x="34948" y="7257746"/>
                      <a:pt x="47681" y="7270501"/>
                      <a:pt x="63413" y="7270549"/>
                    </a:cubicBezTo>
                    <a:cubicBezTo>
                      <a:pt x="79145" y="7270597"/>
                      <a:pt x="91957" y="7257921"/>
                      <a:pt x="92075" y="7242190"/>
                    </a:cubicBezTo>
                    <a:lnTo>
                      <a:pt x="114272" y="28584"/>
                    </a:lnTo>
                    <a:cubicBezTo>
                      <a:pt x="114250" y="12852"/>
                      <a:pt x="101517" y="97"/>
                      <a:pt x="85785" y="49"/>
                    </a:cubicBezTo>
                    <a:cubicBezTo>
                      <a:pt x="70053" y="0"/>
                      <a:pt x="57242" y="12677"/>
                      <a:pt x="57123" y="2840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03" name="Freeform 1303"/>
              <p:cNvSpPr/>
              <p:nvPr/>
            </p:nvSpPr>
            <p:spPr>
              <a:xfrm>
                <a:off x="1701165" y="2574594"/>
                <a:ext cx="127000" cy="655166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551663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59" y="126434"/>
                      <a:pt x="126843" y="98176"/>
                      <a:pt x="127000" y="63217"/>
                    </a:cubicBezTo>
                    <a:close/>
                    <a:moveTo>
                      <a:pt x="92074" y="63119"/>
                    </a:moveTo>
                    <a:cubicBezTo>
                      <a:pt x="91950" y="47388"/>
                      <a:pt x="79134" y="34716"/>
                      <a:pt x="63402" y="34770"/>
                    </a:cubicBezTo>
                    <a:cubicBezTo>
                      <a:pt x="47670" y="34824"/>
                      <a:pt x="34941" y="47584"/>
                      <a:pt x="34925" y="63315"/>
                    </a:cubicBezTo>
                    <a:lnTo>
                      <a:pt x="57122" y="6523261"/>
                    </a:lnTo>
                    <a:cubicBezTo>
                      <a:pt x="57246" y="6538992"/>
                      <a:pt x="70063" y="6551664"/>
                      <a:pt x="85794" y="6551610"/>
                    </a:cubicBezTo>
                    <a:cubicBezTo>
                      <a:pt x="101526" y="6551556"/>
                      <a:pt x="114255" y="6538796"/>
                      <a:pt x="114271" y="652306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04" name="Freeform 1304"/>
              <p:cNvSpPr/>
              <p:nvPr/>
            </p:nvSpPr>
            <p:spPr>
              <a:xfrm>
                <a:off x="1723362" y="9034541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66" y="62523"/>
                    </a:moveTo>
                    <a:cubicBezTo>
                      <a:pt x="91614" y="46798"/>
                      <a:pt x="78537" y="34395"/>
                      <a:pt x="62810" y="34777"/>
                    </a:cubicBezTo>
                    <a:cubicBezTo>
                      <a:pt x="47083" y="35158"/>
                      <a:pt x="34622" y="48180"/>
                      <a:pt x="34933" y="63908"/>
                    </a:cubicBezTo>
                    <a:lnTo>
                      <a:pt x="57130" y="979068"/>
                    </a:lnTo>
                    <a:cubicBezTo>
                      <a:pt x="57582" y="994793"/>
                      <a:pt x="70659" y="1007196"/>
                      <a:pt x="86387" y="1006814"/>
                    </a:cubicBezTo>
                    <a:cubicBezTo>
                      <a:pt x="102114" y="1006432"/>
                      <a:pt x="114574" y="993410"/>
                      <a:pt x="114263" y="97768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05" name="Freeform 1305"/>
              <p:cNvSpPr/>
              <p:nvPr/>
            </p:nvSpPr>
            <p:spPr>
              <a:xfrm>
                <a:off x="1745559" y="8315442"/>
                <a:ext cx="127000" cy="176069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60690">
                    <a:moveTo>
                      <a:pt x="127000" y="1697474"/>
                    </a:moveTo>
                    <a:cubicBezTo>
                      <a:pt x="126843" y="1662515"/>
                      <a:pt x="98459" y="1634258"/>
                      <a:pt x="63500" y="1634258"/>
                    </a:cubicBezTo>
                    <a:cubicBezTo>
                      <a:pt x="28540" y="1634258"/>
                      <a:pt x="156" y="1662515"/>
                      <a:pt x="0" y="1697474"/>
                    </a:cubicBezTo>
                    <a:cubicBezTo>
                      <a:pt x="156" y="1732433"/>
                      <a:pt x="28540" y="1760690"/>
                      <a:pt x="63500" y="1760690"/>
                    </a:cubicBezTo>
                    <a:cubicBezTo>
                      <a:pt x="98459" y="1760690"/>
                      <a:pt x="126843" y="1732433"/>
                      <a:pt x="127000" y="1697474"/>
                    </a:cubicBezTo>
                    <a:close/>
                    <a:moveTo>
                      <a:pt x="34927" y="1697093"/>
                    </a:moveTo>
                    <a:cubicBezTo>
                      <a:pt x="34788" y="1712824"/>
                      <a:pt x="47391" y="1725709"/>
                      <a:pt x="63121" y="1725919"/>
                    </a:cubicBezTo>
                    <a:cubicBezTo>
                      <a:pt x="78852" y="1726128"/>
                      <a:pt x="91793" y="1713583"/>
                      <a:pt x="92072" y="1697854"/>
                    </a:cubicBezTo>
                    <a:lnTo>
                      <a:pt x="114269" y="29035"/>
                    </a:lnTo>
                    <a:cubicBezTo>
                      <a:pt x="114408" y="13304"/>
                      <a:pt x="101806" y="419"/>
                      <a:pt x="86075" y="209"/>
                    </a:cubicBezTo>
                    <a:cubicBezTo>
                      <a:pt x="70345" y="0"/>
                      <a:pt x="57404" y="12545"/>
                      <a:pt x="57124" y="2827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06" name="Freeform 1306"/>
              <p:cNvSpPr/>
              <p:nvPr/>
            </p:nvSpPr>
            <p:spPr>
              <a:xfrm>
                <a:off x="1767756" y="6915748"/>
                <a:ext cx="127000" cy="149156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1564">
                    <a:moveTo>
                      <a:pt x="127000" y="1428348"/>
                    </a:moveTo>
                    <a:cubicBezTo>
                      <a:pt x="126843" y="1393389"/>
                      <a:pt x="98459" y="1365132"/>
                      <a:pt x="63500" y="1365132"/>
                    </a:cubicBezTo>
                    <a:cubicBezTo>
                      <a:pt x="28540" y="1365132"/>
                      <a:pt x="156" y="1393389"/>
                      <a:pt x="0" y="1428348"/>
                    </a:cubicBezTo>
                    <a:cubicBezTo>
                      <a:pt x="156" y="1463307"/>
                      <a:pt x="28540" y="1491564"/>
                      <a:pt x="63500" y="1491564"/>
                    </a:cubicBezTo>
                    <a:cubicBezTo>
                      <a:pt x="98459" y="1491564"/>
                      <a:pt x="126843" y="1463307"/>
                      <a:pt x="127000" y="1428348"/>
                    </a:cubicBezTo>
                    <a:close/>
                    <a:moveTo>
                      <a:pt x="34928" y="1427895"/>
                    </a:moveTo>
                    <a:cubicBezTo>
                      <a:pt x="34749" y="1443626"/>
                      <a:pt x="47319" y="1456543"/>
                      <a:pt x="63049" y="1456792"/>
                    </a:cubicBezTo>
                    <a:cubicBezTo>
                      <a:pt x="78779" y="1457042"/>
                      <a:pt x="91751" y="1444530"/>
                      <a:pt x="92071" y="1428802"/>
                    </a:cubicBezTo>
                    <a:lnTo>
                      <a:pt x="114268" y="29147"/>
                    </a:lnTo>
                    <a:cubicBezTo>
                      <a:pt x="114447" y="13416"/>
                      <a:pt x="101878" y="499"/>
                      <a:pt x="86148" y="250"/>
                    </a:cubicBezTo>
                    <a:cubicBezTo>
                      <a:pt x="70418" y="0"/>
                      <a:pt x="57445" y="12512"/>
                      <a:pt x="57125" y="2824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07" name="Freeform 1307"/>
              <p:cNvSpPr/>
              <p:nvPr/>
            </p:nvSpPr>
            <p:spPr>
              <a:xfrm>
                <a:off x="1789953" y="6881225"/>
                <a:ext cx="127000" cy="12224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22458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3" y="98175"/>
                      <a:pt x="127000" y="63216"/>
                    </a:cubicBezTo>
                    <a:close/>
                    <a:moveTo>
                      <a:pt x="92069" y="62656"/>
                    </a:moveTo>
                    <a:cubicBezTo>
                      <a:pt x="91690" y="46929"/>
                      <a:pt x="78670" y="34466"/>
                      <a:pt x="62941" y="34775"/>
                    </a:cubicBezTo>
                    <a:cubicBezTo>
                      <a:pt x="47213" y="35083"/>
                      <a:pt x="34692" y="48047"/>
                      <a:pt x="34930" y="63777"/>
                    </a:cubicBezTo>
                    <a:lnTo>
                      <a:pt x="57127" y="1194268"/>
                    </a:lnTo>
                    <a:cubicBezTo>
                      <a:pt x="57507" y="1209995"/>
                      <a:pt x="70527" y="1222458"/>
                      <a:pt x="86256" y="1222149"/>
                    </a:cubicBezTo>
                    <a:cubicBezTo>
                      <a:pt x="101984" y="1221840"/>
                      <a:pt x="114505" y="1208876"/>
                      <a:pt x="114266" y="119314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08" name="Freeform 1308"/>
              <p:cNvSpPr/>
              <p:nvPr/>
            </p:nvSpPr>
            <p:spPr>
              <a:xfrm>
                <a:off x="1812150" y="7829690"/>
                <a:ext cx="127000" cy="3084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9">
                    <a:moveTo>
                      <a:pt x="127000" y="245242"/>
                    </a:moveTo>
                    <a:cubicBezTo>
                      <a:pt x="126843" y="210283"/>
                      <a:pt x="98459" y="182026"/>
                      <a:pt x="63500" y="182026"/>
                    </a:cubicBezTo>
                    <a:cubicBezTo>
                      <a:pt x="28540" y="182026"/>
                      <a:pt x="156" y="210283"/>
                      <a:pt x="0" y="245242"/>
                    </a:cubicBezTo>
                    <a:cubicBezTo>
                      <a:pt x="156" y="280201"/>
                      <a:pt x="28540" y="308458"/>
                      <a:pt x="63500" y="308458"/>
                    </a:cubicBezTo>
                    <a:cubicBezTo>
                      <a:pt x="98459" y="308458"/>
                      <a:pt x="126843" y="280201"/>
                      <a:pt x="127000" y="245242"/>
                    </a:cubicBezTo>
                    <a:close/>
                    <a:moveTo>
                      <a:pt x="35075" y="242312"/>
                    </a:moveTo>
                    <a:cubicBezTo>
                      <a:pt x="33532" y="257968"/>
                      <a:pt x="44934" y="271926"/>
                      <a:pt x="60583" y="273539"/>
                    </a:cubicBezTo>
                    <a:cubicBezTo>
                      <a:pt x="76232" y="275152"/>
                      <a:pt x="90241" y="263814"/>
                      <a:pt x="91924" y="248172"/>
                    </a:cubicBezTo>
                    <a:lnTo>
                      <a:pt x="114121" y="32841"/>
                    </a:lnTo>
                    <a:cubicBezTo>
                      <a:pt x="115664" y="17185"/>
                      <a:pt x="104263" y="3226"/>
                      <a:pt x="88614" y="1613"/>
                    </a:cubicBezTo>
                    <a:cubicBezTo>
                      <a:pt x="72965" y="0"/>
                      <a:pt x="58956" y="11338"/>
                      <a:pt x="57273" y="2698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09" name="Freeform 1309"/>
              <p:cNvSpPr/>
              <p:nvPr/>
            </p:nvSpPr>
            <p:spPr>
              <a:xfrm>
                <a:off x="1834347" y="6592719"/>
                <a:ext cx="127000" cy="133009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30097">
                    <a:moveTo>
                      <a:pt x="127000" y="1266881"/>
                    </a:moveTo>
                    <a:cubicBezTo>
                      <a:pt x="126843" y="1231922"/>
                      <a:pt x="98459" y="1203665"/>
                      <a:pt x="63500" y="1203665"/>
                    </a:cubicBezTo>
                    <a:cubicBezTo>
                      <a:pt x="28540" y="1203665"/>
                      <a:pt x="156" y="1231922"/>
                      <a:pt x="0" y="1266881"/>
                    </a:cubicBezTo>
                    <a:cubicBezTo>
                      <a:pt x="156" y="1301840"/>
                      <a:pt x="28540" y="1330097"/>
                      <a:pt x="63500" y="1330097"/>
                    </a:cubicBezTo>
                    <a:cubicBezTo>
                      <a:pt x="98459" y="1330097"/>
                      <a:pt x="126843" y="1301840"/>
                      <a:pt x="127000" y="1266881"/>
                    </a:cubicBezTo>
                    <a:close/>
                    <a:moveTo>
                      <a:pt x="34929" y="1266370"/>
                    </a:moveTo>
                    <a:cubicBezTo>
                      <a:pt x="34718" y="1282100"/>
                      <a:pt x="47261" y="1295043"/>
                      <a:pt x="62990" y="1295324"/>
                    </a:cubicBezTo>
                    <a:cubicBezTo>
                      <a:pt x="78719" y="1295606"/>
                      <a:pt x="91718" y="1283121"/>
                      <a:pt x="92070" y="1267393"/>
                    </a:cubicBezTo>
                    <a:lnTo>
                      <a:pt x="114267" y="29237"/>
                    </a:lnTo>
                    <a:cubicBezTo>
                      <a:pt x="114479" y="13507"/>
                      <a:pt x="101936" y="565"/>
                      <a:pt x="86207" y="282"/>
                    </a:cubicBezTo>
                    <a:cubicBezTo>
                      <a:pt x="70477" y="0"/>
                      <a:pt x="57479" y="12486"/>
                      <a:pt x="57127" y="2821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10" name="Freeform 1310"/>
              <p:cNvSpPr/>
              <p:nvPr/>
            </p:nvSpPr>
            <p:spPr>
              <a:xfrm>
                <a:off x="1856544" y="6558228"/>
                <a:ext cx="127000" cy="23527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352798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73" y="62936"/>
                    </a:moveTo>
                    <a:cubicBezTo>
                      <a:pt x="91849" y="47206"/>
                      <a:pt x="78952" y="34616"/>
                      <a:pt x="63221" y="34770"/>
                    </a:cubicBezTo>
                    <a:cubicBezTo>
                      <a:pt x="47490" y="34925"/>
                      <a:pt x="34842" y="47765"/>
                      <a:pt x="34926" y="63496"/>
                    </a:cubicBezTo>
                    <a:lnTo>
                      <a:pt x="57123" y="2324478"/>
                    </a:lnTo>
                    <a:cubicBezTo>
                      <a:pt x="57348" y="2340208"/>
                      <a:pt x="70245" y="2352798"/>
                      <a:pt x="85976" y="2352644"/>
                    </a:cubicBezTo>
                    <a:cubicBezTo>
                      <a:pt x="101707" y="2352489"/>
                      <a:pt x="114355" y="2339648"/>
                      <a:pt x="114271" y="232391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11" name="Freeform 1311"/>
              <p:cNvSpPr/>
              <p:nvPr/>
            </p:nvSpPr>
            <p:spPr>
              <a:xfrm>
                <a:off x="1878741" y="7507901"/>
                <a:ext cx="127000" cy="143774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37741">
                    <a:moveTo>
                      <a:pt x="127000" y="1374524"/>
                    </a:moveTo>
                    <a:cubicBezTo>
                      <a:pt x="126844" y="1339565"/>
                      <a:pt x="98459" y="1311308"/>
                      <a:pt x="63500" y="1311308"/>
                    </a:cubicBezTo>
                    <a:cubicBezTo>
                      <a:pt x="28540" y="1311308"/>
                      <a:pt x="156" y="1339565"/>
                      <a:pt x="0" y="1374524"/>
                    </a:cubicBezTo>
                    <a:cubicBezTo>
                      <a:pt x="156" y="1409483"/>
                      <a:pt x="28540" y="1437741"/>
                      <a:pt x="63500" y="1437741"/>
                    </a:cubicBezTo>
                    <a:cubicBezTo>
                      <a:pt x="98459" y="1437741"/>
                      <a:pt x="126844" y="1409483"/>
                      <a:pt x="127000" y="1374524"/>
                    </a:cubicBezTo>
                    <a:close/>
                    <a:moveTo>
                      <a:pt x="34929" y="1374053"/>
                    </a:moveTo>
                    <a:cubicBezTo>
                      <a:pt x="34740" y="1389784"/>
                      <a:pt x="47301" y="1402709"/>
                      <a:pt x="63031" y="1402968"/>
                    </a:cubicBezTo>
                    <a:cubicBezTo>
                      <a:pt x="78760" y="1403227"/>
                      <a:pt x="91741" y="1390724"/>
                      <a:pt x="92071" y="1374996"/>
                    </a:cubicBezTo>
                    <a:lnTo>
                      <a:pt x="114268" y="29173"/>
                    </a:lnTo>
                    <a:cubicBezTo>
                      <a:pt x="114457" y="13442"/>
                      <a:pt x="101895" y="518"/>
                      <a:pt x="86166" y="259"/>
                    </a:cubicBezTo>
                    <a:cubicBezTo>
                      <a:pt x="70436" y="0"/>
                      <a:pt x="57456" y="12503"/>
                      <a:pt x="57126" y="2823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12" name="Freeform 1312"/>
              <p:cNvSpPr/>
              <p:nvPr/>
            </p:nvSpPr>
            <p:spPr>
              <a:xfrm>
                <a:off x="1900938" y="7473387"/>
                <a:ext cx="127000" cy="3084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8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7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1924" y="60286"/>
                    </a:moveTo>
                    <a:cubicBezTo>
                      <a:pt x="90241" y="44645"/>
                      <a:pt x="76232" y="33306"/>
                      <a:pt x="60583" y="34919"/>
                    </a:cubicBezTo>
                    <a:cubicBezTo>
                      <a:pt x="44934" y="36532"/>
                      <a:pt x="33532" y="50491"/>
                      <a:pt x="35076" y="66147"/>
                    </a:cubicBezTo>
                    <a:lnTo>
                      <a:pt x="57273" y="281478"/>
                    </a:lnTo>
                    <a:cubicBezTo>
                      <a:pt x="58956" y="297119"/>
                      <a:pt x="72965" y="308458"/>
                      <a:pt x="88614" y="306845"/>
                    </a:cubicBezTo>
                    <a:cubicBezTo>
                      <a:pt x="104263" y="305232"/>
                      <a:pt x="115664" y="291273"/>
                      <a:pt x="114121" y="27561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13" name="Freeform 1313"/>
              <p:cNvSpPr/>
              <p:nvPr/>
            </p:nvSpPr>
            <p:spPr>
              <a:xfrm>
                <a:off x="1923135" y="5085545"/>
                <a:ext cx="127000" cy="272960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729606">
                    <a:moveTo>
                      <a:pt x="127000" y="2666390"/>
                    </a:moveTo>
                    <a:cubicBezTo>
                      <a:pt x="126844" y="2631430"/>
                      <a:pt x="98459" y="2603173"/>
                      <a:pt x="63500" y="2603173"/>
                    </a:cubicBezTo>
                    <a:cubicBezTo>
                      <a:pt x="28540" y="2603173"/>
                      <a:pt x="156" y="2631430"/>
                      <a:pt x="0" y="2666390"/>
                    </a:cubicBezTo>
                    <a:cubicBezTo>
                      <a:pt x="156" y="2701349"/>
                      <a:pt x="28540" y="2729606"/>
                      <a:pt x="63500" y="2729606"/>
                    </a:cubicBezTo>
                    <a:cubicBezTo>
                      <a:pt x="98459" y="2729606"/>
                      <a:pt x="126844" y="2701349"/>
                      <a:pt x="127000" y="2666390"/>
                    </a:cubicBezTo>
                    <a:close/>
                    <a:moveTo>
                      <a:pt x="34926" y="2666149"/>
                    </a:moveTo>
                    <a:cubicBezTo>
                      <a:pt x="34864" y="2681881"/>
                      <a:pt x="47529" y="2694704"/>
                      <a:pt x="63261" y="2694836"/>
                    </a:cubicBezTo>
                    <a:cubicBezTo>
                      <a:pt x="78992" y="2694968"/>
                      <a:pt x="91871" y="2682361"/>
                      <a:pt x="92074" y="2666630"/>
                    </a:cubicBezTo>
                    <a:lnTo>
                      <a:pt x="114271" y="28819"/>
                    </a:lnTo>
                    <a:cubicBezTo>
                      <a:pt x="114333" y="13088"/>
                      <a:pt x="101668" y="265"/>
                      <a:pt x="85936" y="132"/>
                    </a:cubicBezTo>
                    <a:cubicBezTo>
                      <a:pt x="70205" y="0"/>
                      <a:pt x="57326" y="12608"/>
                      <a:pt x="57123" y="2833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14" name="Freeform 1314"/>
              <p:cNvSpPr/>
              <p:nvPr/>
            </p:nvSpPr>
            <p:spPr>
              <a:xfrm>
                <a:off x="1945332" y="5050907"/>
                <a:ext cx="127000" cy="536735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367352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75" y="63096"/>
                    </a:moveTo>
                    <a:cubicBezTo>
                      <a:pt x="91938" y="47365"/>
                      <a:pt x="79112" y="34703"/>
                      <a:pt x="63380" y="34769"/>
                    </a:cubicBezTo>
                    <a:cubicBezTo>
                      <a:pt x="47649" y="34835"/>
                      <a:pt x="34929" y="47605"/>
                      <a:pt x="34925" y="63337"/>
                    </a:cubicBezTo>
                    <a:lnTo>
                      <a:pt x="57122" y="5338959"/>
                    </a:lnTo>
                    <a:cubicBezTo>
                      <a:pt x="57259" y="5354690"/>
                      <a:pt x="70085" y="5367352"/>
                      <a:pt x="85817" y="5367286"/>
                    </a:cubicBezTo>
                    <a:cubicBezTo>
                      <a:pt x="101548" y="5367220"/>
                      <a:pt x="114267" y="5354450"/>
                      <a:pt x="114272" y="533871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15" name="Freeform 1315"/>
              <p:cNvSpPr/>
              <p:nvPr/>
            </p:nvSpPr>
            <p:spPr>
              <a:xfrm>
                <a:off x="1967529" y="5408603"/>
                <a:ext cx="127000" cy="50443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044359">
                    <a:moveTo>
                      <a:pt x="127000" y="4981143"/>
                    </a:moveTo>
                    <a:cubicBezTo>
                      <a:pt x="126844" y="4946184"/>
                      <a:pt x="98460" y="4917926"/>
                      <a:pt x="63500" y="4917926"/>
                    </a:cubicBezTo>
                    <a:cubicBezTo>
                      <a:pt x="28541" y="4917926"/>
                      <a:pt x="157" y="4946184"/>
                      <a:pt x="0" y="4981143"/>
                    </a:cubicBezTo>
                    <a:cubicBezTo>
                      <a:pt x="157" y="5016102"/>
                      <a:pt x="28541" y="5044359"/>
                      <a:pt x="63500" y="5044359"/>
                    </a:cubicBezTo>
                    <a:cubicBezTo>
                      <a:pt x="98460" y="5044359"/>
                      <a:pt x="126844" y="5016102"/>
                      <a:pt x="127000" y="4981143"/>
                    </a:cubicBezTo>
                    <a:close/>
                    <a:moveTo>
                      <a:pt x="34925" y="4981015"/>
                    </a:moveTo>
                    <a:cubicBezTo>
                      <a:pt x="34925" y="4996746"/>
                      <a:pt x="47641" y="5009519"/>
                      <a:pt x="63373" y="5009590"/>
                    </a:cubicBezTo>
                    <a:cubicBezTo>
                      <a:pt x="79104" y="5009660"/>
                      <a:pt x="91934" y="4997001"/>
                      <a:pt x="92075" y="4981271"/>
                    </a:cubicBezTo>
                    <a:lnTo>
                      <a:pt x="114272" y="28646"/>
                    </a:lnTo>
                    <a:cubicBezTo>
                      <a:pt x="114272" y="12914"/>
                      <a:pt x="101556" y="141"/>
                      <a:pt x="85825" y="71"/>
                    </a:cubicBezTo>
                    <a:cubicBezTo>
                      <a:pt x="70093" y="0"/>
                      <a:pt x="57263" y="12659"/>
                      <a:pt x="57122" y="2839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16" name="Freeform 1316"/>
              <p:cNvSpPr/>
              <p:nvPr/>
            </p:nvSpPr>
            <p:spPr>
              <a:xfrm>
                <a:off x="1989726" y="5373904"/>
                <a:ext cx="127000" cy="434454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344543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92075" y="63068"/>
                    </a:moveTo>
                    <a:cubicBezTo>
                      <a:pt x="91922" y="47336"/>
                      <a:pt x="79083" y="34688"/>
                      <a:pt x="63351" y="34770"/>
                    </a:cubicBezTo>
                    <a:cubicBezTo>
                      <a:pt x="47620" y="34852"/>
                      <a:pt x="34914" y="47634"/>
                      <a:pt x="34925" y="63366"/>
                    </a:cubicBezTo>
                    <a:lnTo>
                      <a:pt x="57123" y="4316163"/>
                    </a:lnTo>
                    <a:cubicBezTo>
                      <a:pt x="57275" y="4331894"/>
                      <a:pt x="70114" y="4344543"/>
                      <a:pt x="85846" y="4344462"/>
                    </a:cubicBezTo>
                    <a:cubicBezTo>
                      <a:pt x="101577" y="4344380"/>
                      <a:pt x="114284" y="4331597"/>
                      <a:pt x="114272" y="431586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17" name="Freeform 1317"/>
              <p:cNvSpPr/>
              <p:nvPr/>
            </p:nvSpPr>
            <p:spPr>
              <a:xfrm>
                <a:off x="2011923" y="8799749"/>
                <a:ext cx="127000" cy="95338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953386">
                    <a:moveTo>
                      <a:pt x="127000" y="890170"/>
                    </a:moveTo>
                    <a:cubicBezTo>
                      <a:pt x="126844" y="855211"/>
                      <a:pt x="98460" y="826953"/>
                      <a:pt x="63500" y="826953"/>
                    </a:cubicBezTo>
                    <a:cubicBezTo>
                      <a:pt x="28541" y="826953"/>
                      <a:pt x="157" y="855211"/>
                      <a:pt x="0" y="890170"/>
                    </a:cubicBezTo>
                    <a:cubicBezTo>
                      <a:pt x="157" y="925129"/>
                      <a:pt x="28541" y="953386"/>
                      <a:pt x="63500" y="953386"/>
                    </a:cubicBezTo>
                    <a:cubicBezTo>
                      <a:pt x="98460" y="953386"/>
                      <a:pt x="126844" y="925129"/>
                      <a:pt x="127000" y="890170"/>
                    </a:cubicBezTo>
                    <a:close/>
                    <a:moveTo>
                      <a:pt x="34935" y="889433"/>
                    </a:moveTo>
                    <a:cubicBezTo>
                      <a:pt x="34600" y="905162"/>
                      <a:pt x="47041" y="918202"/>
                      <a:pt x="62767" y="918607"/>
                    </a:cubicBezTo>
                    <a:cubicBezTo>
                      <a:pt x="78494" y="919013"/>
                      <a:pt x="91590" y="906630"/>
                      <a:pt x="92066" y="890905"/>
                    </a:cubicBezTo>
                    <a:lnTo>
                      <a:pt x="114263" y="29580"/>
                    </a:lnTo>
                    <a:cubicBezTo>
                      <a:pt x="114598" y="13851"/>
                      <a:pt x="102156" y="811"/>
                      <a:pt x="86430" y="405"/>
                    </a:cubicBezTo>
                    <a:cubicBezTo>
                      <a:pt x="70703" y="0"/>
                      <a:pt x="57607" y="12383"/>
                      <a:pt x="57132" y="2810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18" name="Freeform 1318"/>
              <p:cNvSpPr/>
              <p:nvPr/>
            </p:nvSpPr>
            <p:spPr>
              <a:xfrm>
                <a:off x="2034120" y="8153626"/>
                <a:ext cx="127000" cy="7381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182">
                    <a:moveTo>
                      <a:pt x="127000" y="674966"/>
                    </a:moveTo>
                    <a:cubicBezTo>
                      <a:pt x="126844" y="640007"/>
                      <a:pt x="98460" y="611750"/>
                      <a:pt x="63500" y="611750"/>
                    </a:cubicBezTo>
                    <a:cubicBezTo>
                      <a:pt x="28541" y="611750"/>
                      <a:pt x="157" y="640007"/>
                      <a:pt x="0" y="674966"/>
                    </a:cubicBezTo>
                    <a:cubicBezTo>
                      <a:pt x="157" y="709925"/>
                      <a:pt x="28541" y="738182"/>
                      <a:pt x="63500" y="738182"/>
                    </a:cubicBezTo>
                    <a:cubicBezTo>
                      <a:pt x="98460" y="738182"/>
                      <a:pt x="126844" y="709925"/>
                      <a:pt x="127000" y="674966"/>
                    </a:cubicBezTo>
                    <a:close/>
                    <a:moveTo>
                      <a:pt x="34942" y="673985"/>
                    </a:moveTo>
                    <a:cubicBezTo>
                      <a:pt x="34472" y="689709"/>
                      <a:pt x="46801" y="702857"/>
                      <a:pt x="62523" y="703397"/>
                    </a:cubicBezTo>
                    <a:cubicBezTo>
                      <a:pt x="78246" y="703937"/>
                      <a:pt x="91448" y="691667"/>
                      <a:pt x="92058" y="675947"/>
                    </a:cubicBezTo>
                    <a:lnTo>
                      <a:pt x="114255" y="29953"/>
                    </a:lnTo>
                    <a:cubicBezTo>
                      <a:pt x="114725" y="14228"/>
                      <a:pt x="102397" y="1081"/>
                      <a:pt x="86674" y="541"/>
                    </a:cubicBezTo>
                    <a:cubicBezTo>
                      <a:pt x="70952" y="0"/>
                      <a:pt x="57750" y="12270"/>
                      <a:pt x="57139" y="2799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19" name="Freeform 1319"/>
              <p:cNvSpPr/>
              <p:nvPr/>
            </p:nvSpPr>
            <p:spPr>
              <a:xfrm>
                <a:off x="2056317" y="7184806"/>
                <a:ext cx="127000" cy="106100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61008">
                    <a:moveTo>
                      <a:pt x="127000" y="997791"/>
                    </a:moveTo>
                    <a:cubicBezTo>
                      <a:pt x="126844" y="962832"/>
                      <a:pt x="98460" y="934575"/>
                      <a:pt x="63500" y="934575"/>
                    </a:cubicBezTo>
                    <a:cubicBezTo>
                      <a:pt x="28541" y="934575"/>
                      <a:pt x="157" y="962832"/>
                      <a:pt x="0" y="997791"/>
                    </a:cubicBezTo>
                    <a:cubicBezTo>
                      <a:pt x="157" y="1032751"/>
                      <a:pt x="28541" y="1061008"/>
                      <a:pt x="63500" y="1061008"/>
                    </a:cubicBezTo>
                    <a:cubicBezTo>
                      <a:pt x="98460" y="1061008"/>
                      <a:pt x="126844" y="1032751"/>
                      <a:pt x="127000" y="997791"/>
                    </a:cubicBezTo>
                    <a:close/>
                    <a:moveTo>
                      <a:pt x="34933" y="997137"/>
                    </a:moveTo>
                    <a:cubicBezTo>
                      <a:pt x="34643" y="1012866"/>
                      <a:pt x="47121" y="1025871"/>
                      <a:pt x="62849" y="1026232"/>
                    </a:cubicBezTo>
                    <a:cubicBezTo>
                      <a:pt x="78576" y="1026592"/>
                      <a:pt x="91637" y="1014173"/>
                      <a:pt x="92068" y="998446"/>
                    </a:cubicBezTo>
                    <a:lnTo>
                      <a:pt x="114265" y="29454"/>
                    </a:lnTo>
                    <a:cubicBezTo>
                      <a:pt x="114555" y="13725"/>
                      <a:pt x="102077" y="721"/>
                      <a:pt x="86349" y="360"/>
                    </a:cubicBezTo>
                    <a:cubicBezTo>
                      <a:pt x="70621" y="0"/>
                      <a:pt x="57561" y="12419"/>
                      <a:pt x="57130" y="2814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20" name="Freeform 1320"/>
              <p:cNvSpPr/>
              <p:nvPr/>
            </p:nvSpPr>
            <p:spPr>
              <a:xfrm>
                <a:off x="2078514" y="7150390"/>
                <a:ext cx="127000" cy="181451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81451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3" y="62848"/>
                    </a:moveTo>
                    <a:cubicBezTo>
                      <a:pt x="91800" y="47119"/>
                      <a:pt x="78864" y="34568"/>
                      <a:pt x="63134" y="34771"/>
                    </a:cubicBezTo>
                    <a:cubicBezTo>
                      <a:pt x="47403" y="34974"/>
                      <a:pt x="34795" y="47853"/>
                      <a:pt x="34928" y="63584"/>
                    </a:cubicBezTo>
                    <a:lnTo>
                      <a:pt x="57125" y="1786237"/>
                    </a:lnTo>
                    <a:cubicBezTo>
                      <a:pt x="57398" y="1801966"/>
                      <a:pt x="70333" y="1814516"/>
                      <a:pt x="86064" y="1814314"/>
                    </a:cubicBezTo>
                    <a:cubicBezTo>
                      <a:pt x="101794" y="1814111"/>
                      <a:pt x="114402" y="1801232"/>
                      <a:pt x="114270" y="178550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21" name="Freeform 1321"/>
              <p:cNvSpPr/>
              <p:nvPr/>
            </p:nvSpPr>
            <p:spPr>
              <a:xfrm>
                <a:off x="2100711" y="8873042"/>
                <a:ext cx="127000" cy="41567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2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08" y="61257"/>
                    </a:moveTo>
                    <a:cubicBezTo>
                      <a:pt x="90859" y="45567"/>
                      <a:pt x="77245" y="33757"/>
                      <a:pt x="61550" y="34835"/>
                    </a:cubicBezTo>
                    <a:cubicBezTo>
                      <a:pt x="45855" y="35914"/>
                      <a:pt x="33984" y="49475"/>
                      <a:pt x="34993" y="65175"/>
                    </a:cubicBezTo>
                    <a:lnTo>
                      <a:pt x="57190" y="388173"/>
                    </a:lnTo>
                    <a:cubicBezTo>
                      <a:pt x="58338" y="403862"/>
                      <a:pt x="71953" y="415672"/>
                      <a:pt x="87648" y="414594"/>
                    </a:cubicBezTo>
                    <a:cubicBezTo>
                      <a:pt x="103343" y="413515"/>
                      <a:pt x="115214" y="399954"/>
                      <a:pt x="114205" y="38425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22" name="Freeform 1322"/>
              <p:cNvSpPr/>
              <p:nvPr/>
            </p:nvSpPr>
            <p:spPr>
              <a:xfrm>
                <a:off x="2122908" y="9014013"/>
                <a:ext cx="127000" cy="3084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9">
                    <a:moveTo>
                      <a:pt x="127000" y="245243"/>
                    </a:moveTo>
                    <a:cubicBezTo>
                      <a:pt x="126844" y="210284"/>
                      <a:pt x="98460" y="182026"/>
                      <a:pt x="63500" y="182026"/>
                    </a:cubicBezTo>
                    <a:cubicBezTo>
                      <a:pt x="28541" y="182026"/>
                      <a:pt x="157" y="210284"/>
                      <a:pt x="0" y="245243"/>
                    </a:cubicBezTo>
                    <a:cubicBezTo>
                      <a:pt x="157" y="280202"/>
                      <a:pt x="28541" y="308459"/>
                      <a:pt x="63500" y="308459"/>
                    </a:cubicBezTo>
                    <a:cubicBezTo>
                      <a:pt x="98460" y="308459"/>
                      <a:pt x="126844" y="280202"/>
                      <a:pt x="127000" y="245243"/>
                    </a:cubicBezTo>
                    <a:close/>
                    <a:moveTo>
                      <a:pt x="35076" y="242312"/>
                    </a:moveTo>
                    <a:cubicBezTo>
                      <a:pt x="33533" y="257968"/>
                      <a:pt x="44934" y="271926"/>
                      <a:pt x="60583" y="273539"/>
                    </a:cubicBezTo>
                    <a:cubicBezTo>
                      <a:pt x="76232" y="275153"/>
                      <a:pt x="90241" y="263814"/>
                      <a:pt x="91925" y="248173"/>
                    </a:cubicBezTo>
                    <a:lnTo>
                      <a:pt x="114122" y="32841"/>
                    </a:lnTo>
                    <a:cubicBezTo>
                      <a:pt x="115665" y="17185"/>
                      <a:pt x="104263" y="3227"/>
                      <a:pt x="88614" y="1613"/>
                    </a:cubicBezTo>
                    <a:cubicBezTo>
                      <a:pt x="72966" y="0"/>
                      <a:pt x="58956" y="11339"/>
                      <a:pt x="57273" y="2698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23" name="Freeform 1323"/>
              <p:cNvSpPr/>
              <p:nvPr/>
            </p:nvSpPr>
            <p:spPr>
              <a:xfrm>
                <a:off x="2145105" y="8980708"/>
                <a:ext cx="127000" cy="133009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30097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1" y="62704"/>
                    </a:moveTo>
                    <a:cubicBezTo>
                      <a:pt x="91718" y="46976"/>
                      <a:pt x="78720" y="34491"/>
                      <a:pt x="62990" y="34773"/>
                    </a:cubicBezTo>
                    <a:cubicBezTo>
                      <a:pt x="47261" y="35055"/>
                      <a:pt x="34718" y="47998"/>
                      <a:pt x="34930" y="63728"/>
                    </a:cubicBezTo>
                    <a:lnTo>
                      <a:pt x="57127" y="1301885"/>
                    </a:lnTo>
                    <a:cubicBezTo>
                      <a:pt x="57480" y="1317612"/>
                      <a:pt x="70478" y="1330097"/>
                      <a:pt x="86207" y="1329815"/>
                    </a:cubicBezTo>
                    <a:cubicBezTo>
                      <a:pt x="101937" y="1329533"/>
                      <a:pt x="114480" y="1316590"/>
                      <a:pt x="114268" y="130086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24" name="Freeform 1324"/>
              <p:cNvSpPr/>
              <p:nvPr/>
            </p:nvSpPr>
            <p:spPr>
              <a:xfrm>
                <a:off x="2167302" y="8799908"/>
                <a:ext cx="127000" cy="154538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545389">
                    <a:moveTo>
                      <a:pt x="127000" y="1482172"/>
                    </a:moveTo>
                    <a:cubicBezTo>
                      <a:pt x="126844" y="1447213"/>
                      <a:pt x="98460" y="1418956"/>
                      <a:pt x="63500" y="1418956"/>
                    </a:cubicBezTo>
                    <a:cubicBezTo>
                      <a:pt x="28541" y="1418956"/>
                      <a:pt x="157" y="1447213"/>
                      <a:pt x="0" y="1482172"/>
                    </a:cubicBezTo>
                    <a:cubicBezTo>
                      <a:pt x="157" y="1517131"/>
                      <a:pt x="28541" y="1545388"/>
                      <a:pt x="63500" y="1545388"/>
                    </a:cubicBezTo>
                    <a:cubicBezTo>
                      <a:pt x="98460" y="1545388"/>
                      <a:pt x="126844" y="1517131"/>
                      <a:pt x="127000" y="1482172"/>
                    </a:cubicBezTo>
                    <a:close/>
                    <a:moveTo>
                      <a:pt x="34929" y="1481736"/>
                    </a:moveTo>
                    <a:cubicBezTo>
                      <a:pt x="34759" y="1497467"/>
                      <a:pt x="47336" y="1510376"/>
                      <a:pt x="63066" y="1510616"/>
                    </a:cubicBezTo>
                    <a:cubicBezTo>
                      <a:pt x="78796" y="1510856"/>
                      <a:pt x="91761" y="1498337"/>
                      <a:pt x="92072" y="1482609"/>
                    </a:cubicBezTo>
                    <a:lnTo>
                      <a:pt x="114269" y="29121"/>
                    </a:lnTo>
                    <a:cubicBezTo>
                      <a:pt x="114439" y="13390"/>
                      <a:pt x="101862" y="480"/>
                      <a:pt x="86132" y="240"/>
                    </a:cubicBezTo>
                    <a:cubicBezTo>
                      <a:pt x="70402" y="0"/>
                      <a:pt x="57436" y="12519"/>
                      <a:pt x="57126" y="2824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25" name="Freeform 1325"/>
              <p:cNvSpPr/>
              <p:nvPr/>
            </p:nvSpPr>
            <p:spPr>
              <a:xfrm>
                <a:off x="2189499" y="8636769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191823"/>
                    </a:moveTo>
                    <a:cubicBezTo>
                      <a:pt x="126844" y="156864"/>
                      <a:pt x="98460" y="128607"/>
                      <a:pt x="63500" y="128607"/>
                    </a:cubicBezTo>
                    <a:cubicBezTo>
                      <a:pt x="28541" y="128607"/>
                      <a:pt x="157" y="156864"/>
                      <a:pt x="0" y="191823"/>
                    </a:cubicBezTo>
                    <a:cubicBezTo>
                      <a:pt x="157" y="226782"/>
                      <a:pt x="28541" y="255039"/>
                      <a:pt x="63500" y="255039"/>
                    </a:cubicBezTo>
                    <a:cubicBezTo>
                      <a:pt x="98460" y="255039"/>
                      <a:pt x="126844" y="226782"/>
                      <a:pt x="127000" y="191823"/>
                    </a:cubicBezTo>
                    <a:close/>
                    <a:moveTo>
                      <a:pt x="35192" y="187933"/>
                    </a:moveTo>
                    <a:cubicBezTo>
                      <a:pt x="33119" y="203527"/>
                      <a:pt x="44042" y="217864"/>
                      <a:pt x="59627" y="220006"/>
                    </a:cubicBezTo>
                    <a:cubicBezTo>
                      <a:pt x="75212" y="222148"/>
                      <a:pt x="89598" y="211290"/>
                      <a:pt x="91809" y="195714"/>
                    </a:cubicBezTo>
                    <a:lnTo>
                      <a:pt x="114006" y="34216"/>
                    </a:lnTo>
                    <a:cubicBezTo>
                      <a:pt x="116079" y="18621"/>
                      <a:pt x="105156" y="4284"/>
                      <a:pt x="89571" y="2142"/>
                    </a:cubicBezTo>
                    <a:cubicBezTo>
                      <a:pt x="73986" y="0"/>
                      <a:pt x="59600" y="10858"/>
                      <a:pt x="57389" y="2643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26" name="Freeform 1326"/>
              <p:cNvSpPr/>
              <p:nvPr/>
            </p:nvSpPr>
            <p:spPr>
              <a:xfrm>
                <a:off x="2211696" y="8603877"/>
                <a:ext cx="127000" cy="3084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9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1925" y="60286"/>
                    </a:moveTo>
                    <a:cubicBezTo>
                      <a:pt x="90242" y="44645"/>
                      <a:pt x="76232" y="33306"/>
                      <a:pt x="60584" y="34919"/>
                    </a:cubicBezTo>
                    <a:cubicBezTo>
                      <a:pt x="44935" y="36532"/>
                      <a:pt x="33533" y="50491"/>
                      <a:pt x="35076" y="66147"/>
                    </a:cubicBezTo>
                    <a:lnTo>
                      <a:pt x="57273" y="281478"/>
                    </a:lnTo>
                    <a:cubicBezTo>
                      <a:pt x="58956" y="297120"/>
                      <a:pt x="72966" y="308459"/>
                      <a:pt x="88615" y="306846"/>
                    </a:cubicBezTo>
                    <a:cubicBezTo>
                      <a:pt x="104263" y="305233"/>
                      <a:pt x="115665" y="291274"/>
                      <a:pt x="114122" y="27561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27" name="Freeform 1327"/>
              <p:cNvSpPr/>
              <p:nvPr/>
            </p:nvSpPr>
            <p:spPr>
              <a:xfrm>
                <a:off x="2233893" y="8819209"/>
                <a:ext cx="127000" cy="122245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22457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70" y="62655"/>
                    </a:moveTo>
                    <a:cubicBezTo>
                      <a:pt x="91691" y="46928"/>
                      <a:pt x="78671" y="34465"/>
                      <a:pt x="62942" y="34775"/>
                    </a:cubicBezTo>
                    <a:cubicBezTo>
                      <a:pt x="47213" y="35083"/>
                      <a:pt x="34693" y="48047"/>
                      <a:pt x="34931" y="63777"/>
                    </a:cubicBezTo>
                    <a:lnTo>
                      <a:pt x="57128" y="1194267"/>
                    </a:lnTo>
                    <a:cubicBezTo>
                      <a:pt x="57507" y="1209994"/>
                      <a:pt x="70527" y="1222457"/>
                      <a:pt x="86256" y="1222149"/>
                    </a:cubicBezTo>
                    <a:cubicBezTo>
                      <a:pt x="101985" y="1221840"/>
                      <a:pt x="114505" y="1208876"/>
                      <a:pt x="114267" y="119314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28" name="Freeform 1328"/>
              <p:cNvSpPr/>
              <p:nvPr/>
            </p:nvSpPr>
            <p:spPr>
              <a:xfrm>
                <a:off x="2256091" y="9874212"/>
                <a:ext cx="127000" cy="2019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20">
                    <a:moveTo>
                      <a:pt x="127000" y="138704"/>
                    </a:moveTo>
                    <a:cubicBezTo>
                      <a:pt x="126843" y="103745"/>
                      <a:pt x="98459" y="75488"/>
                      <a:pt x="63500" y="75488"/>
                    </a:cubicBezTo>
                    <a:cubicBezTo>
                      <a:pt x="28540" y="75488"/>
                      <a:pt x="156" y="103745"/>
                      <a:pt x="0" y="138704"/>
                    </a:cubicBezTo>
                    <a:cubicBezTo>
                      <a:pt x="156" y="173663"/>
                      <a:pt x="28540" y="201920"/>
                      <a:pt x="63500" y="201920"/>
                    </a:cubicBezTo>
                    <a:cubicBezTo>
                      <a:pt x="98459" y="201920"/>
                      <a:pt x="126843" y="173663"/>
                      <a:pt x="127000" y="138704"/>
                    </a:cubicBezTo>
                    <a:close/>
                    <a:moveTo>
                      <a:pt x="35513" y="132934"/>
                    </a:moveTo>
                    <a:cubicBezTo>
                      <a:pt x="32406" y="148355"/>
                      <a:pt x="42348" y="163388"/>
                      <a:pt x="57756" y="166565"/>
                    </a:cubicBezTo>
                    <a:cubicBezTo>
                      <a:pt x="73163" y="169742"/>
                      <a:pt x="88241" y="159867"/>
                      <a:pt x="91486" y="144473"/>
                    </a:cubicBezTo>
                    <a:lnTo>
                      <a:pt x="113683" y="36808"/>
                    </a:lnTo>
                    <a:cubicBezTo>
                      <a:pt x="116791" y="21386"/>
                      <a:pt x="106848" y="6353"/>
                      <a:pt x="91441" y="3177"/>
                    </a:cubicBezTo>
                    <a:cubicBezTo>
                      <a:pt x="76033" y="0"/>
                      <a:pt x="60956" y="9875"/>
                      <a:pt x="57710" y="2526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29" name="Freeform 1329"/>
              <p:cNvSpPr/>
              <p:nvPr/>
            </p:nvSpPr>
            <p:spPr>
              <a:xfrm>
                <a:off x="2278288" y="8207777"/>
                <a:ext cx="127000" cy="176068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60689">
                    <a:moveTo>
                      <a:pt x="127000" y="1697473"/>
                    </a:moveTo>
                    <a:cubicBezTo>
                      <a:pt x="126843" y="1662514"/>
                      <a:pt x="98459" y="1634256"/>
                      <a:pt x="63500" y="1634256"/>
                    </a:cubicBezTo>
                    <a:cubicBezTo>
                      <a:pt x="28540" y="1634256"/>
                      <a:pt x="156" y="1662514"/>
                      <a:pt x="0" y="1697473"/>
                    </a:cubicBezTo>
                    <a:cubicBezTo>
                      <a:pt x="156" y="1732432"/>
                      <a:pt x="28540" y="1760689"/>
                      <a:pt x="63500" y="1760689"/>
                    </a:cubicBezTo>
                    <a:cubicBezTo>
                      <a:pt x="98459" y="1760689"/>
                      <a:pt x="126843" y="1732432"/>
                      <a:pt x="127000" y="1697473"/>
                    </a:cubicBezTo>
                    <a:close/>
                    <a:moveTo>
                      <a:pt x="34927" y="1697093"/>
                    </a:moveTo>
                    <a:cubicBezTo>
                      <a:pt x="34788" y="1712824"/>
                      <a:pt x="47391" y="1725709"/>
                      <a:pt x="63121" y="1725918"/>
                    </a:cubicBezTo>
                    <a:cubicBezTo>
                      <a:pt x="78852" y="1726127"/>
                      <a:pt x="91793" y="1713583"/>
                      <a:pt x="92072" y="1697853"/>
                    </a:cubicBezTo>
                    <a:lnTo>
                      <a:pt x="114269" y="29033"/>
                    </a:lnTo>
                    <a:cubicBezTo>
                      <a:pt x="114408" y="13303"/>
                      <a:pt x="101805" y="417"/>
                      <a:pt x="86075" y="209"/>
                    </a:cubicBezTo>
                    <a:cubicBezTo>
                      <a:pt x="70344" y="0"/>
                      <a:pt x="57404" y="12544"/>
                      <a:pt x="57124" y="2827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30" name="Freeform 1330"/>
              <p:cNvSpPr/>
              <p:nvPr/>
            </p:nvSpPr>
            <p:spPr>
              <a:xfrm>
                <a:off x="2300485" y="8173214"/>
                <a:ext cx="127000" cy="122245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22457">
                    <a:moveTo>
                      <a:pt x="127000" y="63217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69" y="62655"/>
                    </a:moveTo>
                    <a:cubicBezTo>
                      <a:pt x="91690" y="46928"/>
                      <a:pt x="78670" y="34466"/>
                      <a:pt x="62941" y="34775"/>
                    </a:cubicBezTo>
                    <a:cubicBezTo>
                      <a:pt x="47212" y="35083"/>
                      <a:pt x="34692" y="48048"/>
                      <a:pt x="34930" y="63778"/>
                    </a:cubicBezTo>
                    <a:lnTo>
                      <a:pt x="57127" y="1194268"/>
                    </a:lnTo>
                    <a:cubicBezTo>
                      <a:pt x="57506" y="1209995"/>
                      <a:pt x="70526" y="1222457"/>
                      <a:pt x="86255" y="1222149"/>
                    </a:cubicBezTo>
                    <a:cubicBezTo>
                      <a:pt x="101984" y="1221840"/>
                      <a:pt x="114505" y="1208876"/>
                      <a:pt x="114266" y="119314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31" name="Freeform 1331"/>
              <p:cNvSpPr/>
              <p:nvPr/>
            </p:nvSpPr>
            <p:spPr>
              <a:xfrm>
                <a:off x="2322682" y="9303705"/>
                <a:ext cx="127000" cy="5768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50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3" y="98175"/>
                      <a:pt x="127000" y="63216"/>
                    </a:cubicBezTo>
                    <a:close/>
                    <a:moveTo>
                      <a:pt x="92045" y="61909"/>
                    </a:moveTo>
                    <a:cubicBezTo>
                      <a:pt x="91255" y="46196"/>
                      <a:pt x="77913" y="34079"/>
                      <a:pt x="62198" y="34799"/>
                    </a:cubicBezTo>
                    <a:cubicBezTo>
                      <a:pt x="46483" y="35519"/>
                      <a:pt x="34305" y="48806"/>
                      <a:pt x="34955" y="64524"/>
                    </a:cubicBezTo>
                    <a:lnTo>
                      <a:pt x="57152" y="549020"/>
                    </a:lnTo>
                    <a:cubicBezTo>
                      <a:pt x="57942" y="564732"/>
                      <a:pt x="71283" y="576850"/>
                      <a:pt x="86998" y="576130"/>
                    </a:cubicBezTo>
                    <a:cubicBezTo>
                      <a:pt x="102714" y="575410"/>
                      <a:pt x="114891" y="562123"/>
                      <a:pt x="114242" y="54640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32" name="Freeform 1332"/>
              <p:cNvSpPr/>
              <p:nvPr/>
            </p:nvSpPr>
            <p:spPr>
              <a:xfrm>
                <a:off x="2344879" y="6915875"/>
                <a:ext cx="127000" cy="29987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998759">
                    <a:moveTo>
                      <a:pt x="127000" y="2935542"/>
                    </a:moveTo>
                    <a:cubicBezTo>
                      <a:pt x="126843" y="2900583"/>
                      <a:pt x="98459" y="2872326"/>
                      <a:pt x="63500" y="2872326"/>
                    </a:cubicBezTo>
                    <a:cubicBezTo>
                      <a:pt x="28540" y="2872326"/>
                      <a:pt x="156" y="2900583"/>
                      <a:pt x="0" y="2935542"/>
                    </a:cubicBezTo>
                    <a:cubicBezTo>
                      <a:pt x="156" y="2970501"/>
                      <a:pt x="28540" y="2998759"/>
                      <a:pt x="63500" y="2998759"/>
                    </a:cubicBezTo>
                    <a:cubicBezTo>
                      <a:pt x="98459" y="2998759"/>
                      <a:pt x="126843" y="2970501"/>
                      <a:pt x="127000" y="2935542"/>
                    </a:cubicBezTo>
                    <a:close/>
                    <a:moveTo>
                      <a:pt x="34926" y="2935324"/>
                    </a:moveTo>
                    <a:cubicBezTo>
                      <a:pt x="34876" y="2951055"/>
                      <a:pt x="47551" y="2963868"/>
                      <a:pt x="63283" y="2963989"/>
                    </a:cubicBezTo>
                    <a:cubicBezTo>
                      <a:pt x="79014" y="2964109"/>
                      <a:pt x="91883" y="2951491"/>
                      <a:pt x="92074" y="2935760"/>
                    </a:cubicBezTo>
                    <a:lnTo>
                      <a:pt x="114271" y="28785"/>
                    </a:lnTo>
                    <a:cubicBezTo>
                      <a:pt x="114321" y="13053"/>
                      <a:pt x="101645" y="240"/>
                      <a:pt x="85914" y="120"/>
                    </a:cubicBezTo>
                    <a:cubicBezTo>
                      <a:pt x="70183" y="0"/>
                      <a:pt x="57313" y="12618"/>
                      <a:pt x="57123" y="2834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33" name="Freeform 1333"/>
              <p:cNvSpPr/>
              <p:nvPr/>
            </p:nvSpPr>
            <p:spPr>
              <a:xfrm>
                <a:off x="2367076" y="6881225"/>
                <a:ext cx="127000" cy="251428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14287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3" y="98175"/>
                      <a:pt x="127000" y="63216"/>
                    </a:cubicBezTo>
                    <a:close/>
                    <a:moveTo>
                      <a:pt x="92074" y="62955"/>
                    </a:moveTo>
                    <a:cubicBezTo>
                      <a:pt x="91859" y="47225"/>
                      <a:pt x="78970" y="34627"/>
                      <a:pt x="63239" y="34771"/>
                    </a:cubicBezTo>
                    <a:cubicBezTo>
                      <a:pt x="47508" y="34914"/>
                      <a:pt x="34852" y="47747"/>
                      <a:pt x="34926" y="63478"/>
                    </a:cubicBezTo>
                    <a:lnTo>
                      <a:pt x="57123" y="2485958"/>
                    </a:lnTo>
                    <a:cubicBezTo>
                      <a:pt x="57337" y="2501688"/>
                      <a:pt x="70226" y="2514287"/>
                      <a:pt x="85958" y="2514143"/>
                    </a:cubicBezTo>
                    <a:cubicBezTo>
                      <a:pt x="101689" y="2513998"/>
                      <a:pt x="114344" y="2501166"/>
                      <a:pt x="114271" y="248543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34" name="Freeform 1334"/>
              <p:cNvSpPr/>
              <p:nvPr/>
            </p:nvSpPr>
            <p:spPr>
              <a:xfrm>
                <a:off x="2389273" y="7184998"/>
                <a:ext cx="127000" cy="22451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245140">
                    <a:moveTo>
                      <a:pt x="127000" y="2181923"/>
                    </a:moveTo>
                    <a:cubicBezTo>
                      <a:pt x="126843" y="2146964"/>
                      <a:pt x="98459" y="2118707"/>
                      <a:pt x="63500" y="2118707"/>
                    </a:cubicBezTo>
                    <a:cubicBezTo>
                      <a:pt x="28540" y="2118707"/>
                      <a:pt x="156" y="2146964"/>
                      <a:pt x="0" y="2181923"/>
                    </a:cubicBezTo>
                    <a:cubicBezTo>
                      <a:pt x="156" y="2216882"/>
                      <a:pt x="28540" y="2245140"/>
                      <a:pt x="63500" y="2245140"/>
                    </a:cubicBezTo>
                    <a:cubicBezTo>
                      <a:pt x="98459" y="2245140"/>
                      <a:pt x="126843" y="2216882"/>
                      <a:pt x="127000" y="2181923"/>
                    </a:cubicBezTo>
                    <a:close/>
                    <a:moveTo>
                      <a:pt x="34926" y="2181629"/>
                    </a:moveTo>
                    <a:cubicBezTo>
                      <a:pt x="34834" y="2197360"/>
                      <a:pt x="47476" y="2210207"/>
                      <a:pt x="63207" y="2210370"/>
                    </a:cubicBezTo>
                    <a:cubicBezTo>
                      <a:pt x="78937" y="2210532"/>
                      <a:pt x="91841" y="2197948"/>
                      <a:pt x="92073" y="2182218"/>
                    </a:cubicBezTo>
                    <a:lnTo>
                      <a:pt x="114270" y="28903"/>
                    </a:lnTo>
                    <a:cubicBezTo>
                      <a:pt x="114362" y="13171"/>
                      <a:pt x="101721" y="325"/>
                      <a:pt x="85990" y="162"/>
                    </a:cubicBezTo>
                    <a:cubicBezTo>
                      <a:pt x="70259" y="0"/>
                      <a:pt x="57356" y="12584"/>
                      <a:pt x="57123" y="2831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35" name="Freeform 1335"/>
              <p:cNvSpPr/>
              <p:nvPr/>
            </p:nvSpPr>
            <p:spPr>
              <a:xfrm>
                <a:off x="2411470" y="7150390"/>
                <a:ext cx="127000" cy="256811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68116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74" y="62960"/>
                    </a:moveTo>
                    <a:cubicBezTo>
                      <a:pt x="91862" y="47230"/>
                      <a:pt x="78976" y="34629"/>
                      <a:pt x="63245" y="34769"/>
                    </a:cubicBezTo>
                    <a:cubicBezTo>
                      <a:pt x="47514" y="34910"/>
                      <a:pt x="34855" y="47740"/>
                      <a:pt x="34926" y="63472"/>
                    </a:cubicBezTo>
                    <a:lnTo>
                      <a:pt x="57123" y="2539784"/>
                    </a:lnTo>
                    <a:cubicBezTo>
                      <a:pt x="57334" y="2555515"/>
                      <a:pt x="70221" y="2568116"/>
                      <a:pt x="85952" y="2567975"/>
                    </a:cubicBezTo>
                    <a:cubicBezTo>
                      <a:pt x="101683" y="2567834"/>
                      <a:pt x="114342" y="2555004"/>
                      <a:pt x="114271" y="253927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36" name="Freeform 1336"/>
              <p:cNvSpPr/>
              <p:nvPr/>
            </p:nvSpPr>
            <p:spPr>
              <a:xfrm>
                <a:off x="2433667" y="8853556"/>
                <a:ext cx="127000" cy="89957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99578">
                    <a:moveTo>
                      <a:pt x="127000" y="836363"/>
                    </a:moveTo>
                    <a:cubicBezTo>
                      <a:pt x="126844" y="801404"/>
                      <a:pt x="98459" y="773146"/>
                      <a:pt x="63500" y="773146"/>
                    </a:cubicBezTo>
                    <a:cubicBezTo>
                      <a:pt x="28540" y="773146"/>
                      <a:pt x="156" y="801404"/>
                      <a:pt x="0" y="836363"/>
                    </a:cubicBezTo>
                    <a:cubicBezTo>
                      <a:pt x="156" y="871322"/>
                      <a:pt x="28540" y="899579"/>
                      <a:pt x="63500" y="899579"/>
                    </a:cubicBezTo>
                    <a:cubicBezTo>
                      <a:pt x="98459" y="899579"/>
                      <a:pt x="126844" y="871322"/>
                      <a:pt x="127000" y="836363"/>
                    </a:cubicBezTo>
                    <a:close/>
                    <a:moveTo>
                      <a:pt x="34936" y="835577"/>
                    </a:moveTo>
                    <a:cubicBezTo>
                      <a:pt x="34574" y="851305"/>
                      <a:pt x="46992" y="864367"/>
                      <a:pt x="62718" y="864800"/>
                    </a:cubicBezTo>
                    <a:cubicBezTo>
                      <a:pt x="78444" y="865231"/>
                      <a:pt x="91561" y="852872"/>
                      <a:pt x="92064" y="837148"/>
                    </a:cubicBezTo>
                    <a:lnTo>
                      <a:pt x="114261" y="29654"/>
                    </a:lnTo>
                    <a:cubicBezTo>
                      <a:pt x="114623" y="13927"/>
                      <a:pt x="102205" y="865"/>
                      <a:pt x="86479" y="432"/>
                    </a:cubicBezTo>
                    <a:cubicBezTo>
                      <a:pt x="70753" y="0"/>
                      <a:pt x="57635" y="12360"/>
                      <a:pt x="57133" y="2808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37" name="Freeform 1337"/>
              <p:cNvSpPr/>
              <p:nvPr/>
            </p:nvSpPr>
            <p:spPr>
              <a:xfrm>
                <a:off x="2455864" y="8819209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3" y="98175"/>
                      <a:pt x="127000" y="63216"/>
                    </a:cubicBezTo>
                    <a:close/>
                    <a:moveTo>
                      <a:pt x="89917" y="52323"/>
                    </a:moveTo>
                    <a:cubicBezTo>
                      <a:pt x="83855" y="37806"/>
                      <a:pt x="67200" y="30920"/>
                      <a:pt x="52656" y="36916"/>
                    </a:cubicBezTo>
                    <a:cubicBezTo>
                      <a:pt x="38112" y="42914"/>
                      <a:pt x="31151" y="59538"/>
                      <a:pt x="37082" y="74109"/>
                    </a:cubicBezTo>
                    <a:lnTo>
                      <a:pt x="59280" y="127942"/>
                    </a:lnTo>
                    <a:cubicBezTo>
                      <a:pt x="65341" y="142459"/>
                      <a:pt x="81997" y="149345"/>
                      <a:pt x="96541" y="143349"/>
                    </a:cubicBezTo>
                    <a:cubicBezTo>
                      <a:pt x="111085" y="137351"/>
                      <a:pt x="118046" y="120727"/>
                      <a:pt x="112114" y="10615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38" name="Freeform 1338"/>
              <p:cNvSpPr/>
              <p:nvPr/>
            </p:nvSpPr>
            <p:spPr>
              <a:xfrm>
                <a:off x="2478061" y="8873042"/>
                <a:ext cx="127000" cy="3084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8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6"/>
                    </a:cubicBezTo>
                    <a:close/>
                    <a:moveTo>
                      <a:pt x="91924" y="60286"/>
                    </a:moveTo>
                    <a:cubicBezTo>
                      <a:pt x="90241" y="44645"/>
                      <a:pt x="76232" y="33306"/>
                      <a:pt x="60583" y="34919"/>
                    </a:cubicBezTo>
                    <a:cubicBezTo>
                      <a:pt x="44934" y="36532"/>
                      <a:pt x="33532" y="50491"/>
                      <a:pt x="35076" y="66146"/>
                    </a:cubicBezTo>
                    <a:lnTo>
                      <a:pt x="57273" y="281478"/>
                    </a:lnTo>
                    <a:cubicBezTo>
                      <a:pt x="58956" y="297119"/>
                      <a:pt x="72965" y="308458"/>
                      <a:pt x="88614" y="306845"/>
                    </a:cubicBezTo>
                    <a:cubicBezTo>
                      <a:pt x="104263" y="305232"/>
                      <a:pt x="115664" y="291273"/>
                      <a:pt x="114121" y="27561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39" name="Freeform 1339"/>
              <p:cNvSpPr/>
              <p:nvPr/>
            </p:nvSpPr>
            <p:spPr>
              <a:xfrm>
                <a:off x="2500258" y="9088373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89917" y="52324"/>
                    </a:moveTo>
                    <a:cubicBezTo>
                      <a:pt x="83856" y="37807"/>
                      <a:pt x="67200" y="30921"/>
                      <a:pt x="52656" y="36917"/>
                    </a:cubicBezTo>
                    <a:cubicBezTo>
                      <a:pt x="38112" y="42915"/>
                      <a:pt x="31151" y="59539"/>
                      <a:pt x="37083" y="74110"/>
                    </a:cubicBezTo>
                    <a:lnTo>
                      <a:pt x="59280" y="127942"/>
                    </a:lnTo>
                    <a:cubicBezTo>
                      <a:pt x="65341" y="142459"/>
                      <a:pt x="81997" y="149345"/>
                      <a:pt x="96541" y="143349"/>
                    </a:cubicBezTo>
                    <a:cubicBezTo>
                      <a:pt x="111085" y="137351"/>
                      <a:pt x="118046" y="120727"/>
                      <a:pt x="112114" y="10615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40" name="Freeform 1340"/>
              <p:cNvSpPr/>
              <p:nvPr/>
            </p:nvSpPr>
            <p:spPr>
              <a:xfrm>
                <a:off x="2522455" y="8584244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21179"/>
                    </a:moveTo>
                    <a:cubicBezTo>
                      <a:pt x="126844" y="586220"/>
                      <a:pt x="98459" y="557962"/>
                      <a:pt x="63500" y="557962"/>
                    </a:cubicBezTo>
                    <a:cubicBezTo>
                      <a:pt x="28540" y="557962"/>
                      <a:pt x="156" y="586220"/>
                      <a:pt x="0" y="621179"/>
                    </a:cubicBezTo>
                    <a:cubicBezTo>
                      <a:pt x="156" y="656138"/>
                      <a:pt x="28540" y="684395"/>
                      <a:pt x="63500" y="684395"/>
                    </a:cubicBezTo>
                    <a:cubicBezTo>
                      <a:pt x="98459" y="684395"/>
                      <a:pt x="126844" y="656138"/>
                      <a:pt x="127000" y="621179"/>
                    </a:cubicBezTo>
                    <a:close/>
                    <a:moveTo>
                      <a:pt x="34945" y="620108"/>
                    </a:moveTo>
                    <a:cubicBezTo>
                      <a:pt x="34426" y="635831"/>
                      <a:pt x="46714" y="649016"/>
                      <a:pt x="62434" y="649606"/>
                    </a:cubicBezTo>
                    <a:cubicBezTo>
                      <a:pt x="78155" y="650195"/>
                      <a:pt x="91395" y="637967"/>
                      <a:pt x="92055" y="622249"/>
                    </a:cubicBezTo>
                    <a:lnTo>
                      <a:pt x="114252" y="30088"/>
                    </a:lnTo>
                    <a:cubicBezTo>
                      <a:pt x="114771" y="14364"/>
                      <a:pt x="102484" y="1179"/>
                      <a:pt x="86763" y="589"/>
                    </a:cubicBezTo>
                    <a:cubicBezTo>
                      <a:pt x="71042" y="0"/>
                      <a:pt x="57802" y="12229"/>
                      <a:pt x="57142" y="2794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41" name="Freeform 1341"/>
              <p:cNvSpPr/>
              <p:nvPr/>
            </p:nvSpPr>
            <p:spPr>
              <a:xfrm>
                <a:off x="2544652" y="8368019"/>
                <a:ext cx="127000" cy="3084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9">
                    <a:moveTo>
                      <a:pt x="127000" y="245242"/>
                    </a:moveTo>
                    <a:cubicBezTo>
                      <a:pt x="126844" y="210283"/>
                      <a:pt x="98460" y="182026"/>
                      <a:pt x="63500" y="182026"/>
                    </a:cubicBezTo>
                    <a:cubicBezTo>
                      <a:pt x="28541" y="182026"/>
                      <a:pt x="156" y="210283"/>
                      <a:pt x="0" y="245242"/>
                    </a:cubicBezTo>
                    <a:cubicBezTo>
                      <a:pt x="156" y="280201"/>
                      <a:pt x="28541" y="308458"/>
                      <a:pt x="63500" y="308458"/>
                    </a:cubicBezTo>
                    <a:cubicBezTo>
                      <a:pt x="98460" y="308458"/>
                      <a:pt x="126844" y="280201"/>
                      <a:pt x="127000" y="245242"/>
                    </a:cubicBezTo>
                    <a:close/>
                    <a:moveTo>
                      <a:pt x="35076" y="242312"/>
                    </a:moveTo>
                    <a:cubicBezTo>
                      <a:pt x="33532" y="257968"/>
                      <a:pt x="44934" y="271926"/>
                      <a:pt x="60583" y="273540"/>
                    </a:cubicBezTo>
                    <a:cubicBezTo>
                      <a:pt x="76232" y="275153"/>
                      <a:pt x="90241" y="263814"/>
                      <a:pt x="91924" y="248172"/>
                    </a:cubicBezTo>
                    <a:lnTo>
                      <a:pt x="114122" y="32840"/>
                    </a:lnTo>
                    <a:cubicBezTo>
                      <a:pt x="115665" y="17185"/>
                      <a:pt x="104263" y="3226"/>
                      <a:pt x="88614" y="1613"/>
                    </a:cubicBezTo>
                    <a:cubicBezTo>
                      <a:pt x="72965" y="0"/>
                      <a:pt x="58956" y="11339"/>
                      <a:pt x="57273" y="2698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42" name="Freeform 1342"/>
              <p:cNvSpPr/>
              <p:nvPr/>
            </p:nvSpPr>
            <p:spPr>
              <a:xfrm>
                <a:off x="2566849" y="7722963"/>
                <a:ext cx="127000" cy="7381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182">
                    <a:moveTo>
                      <a:pt x="127000" y="674966"/>
                    </a:moveTo>
                    <a:cubicBezTo>
                      <a:pt x="126844" y="640007"/>
                      <a:pt x="98460" y="611750"/>
                      <a:pt x="63500" y="611750"/>
                    </a:cubicBezTo>
                    <a:cubicBezTo>
                      <a:pt x="28541" y="611750"/>
                      <a:pt x="157" y="640007"/>
                      <a:pt x="0" y="674966"/>
                    </a:cubicBezTo>
                    <a:cubicBezTo>
                      <a:pt x="157" y="709925"/>
                      <a:pt x="28541" y="738183"/>
                      <a:pt x="63500" y="738183"/>
                    </a:cubicBezTo>
                    <a:cubicBezTo>
                      <a:pt x="98460" y="738183"/>
                      <a:pt x="126844" y="709925"/>
                      <a:pt x="127000" y="674966"/>
                    </a:cubicBezTo>
                    <a:close/>
                    <a:moveTo>
                      <a:pt x="34942" y="673985"/>
                    </a:moveTo>
                    <a:cubicBezTo>
                      <a:pt x="34472" y="689710"/>
                      <a:pt x="46801" y="702857"/>
                      <a:pt x="62523" y="703397"/>
                    </a:cubicBezTo>
                    <a:cubicBezTo>
                      <a:pt x="78246" y="703937"/>
                      <a:pt x="91448" y="691668"/>
                      <a:pt x="92058" y="675948"/>
                    </a:cubicBezTo>
                    <a:lnTo>
                      <a:pt x="114255" y="29953"/>
                    </a:lnTo>
                    <a:cubicBezTo>
                      <a:pt x="114725" y="14228"/>
                      <a:pt x="102397" y="1081"/>
                      <a:pt x="86674" y="541"/>
                    </a:cubicBezTo>
                    <a:cubicBezTo>
                      <a:pt x="70952" y="0"/>
                      <a:pt x="57750" y="12270"/>
                      <a:pt x="57139" y="2799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43" name="Freeform 1343"/>
              <p:cNvSpPr/>
              <p:nvPr/>
            </p:nvSpPr>
            <p:spPr>
              <a:xfrm>
                <a:off x="2589046" y="7688718"/>
                <a:ext cx="127000" cy="192217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922170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3" y="62870"/>
                    </a:moveTo>
                    <a:cubicBezTo>
                      <a:pt x="91812" y="47140"/>
                      <a:pt x="78886" y="34580"/>
                      <a:pt x="63155" y="34771"/>
                    </a:cubicBezTo>
                    <a:cubicBezTo>
                      <a:pt x="47424" y="34962"/>
                      <a:pt x="34807" y="47831"/>
                      <a:pt x="34927" y="63563"/>
                    </a:cubicBezTo>
                    <a:lnTo>
                      <a:pt x="57124" y="1893881"/>
                    </a:lnTo>
                    <a:cubicBezTo>
                      <a:pt x="57385" y="1909610"/>
                      <a:pt x="70311" y="1922171"/>
                      <a:pt x="86042" y="1921980"/>
                    </a:cubicBezTo>
                    <a:cubicBezTo>
                      <a:pt x="101773" y="1921789"/>
                      <a:pt x="114390" y="1908919"/>
                      <a:pt x="114270" y="189318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44" name="Freeform 1344"/>
              <p:cNvSpPr/>
              <p:nvPr/>
            </p:nvSpPr>
            <p:spPr>
              <a:xfrm>
                <a:off x="2611243" y="8153905"/>
                <a:ext cx="127000" cy="149156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1564">
                    <a:moveTo>
                      <a:pt x="127000" y="1428347"/>
                    </a:moveTo>
                    <a:cubicBezTo>
                      <a:pt x="126844" y="1393388"/>
                      <a:pt x="98460" y="1365131"/>
                      <a:pt x="63500" y="1365131"/>
                    </a:cubicBezTo>
                    <a:cubicBezTo>
                      <a:pt x="28541" y="1365131"/>
                      <a:pt x="157" y="1393388"/>
                      <a:pt x="0" y="1428347"/>
                    </a:cubicBezTo>
                    <a:cubicBezTo>
                      <a:pt x="157" y="1463306"/>
                      <a:pt x="28541" y="1491564"/>
                      <a:pt x="63500" y="1491564"/>
                    </a:cubicBezTo>
                    <a:cubicBezTo>
                      <a:pt x="98460" y="1491564"/>
                      <a:pt x="126844" y="1463306"/>
                      <a:pt x="127000" y="1428347"/>
                    </a:cubicBezTo>
                    <a:close/>
                    <a:moveTo>
                      <a:pt x="34929" y="1427895"/>
                    </a:moveTo>
                    <a:cubicBezTo>
                      <a:pt x="34750" y="1443625"/>
                      <a:pt x="47319" y="1456542"/>
                      <a:pt x="63049" y="1456791"/>
                    </a:cubicBezTo>
                    <a:cubicBezTo>
                      <a:pt x="78779" y="1457041"/>
                      <a:pt x="91752" y="1444529"/>
                      <a:pt x="92072" y="1428801"/>
                    </a:cubicBezTo>
                    <a:lnTo>
                      <a:pt x="114269" y="29146"/>
                    </a:lnTo>
                    <a:cubicBezTo>
                      <a:pt x="114448" y="13415"/>
                      <a:pt x="101878" y="499"/>
                      <a:pt x="86148" y="249"/>
                    </a:cubicBezTo>
                    <a:cubicBezTo>
                      <a:pt x="70419" y="0"/>
                      <a:pt x="57446" y="12511"/>
                      <a:pt x="57126" y="2824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45" name="Freeform 1345"/>
              <p:cNvSpPr/>
              <p:nvPr/>
            </p:nvSpPr>
            <p:spPr>
              <a:xfrm>
                <a:off x="2633440" y="8119381"/>
                <a:ext cx="127000" cy="41567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3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08" y="61258"/>
                    </a:moveTo>
                    <a:cubicBezTo>
                      <a:pt x="90859" y="45568"/>
                      <a:pt x="77245" y="33758"/>
                      <a:pt x="61550" y="34836"/>
                    </a:cubicBezTo>
                    <a:cubicBezTo>
                      <a:pt x="45855" y="35915"/>
                      <a:pt x="33984" y="49476"/>
                      <a:pt x="34992" y="65176"/>
                    </a:cubicBezTo>
                    <a:lnTo>
                      <a:pt x="57190" y="388173"/>
                    </a:lnTo>
                    <a:cubicBezTo>
                      <a:pt x="58338" y="403863"/>
                      <a:pt x="71953" y="415673"/>
                      <a:pt x="87648" y="414595"/>
                    </a:cubicBezTo>
                    <a:cubicBezTo>
                      <a:pt x="103343" y="413516"/>
                      <a:pt x="115214" y="399955"/>
                      <a:pt x="114205" y="38425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46" name="Freeform 1346"/>
              <p:cNvSpPr/>
              <p:nvPr/>
            </p:nvSpPr>
            <p:spPr>
              <a:xfrm>
                <a:off x="2655637" y="8442378"/>
                <a:ext cx="127000" cy="7381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182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58" y="62235"/>
                    </a:moveTo>
                    <a:cubicBezTo>
                      <a:pt x="91448" y="46515"/>
                      <a:pt x="78246" y="34246"/>
                      <a:pt x="62523" y="34786"/>
                    </a:cubicBezTo>
                    <a:cubicBezTo>
                      <a:pt x="46801" y="35326"/>
                      <a:pt x="34472" y="48473"/>
                      <a:pt x="34942" y="64198"/>
                    </a:cubicBezTo>
                    <a:lnTo>
                      <a:pt x="57139" y="710193"/>
                    </a:lnTo>
                    <a:cubicBezTo>
                      <a:pt x="57750" y="725913"/>
                      <a:pt x="70952" y="738183"/>
                      <a:pt x="86674" y="737642"/>
                    </a:cubicBezTo>
                    <a:cubicBezTo>
                      <a:pt x="102397" y="737102"/>
                      <a:pt x="114725" y="723955"/>
                      <a:pt x="114255" y="70823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47" name="Freeform 1347"/>
              <p:cNvSpPr/>
              <p:nvPr/>
            </p:nvSpPr>
            <p:spPr>
              <a:xfrm>
                <a:off x="2677834" y="8207610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943979"/>
                    </a:moveTo>
                    <a:cubicBezTo>
                      <a:pt x="126844" y="909020"/>
                      <a:pt x="98460" y="880763"/>
                      <a:pt x="63500" y="880763"/>
                    </a:cubicBezTo>
                    <a:cubicBezTo>
                      <a:pt x="28541" y="880763"/>
                      <a:pt x="157" y="909020"/>
                      <a:pt x="0" y="943979"/>
                    </a:cubicBezTo>
                    <a:cubicBezTo>
                      <a:pt x="157" y="978939"/>
                      <a:pt x="28541" y="1007196"/>
                      <a:pt x="63500" y="1007196"/>
                    </a:cubicBezTo>
                    <a:cubicBezTo>
                      <a:pt x="98460" y="1007196"/>
                      <a:pt x="126844" y="978939"/>
                      <a:pt x="127000" y="943979"/>
                    </a:cubicBezTo>
                    <a:close/>
                    <a:moveTo>
                      <a:pt x="34934" y="943286"/>
                    </a:moveTo>
                    <a:cubicBezTo>
                      <a:pt x="34623" y="959015"/>
                      <a:pt x="47083" y="972037"/>
                      <a:pt x="62810" y="972419"/>
                    </a:cubicBezTo>
                    <a:cubicBezTo>
                      <a:pt x="78538" y="972800"/>
                      <a:pt x="91615" y="960398"/>
                      <a:pt x="92067" y="944672"/>
                    </a:cubicBezTo>
                    <a:lnTo>
                      <a:pt x="114264" y="29514"/>
                    </a:lnTo>
                    <a:cubicBezTo>
                      <a:pt x="114575" y="13785"/>
                      <a:pt x="102115" y="763"/>
                      <a:pt x="86387" y="381"/>
                    </a:cubicBezTo>
                    <a:cubicBezTo>
                      <a:pt x="70660" y="0"/>
                      <a:pt x="57583" y="12402"/>
                      <a:pt x="57131" y="2812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48" name="Freeform 1348"/>
              <p:cNvSpPr/>
              <p:nvPr/>
            </p:nvSpPr>
            <p:spPr>
              <a:xfrm>
                <a:off x="2700031" y="8173214"/>
                <a:ext cx="127000" cy="95338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953386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66" y="62480"/>
                    </a:moveTo>
                    <a:cubicBezTo>
                      <a:pt x="91590" y="46756"/>
                      <a:pt x="78494" y="34373"/>
                      <a:pt x="62767" y="34779"/>
                    </a:cubicBezTo>
                    <a:cubicBezTo>
                      <a:pt x="47041" y="35184"/>
                      <a:pt x="34600" y="48224"/>
                      <a:pt x="34935" y="63953"/>
                    </a:cubicBezTo>
                    <a:lnTo>
                      <a:pt x="57132" y="925279"/>
                    </a:lnTo>
                    <a:cubicBezTo>
                      <a:pt x="57607" y="941003"/>
                      <a:pt x="70704" y="953386"/>
                      <a:pt x="86430" y="952981"/>
                    </a:cubicBezTo>
                    <a:cubicBezTo>
                      <a:pt x="102157" y="952575"/>
                      <a:pt x="114598" y="939535"/>
                      <a:pt x="114263" y="92380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49" name="Freeform 1349"/>
              <p:cNvSpPr/>
              <p:nvPr/>
            </p:nvSpPr>
            <p:spPr>
              <a:xfrm>
                <a:off x="2722228" y="9034541"/>
                <a:ext cx="127000" cy="14934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89918" y="52323"/>
                    </a:moveTo>
                    <a:cubicBezTo>
                      <a:pt x="83856" y="37806"/>
                      <a:pt x="67200" y="30920"/>
                      <a:pt x="52656" y="36916"/>
                    </a:cubicBezTo>
                    <a:cubicBezTo>
                      <a:pt x="38112" y="42913"/>
                      <a:pt x="31151" y="59538"/>
                      <a:pt x="37083" y="74108"/>
                    </a:cubicBezTo>
                    <a:lnTo>
                      <a:pt x="59280" y="127942"/>
                    </a:lnTo>
                    <a:cubicBezTo>
                      <a:pt x="65342" y="142459"/>
                      <a:pt x="81998" y="149346"/>
                      <a:pt x="96542" y="143348"/>
                    </a:cubicBezTo>
                    <a:cubicBezTo>
                      <a:pt x="111085" y="137352"/>
                      <a:pt x="118047" y="120727"/>
                      <a:pt x="112115" y="10615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50" name="Freeform 1350"/>
              <p:cNvSpPr/>
              <p:nvPr/>
            </p:nvSpPr>
            <p:spPr>
              <a:xfrm>
                <a:off x="2744426" y="9088373"/>
                <a:ext cx="127000" cy="89957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99578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6"/>
                    </a:cubicBezTo>
                    <a:close/>
                    <a:moveTo>
                      <a:pt x="92064" y="62431"/>
                    </a:moveTo>
                    <a:cubicBezTo>
                      <a:pt x="91561" y="46707"/>
                      <a:pt x="78444" y="34348"/>
                      <a:pt x="62718" y="34779"/>
                    </a:cubicBezTo>
                    <a:cubicBezTo>
                      <a:pt x="46992" y="35212"/>
                      <a:pt x="34573" y="48274"/>
                      <a:pt x="34935" y="64002"/>
                    </a:cubicBezTo>
                    <a:lnTo>
                      <a:pt x="57132" y="871495"/>
                    </a:lnTo>
                    <a:cubicBezTo>
                      <a:pt x="57635" y="887219"/>
                      <a:pt x="70752" y="899579"/>
                      <a:pt x="86478" y="899147"/>
                    </a:cubicBezTo>
                    <a:cubicBezTo>
                      <a:pt x="102204" y="898714"/>
                      <a:pt x="114623" y="885652"/>
                      <a:pt x="114261" y="86992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51" name="Freeform 1351"/>
              <p:cNvSpPr/>
              <p:nvPr/>
            </p:nvSpPr>
            <p:spPr>
              <a:xfrm>
                <a:off x="2766622" y="9895867"/>
                <a:ext cx="127000" cy="41567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2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08" y="61257"/>
                    </a:moveTo>
                    <a:cubicBezTo>
                      <a:pt x="90860" y="45567"/>
                      <a:pt x="77245" y="33757"/>
                      <a:pt x="61550" y="34835"/>
                    </a:cubicBezTo>
                    <a:cubicBezTo>
                      <a:pt x="45856" y="35914"/>
                      <a:pt x="33984" y="49475"/>
                      <a:pt x="34993" y="65175"/>
                    </a:cubicBezTo>
                    <a:lnTo>
                      <a:pt x="57190" y="388172"/>
                    </a:lnTo>
                    <a:cubicBezTo>
                      <a:pt x="58338" y="403862"/>
                      <a:pt x="71953" y="415672"/>
                      <a:pt x="87648" y="414594"/>
                    </a:cubicBezTo>
                    <a:cubicBezTo>
                      <a:pt x="103342" y="413515"/>
                      <a:pt x="115214" y="399954"/>
                      <a:pt x="114205" y="38425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52" name="Freeform 1352"/>
              <p:cNvSpPr/>
              <p:nvPr/>
            </p:nvSpPr>
            <p:spPr>
              <a:xfrm>
                <a:off x="2788820" y="8961377"/>
                <a:ext cx="127000" cy="1383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19">
                    <a:moveTo>
                      <a:pt x="127000" y="1320703"/>
                    </a:moveTo>
                    <a:cubicBezTo>
                      <a:pt x="126843" y="1285744"/>
                      <a:pt x="98459" y="1257487"/>
                      <a:pt x="63500" y="1257487"/>
                    </a:cubicBezTo>
                    <a:cubicBezTo>
                      <a:pt x="28540" y="1257487"/>
                      <a:pt x="156" y="1285744"/>
                      <a:pt x="0" y="1320703"/>
                    </a:cubicBezTo>
                    <a:cubicBezTo>
                      <a:pt x="156" y="1355662"/>
                      <a:pt x="28540" y="1383919"/>
                      <a:pt x="63500" y="1383919"/>
                    </a:cubicBezTo>
                    <a:cubicBezTo>
                      <a:pt x="98459" y="1383919"/>
                      <a:pt x="126843" y="1355662"/>
                      <a:pt x="127000" y="1320703"/>
                    </a:cubicBezTo>
                    <a:close/>
                    <a:moveTo>
                      <a:pt x="34929" y="1320212"/>
                    </a:moveTo>
                    <a:cubicBezTo>
                      <a:pt x="34729" y="1335943"/>
                      <a:pt x="47281" y="1348877"/>
                      <a:pt x="63011" y="1349146"/>
                    </a:cubicBezTo>
                    <a:cubicBezTo>
                      <a:pt x="78740" y="1349417"/>
                      <a:pt x="91730" y="1336922"/>
                      <a:pt x="92070" y="1321194"/>
                    </a:cubicBezTo>
                    <a:lnTo>
                      <a:pt x="114267" y="29204"/>
                    </a:lnTo>
                    <a:cubicBezTo>
                      <a:pt x="114467" y="13474"/>
                      <a:pt x="101914" y="540"/>
                      <a:pt x="86185" y="271"/>
                    </a:cubicBezTo>
                    <a:cubicBezTo>
                      <a:pt x="70455" y="0"/>
                      <a:pt x="57466" y="12495"/>
                      <a:pt x="57126" y="2822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53" name="Freeform 1353"/>
              <p:cNvSpPr/>
              <p:nvPr/>
            </p:nvSpPr>
            <p:spPr>
              <a:xfrm>
                <a:off x="2811017" y="8926874"/>
                <a:ext cx="127000" cy="63061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30617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50" y="62040"/>
                    </a:moveTo>
                    <a:cubicBezTo>
                      <a:pt x="91332" y="46325"/>
                      <a:pt x="78046" y="34146"/>
                      <a:pt x="62328" y="34794"/>
                    </a:cubicBezTo>
                    <a:cubicBezTo>
                      <a:pt x="46609" y="35442"/>
                      <a:pt x="34371" y="48673"/>
                      <a:pt x="34949" y="64394"/>
                    </a:cubicBezTo>
                    <a:lnTo>
                      <a:pt x="57146" y="602723"/>
                    </a:lnTo>
                    <a:cubicBezTo>
                      <a:pt x="57864" y="618439"/>
                      <a:pt x="71150" y="630618"/>
                      <a:pt x="86869" y="629969"/>
                    </a:cubicBezTo>
                    <a:cubicBezTo>
                      <a:pt x="102587" y="629321"/>
                      <a:pt x="114825" y="616090"/>
                      <a:pt x="114247" y="60036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54" name="Freeform 1354"/>
              <p:cNvSpPr/>
              <p:nvPr/>
            </p:nvSpPr>
            <p:spPr>
              <a:xfrm>
                <a:off x="2833213" y="8584440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943980"/>
                    </a:moveTo>
                    <a:cubicBezTo>
                      <a:pt x="126844" y="909021"/>
                      <a:pt x="98460" y="880764"/>
                      <a:pt x="63500" y="880764"/>
                    </a:cubicBezTo>
                    <a:cubicBezTo>
                      <a:pt x="28541" y="880764"/>
                      <a:pt x="157" y="909021"/>
                      <a:pt x="0" y="943980"/>
                    </a:cubicBezTo>
                    <a:cubicBezTo>
                      <a:pt x="157" y="978939"/>
                      <a:pt x="28541" y="1007196"/>
                      <a:pt x="63500" y="1007196"/>
                    </a:cubicBezTo>
                    <a:cubicBezTo>
                      <a:pt x="98460" y="1007196"/>
                      <a:pt x="126844" y="978939"/>
                      <a:pt x="127000" y="943980"/>
                    </a:cubicBezTo>
                    <a:close/>
                    <a:moveTo>
                      <a:pt x="34934" y="943287"/>
                    </a:moveTo>
                    <a:cubicBezTo>
                      <a:pt x="34623" y="959015"/>
                      <a:pt x="47083" y="972037"/>
                      <a:pt x="62811" y="972419"/>
                    </a:cubicBezTo>
                    <a:cubicBezTo>
                      <a:pt x="78538" y="972801"/>
                      <a:pt x="91615" y="960398"/>
                      <a:pt x="92067" y="944673"/>
                    </a:cubicBezTo>
                    <a:lnTo>
                      <a:pt x="114264" y="29514"/>
                    </a:lnTo>
                    <a:cubicBezTo>
                      <a:pt x="114575" y="13786"/>
                      <a:pt x="102115" y="763"/>
                      <a:pt x="86387" y="382"/>
                    </a:cubicBezTo>
                    <a:cubicBezTo>
                      <a:pt x="70660" y="0"/>
                      <a:pt x="57583" y="12403"/>
                      <a:pt x="57131" y="2812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55" name="Freeform 1355"/>
              <p:cNvSpPr/>
              <p:nvPr/>
            </p:nvSpPr>
            <p:spPr>
              <a:xfrm>
                <a:off x="2855411" y="8550045"/>
                <a:ext cx="127000" cy="1383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19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70" y="62725"/>
                    </a:moveTo>
                    <a:cubicBezTo>
                      <a:pt x="91730" y="46997"/>
                      <a:pt x="78740" y="34502"/>
                      <a:pt x="63011" y="34772"/>
                    </a:cubicBezTo>
                    <a:cubicBezTo>
                      <a:pt x="47281" y="35043"/>
                      <a:pt x="34729" y="47976"/>
                      <a:pt x="34929" y="63707"/>
                    </a:cubicBezTo>
                    <a:lnTo>
                      <a:pt x="57126" y="1355696"/>
                    </a:lnTo>
                    <a:cubicBezTo>
                      <a:pt x="57467" y="1371424"/>
                      <a:pt x="70456" y="1383918"/>
                      <a:pt x="86186" y="1383649"/>
                    </a:cubicBezTo>
                    <a:cubicBezTo>
                      <a:pt x="101915" y="1383378"/>
                      <a:pt x="114467" y="1370445"/>
                      <a:pt x="114267" y="135471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56" name="Freeform 1356"/>
              <p:cNvSpPr/>
              <p:nvPr/>
            </p:nvSpPr>
            <p:spPr>
              <a:xfrm>
                <a:off x="2877608" y="3255306"/>
                <a:ext cx="127000" cy="671316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713160">
                    <a:moveTo>
                      <a:pt x="127000" y="6649944"/>
                    </a:moveTo>
                    <a:cubicBezTo>
                      <a:pt x="126843" y="6614985"/>
                      <a:pt x="98459" y="6586727"/>
                      <a:pt x="63500" y="6586727"/>
                    </a:cubicBezTo>
                    <a:cubicBezTo>
                      <a:pt x="28540" y="6586727"/>
                      <a:pt x="156" y="6614985"/>
                      <a:pt x="0" y="6649944"/>
                    </a:cubicBezTo>
                    <a:cubicBezTo>
                      <a:pt x="156" y="6684903"/>
                      <a:pt x="28540" y="6713160"/>
                      <a:pt x="63500" y="6713160"/>
                    </a:cubicBezTo>
                    <a:cubicBezTo>
                      <a:pt x="98459" y="6713160"/>
                      <a:pt x="126843" y="6684903"/>
                      <a:pt x="127000" y="6649944"/>
                    </a:cubicBezTo>
                    <a:close/>
                    <a:moveTo>
                      <a:pt x="34925" y="6649848"/>
                    </a:moveTo>
                    <a:cubicBezTo>
                      <a:pt x="34943" y="6665580"/>
                      <a:pt x="47673" y="6678339"/>
                      <a:pt x="63404" y="6678392"/>
                    </a:cubicBezTo>
                    <a:cubicBezTo>
                      <a:pt x="79136" y="6678444"/>
                      <a:pt x="91951" y="6665771"/>
                      <a:pt x="92074" y="6650040"/>
                    </a:cubicBezTo>
                    <a:lnTo>
                      <a:pt x="114272" y="28595"/>
                    </a:lnTo>
                    <a:cubicBezTo>
                      <a:pt x="114254" y="12864"/>
                      <a:pt x="101524" y="105"/>
                      <a:pt x="85792" y="52"/>
                    </a:cubicBezTo>
                    <a:cubicBezTo>
                      <a:pt x="70060" y="0"/>
                      <a:pt x="57245" y="12673"/>
                      <a:pt x="57122" y="2840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57" name="Freeform 1357"/>
              <p:cNvSpPr/>
              <p:nvPr/>
            </p:nvSpPr>
            <p:spPr>
              <a:xfrm>
                <a:off x="2899805" y="3220589"/>
                <a:ext cx="127000" cy="585184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851842">
                    <a:moveTo>
                      <a:pt x="127000" y="63217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74" y="63107"/>
                    </a:moveTo>
                    <a:cubicBezTo>
                      <a:pt x="91943" y="47375"/>
                      <a:pt x="79122" y="34709"/>
                      <a:pt x="63390" y="34770"/>
                    </a:cubicBezTo>
                    <a:cubicBezTo>
                      <a:pt x="47659" y="34830"/>
                      <a:pt x="34935" y="47595"/>
                      <a:pt x="34925" y="63327"/>
                    </a:cubicBezTo>
                    <a:lnTo>
                      <a:pt x="57122" y="5823445"/>
                    </a:lnTo>
                    <a:cubicBezTo>
                      <a:pt x="57253" y="5839177"/>
                      <a:pt x="70075" y="5851843"/>
                      <a:pt x="85806" y="5851782"/>
                    </a:cubicBezTo>
                    <a:cubicBezTo>
                      <a:pt x="101538" y="5851722"/>
                      <a:pt x="114262" y="5838956"/>
                      <a:pt x="114271" y="582322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58" name="Freeform 1358"/>
              <p:cNvSpPr/>
              <p:nvPr/>
            </p:nvSpPr>
            <p:spPr>
              <a:xfrm>
                <a:off x="2922002" y="8980708"/>
                <a:ext cx="127000" cy="111482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23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68" y="62596"/>
                    </a:moveTo>
                    <a:cubicBezTo>
                      <a:pt x="91656" y="46870"/>
                      <a:pt x="78611" y="34434"/>
                      <a:pt x="62882" y="34775"/>
                    </a:cubicBezTo>
                    <a:cubicBezTo>
                      <a:pt x="47154" y="35117"/>
                      <a:pt x="34660" y="48107"/>
                      <a:pt x="34931" y="63836"/>
                    </a:cubicBezTo>
                    <a:lnTo>
                      <a:pt x="57129" y="1086660"/>
                    </a:lnTo>
                    <a:cubicBezTo>
                      <a:pt x="57540" y="1102387"/>
                      <a:pt x="70586" y="1114822"/>
                      <a:pt x="86314" y="1114481"/>
                    </a:cubicBezTo>
                    <a:cubicBezTo>
                      <a:pt x="102042" y="1114139"/>
                      <a:pt x="114536" y="1101149"/>
                      <a:pt x="114265" y="108542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59" name="Freeform 1359"/>
              <p:cNvSpPr/>
              <p:nvPr/>
            </p:nvSpPr>
            <p:spPr>
              <a:xfrm>
                <a:off x="2944199" y="8530752"/>
                <a:ext cx="127000" cy="159921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599212">
                    <a:moveTo>
                      <a:pt x="127000" y="1535996"/>
                    </a:moveTo>
                    <a:cubicBezTo>
                      <a:pt x="126843" y="1501037"/>
                      <a:pt x="98459" y="1472780"/>
                      <a:pt x="63500" y="1472780"/>
                    </a:cubicBezTo>
                    <a:cubicBezTo>
                      <a:pt x="28540" y="1472780"/>
                      <a:pt x="156" y="1501037"/>
                      <a:pt x="0" y="1535996"/>
                    </a:cubicBezTo>
                    <a:cubicBezTo>
                      <a:pt x="156" y="1570955"/>
                      <a:pt x="28540" y="1599213"/>
                      <a:pt x="63500" y="1599213"/>
                    </a:cubicBezTo>
                    <a:cubicBezTo>
                      <a:pt x="98459" y="1599213"/>
                      <a:pt x="126843" y="1570955"/>
                      <a:pt x="127000" y="1535996"/>
                    </a:cubicBezTo>
                    <a:close/>
                    <a:moveTo>
                      <a:pt x="34928" y="1535576"/>
                    </a:moveTo>
                    <a:cubicBezTo>
                      <a:pt x="34767" y="1551307"/>
                      <a:pt x="47351" y="1564209"/>
                      <a:pt x="63081" y="1564441"/>
                    </a:cubicBezTo>
                    <a:cubicBezTo>
                      <a:pt x="78811" y="1564673"/>
                      <a:pt x="91770" y="1552147"/>
                      <a:pt x="92072" y="1536417"/>
                    </a:cubicBezTo>
                    <a:lnTo>
                      <a:pt x="114269" y="29097"/>
                    </a:lnTo>
                    <a:cubicBezTo>
                      <a:pt x="114430" y="13366"/>
                      <a:pt x="101846" y="463"/>
                      <a:pt x="86116" y="231"/>
                    </a:cubicBezTo>
                    <a:cubicBezTo>
                      <a:pt x="70386" y="0"/>
                      <a:pt x="57427" y="12526"/>
                      <a:pt x="57125" y="2825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60" name="Freeform 1360"/>
              <p:cNvSpPr/>
              <p:nvPr/>
            </p:nvSpPr>
            <p:spPr>
              <a:xfrm>
                <a:off x="2966396" y="6915781"/>
                <a:ext cx="127000" cy="170686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06863">
                    <a:moveTo>
                      <a:pt x="127000" y="1643647"/>
                    </a:moveTo>
                    <a:cubicBezTo>
                      <a:pt x="126843" y="1608688"/>
                      <a:pt x="98459" y="1580431"/>
                      <a:pt x="63500" y="1580431"/>
                    </a:cubicBezTo>
                    <a:cubicBezTo>
                      <a:pt x="28540" y="1580431"/>
                      <a:pt x="156" y="1608688"/>
                      <a:pt x="0" y="1643647"/>
                    </a:cubicBezTo>
                    <a:cubicBezTo>
                      <a:pt x="156" y="1678606"/>
                      <a:pt x="28540" y="1706863"/>
                      <a:pt x="63500" y="1706863"/>
                    </a:cubicBezTo>
                    <a:cubicBezTo>
                      <a:pt x="98459" y="1706863"/>
                      <a:pt x="126843" y="1678606"/>
                      <a:pt x="127000" y="1643647"/>
                    </a:cubicBezTo>
                    <a:close/>
                    <a:moveTo>
                      <a:pt x="34928" y="1643254"/>
                    </a:moveTo>
                    <a:cubicBezTo>
                      <a:pt x="34782" y="1658985"/>
                      <a:pt x="47378" y="1671875"/>
                      <a:pt x="63109" y="1672092"/>
                    </a:cubicBezTo>
                    <a:cubicBezTo>
                      <a:pt x="78839" y="1672308"/>
                      <a:pt x="91785" y="1659769"/>
                      <a:pt x="92072" y="1644040"/>
                    </a:cubicBezTo>
                    <a:lnTo>
                      <a:pt x="114269" y="29053"/>
                    </a:lnTo>
                    <a:cubicBezTo>
                      <a:pt x="114415" y="13322"/>
                      <a:pt x="101818" y="432"/>
                      <a:pt x="86088" y="215"/>
                    </a:cubicBezTo>
                    <a:cubicBezTo>
                      <a:pt x="70357" y="0"/>
                      <a:pt x="57411" y="12539"/>
                      <a:pt x="57124" y="2826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61" name="Freeform 1361"/>
              <p:cNvSpPr/>
              <p:nvPr/>
            </p:nvSpPr>
            <p:spPr>
              <a:xfrm>
                <a:off x="2988593" y="6881225"/>
                <a:ext cx="127000" cy="127627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7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3" y="98175"/>
                      <a:pt x="127000" y="63216"/>
                    </a:cubicBezTo>
                    <a:close/>
                    <a:moveTo>
                      <a:pt x="92070" y="62681"/>
                    </a:moveTo>
                    <a:cubicBezTo>
                      <a:pt x="91705" y="46954"/>
                      <a:pt x="78696" y="34479"/>
                      <a:pt x="62967" y="34774"/>
                    </a:cubicBezTo>
                    <a:cubicBezTo>
                      <a:pt x="47238" y="35069"/>
                      <a:pt x="34705" y="48022"/>
                      <a:pt x="34930" y="63752"/>
                    </a:cubicBezTo>
                    <a:lnTo>
                      <a:pt x="57127" y="1248076"/>
                    </a:lnTo>
                    <a:cubicBezTo>
                      <a:pt x="57492" y="1263803"/>
                      <a:pt x="70501" y="1276277"/>
                      <a:pt x="86230" y="1275983"/>
                    </a:cubicBezTo>
                    <a:cubicBezTo>
                      <a:pt x="101959" y="1275688"/>
                      <a:pt x="114491" y="1262734"/>
                      <a:pt x="114267" y="124700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62" name="Freeform 1362"/>
              <p:cNvSpPr/>
              <p:nvPr/>
            </p:nvSpPr>
            <p:spPr>
              <a:xfrm>
                <a:off x="3010790" y="8065549"/>
                <a:ext cx="127000" cy="12643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6433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63500" y="34641"/>
                    </a:moveTo>
                    <a:cubicBezTo>
                      <a:pt x="47768" y="34712"/>
                      <a:pt x="35052" y="47484"/>
                      <a:pt x="35052" y="63216"/>
                    </a:cubicBezTo>
                    <a:cubicBezTo>
                      <a:pt x="35052" y="78948"/>
                      <a:pt x="47768" y="91721"/>
                      <a:pt x="63500" y="91791"/>
                    </a:cubicBezTo>
                    <a:lnTo>
                      <a:pt x="85697" y="91791"/>
                    </a:lnTo>
                    <a:cubicBezTo>
                      <a:pt x="101429" y="91721"/>
                      <a:pt x="114144" y="78948"/>
                      <a:pt x="114144" y="63216"/>
                    </a:cubicBezTo>
                    <a:cubicBezTo>
                      <a:pt x="114144" y="47484"/>
                      <a:pt x="101429" y="34712"/>
                      <a:pt x="85697" y="3464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63" name="Freeform 1363"/>
              <p:cNvSpPr/>
              <p:nvPr/>
            </p:nvSpPr>
            <p:spPr>
              <a:xfrm>
                <a:off x="3032987" y="6485118"/>
                <a:ext cx="127000" cy="170686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06864">
                    <a:moveTo>
                      <a:pt x="127000" y="1643647"/>
                    </a:moveTo>
                    <a:cubicBezTo>
                      <a:pt x="126844" y="1608688"/>
                      <a:pt x="98459" y="1580431"/>
                      <a:pt x="63500" y="1580431"/>
                    </a:cubicBezTo>
                    <a:cubicBezTo>
                      <a:pt x="28540" y="1580431"/>
                      <a:pt x="156" y="1608688"/>
                      <a:pt x="0" y="1643647"/>
                    </a:cubicBezTo>
                    <a:cubicBezTo>
                      <a:pt x="156" y="1678606"/>
                      <a:pt x="28540" y="1706863"/>
                      <a:pt x="63500" y="1706863"/>
                    </a:cubicBezTo>
                    <a:cubicBezTo>
                      <a:pt x="98459" y="1706863"/>
                      <a:pt x="126844" y="1678606"/>
                      <a:pt x="127000" y="1643647"/>
                    </a:cubicBezTo>
                    <a:close/>
                    <a:moveTo>
                      <a:pt x="34928" y="1643254"/>
                    </a:moveTo>
                    <a:cubicBezTo>
                      <a:pt x="34782" y="1658985"/>
                      <a:pt x="47379" y="1671876"/>
                      <a:pt x="63109" y="1672092"/>
                    </a:cubicBezTo>
                    <a:cubicBezTo>
                      <a:pt x="78839" y="1672307"/>
                      <a:pt x="91786" y="1659769"/>
                      <a:pt x="92072" y="1644039"/>
                    </a:cubicBezTo>
                    <a:lnTo>
                      <a:pt x="114269" y="29053"/>
                    </a:lnTo>
                    <a:cubicBezTo>
                      <a:pt x="114415" y="13322"/>
                      <a:pt x="101818" y="432"/>
                      <a:pt x="86088" y="216"/>
                    </a:cubicBezTo>
                    <a:cubicBezTo>
                      <a:pt x="70357" y="0"/>
                      <a:pt x="57411" y="12539"/>
                      <a:pt x="57125" y="2826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64" name="Freeform 1364"/>
              <p:cNvSpPr/>
              <p:nvPr/>
            </p:nvSpPr>
            <p:spPr>
              <a:xfrm>
                <a:off x="3055184" y="6450562"/>
                <a:ext cx="127000" cy="251428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14286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3" y="98175"/>
                      <a:pt x="127000" y="63216"/>
                    </a:cubicBezTo>
                    <a:close/>
                    <a:moveTo>
                      <a:pt x="92074" y="62954"/>
                    </a:moveTo>
                    <a:cubicBezTo>
                      <a:pt x="91859" y="47224"/>
                      <a:pt x="78970" y="34626"/>
                      <a:pt x="63239" y="34770"/>
                    </a:cubicBezTo>
                    <a:cubicBezTo>
                      <a:pt x="47508" y="34914"/>
                      <a:pt x="34852" y="47747"/>
                      <a:pt x="34926" y="63478"/>
                    </a:cubicBezTo>
                    <a:lnTo>
                      <a:pt x="57123" y="2485958"/>
                    </a:lnTo>
                    <a:cubicBezTo>
                      <a:pt x="57337" y="2501688"/>
                      <a:pt x="70226" y="2514286"/>
                      <a:pt x="85957" y="2514143"/>
                    </a:cubicBezTo>
                    <a:cubicBezTo>
                      <a:pt x="101689" y="2513999"/>
                      <a:pt x="114344" y="2501166"/>
                      <a:pt x="114271" y="248543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65" name="Freeform 1365"/>
              <p:cNvSpPr/>
              <p:nvPr/>
            </p:nvSpPr>
            <p:spPr>
              <a:xfrm>
                <a:off x="3077381" y="8368857"/>
                <a:ext cx="127000" cy="63061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30617">
                    <a:moveTo>
                      <a:pt x="127000" y="567401"/>
                    </a:moveTo>
                    <a:cubicBezTo>
                      <a:pt x="126844" y="532442"/>
                      <a:pt x="98459" y="504185"/>
                      <a:pt x="63500" y="504185"/>
                    </a:cubicBezTo>
                    <a:cubicBezTo>
                      <a:pt x="28540" y="504185"/>
                      <a:pt x="156" y="532442"/>
                      <a:pt x="0" y="567401"/>
                    </a:cubicBezTo>
                    <a:cubicBezTo>
                      <a:pt x="156" y="602361"/>
                      <a:pt x="28540" y="630618"/>
                      <a:pt x="63500" y="630618"/>
                    </a:cubicBezTo>
                    <a:cubicBezTo>
                      <a:pt x="98459" y="630618"/>
                      <a:pt x="126844" y="602361"/>
                      <a:pt x="127000" y="567401"/>
                    </a:cubicBezTo>
                    <a:close/>
                    <a:moveTo>
                      <a:pt x="34949" y="566224"/>
                    </a:moveTo>
                    <a:cubicBezTo>
                      <a:pt x="34372" y="581945"/>
                      <a:pt x="46610" y="595176"/>
                      <a:pt x="62328" y="595824"/>
                    </a:cubicBezTo>
                    <a:cubicBezTo>
                      <a:pt x="78047" y="596473"/>
                      <a:pt x="91332" y="584293"/>
                      <a:pt x="92051" y="568578"/>
                    </a:cubicBezTo>
                    <a:lnTo>
                      <a:pt x="114248" y="30250"/>
                    </a:lnTo>
                    <a:cubicBezTo>
                      <a:pt x="114826" y="14528"/>
                      <a:pt x="102588" y="1297"/>
                      <a:pt x="86869" y="649"/>
                    </a:cubicBezTo>
                    <a:cubicBezTo>
                      <a:pt x="71151" y="0"/>
                      <a:pt x="57865" y="12179"/>
                      <a:pt x="57146" y="2789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66" name="Freeform 1366"/>
              <p:cNvSpPr/>
              <p:nvPr/>
            </p:nvSpPr>
            <p:spPr>
              <a:xfrm>
                <a:off x="3099578" y="7830529"/>
                <a:ext cx="127000" cy="63061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30617">
                    <a:moveTo>
                      <a:pt x="127000" y="567400"/>
                    </a:moveTo>
                    <a:cubicBezTo>
                      <a:pt x="126844" y="532441"/>
                      <a:pt x="98460" y="504184"/>
                      <a:pt x="63500" y="504184"/>
                    </a:cubicBezTo>
                    <a:cubicBezTo>
                      <a:pt x="28541" y="504184"/>
                      <a:pt x="156" y="532441"/>
                      <a:pt x="0" y="567400"/>
                    </a:cubicBezTo>
                    <a:cubicBezTo>
                      <a:pt x="156" y="602359"/>
                      <a:pt x="28541" y="630617"/>
                      <a:pt x="63500" y="630617"/>
                    </a:cubicBezTo>
                    <a:cubicBezTo>
                      <a:pt x="98460" y="630617"/>
                      <a:pt x="126844" y="602359"/>
                      <a:pt x="127000" y="567400"/>
                    </a:cubicBezTo>
                    <a:close/>
                    <a:moveTo>
                      <a:pt x="34949" y="566223"/>
                    </a:moveTo>
                    <a:cubicBezTo>
                      <a:pt x="34371" y="581944"/>
                      <a:pt x="46609" y="595175"/>
                      <a:pt x="62328" y="595823"/>
                    </a:cubicBezTo>
                    <a:cubicBezTo>
                      <a:pt x="78046" y="596472"/>
                      <a:pt x="91332" y="584293"/>
                      <a:pt x="92051" y="568578"/>
                    </a:cubicBezTo>
                    <a:lnTo>
                      <a:pt x="114248" y="30249"/>
                    </a:lnTo>
                    <a:cubicBezTo>
                      <a:pt x="114825" y="14527"/>
                      <a:pt x="102587" y="1296"/>
                      <a:pt x="86869" y="648"/>
                    </a:cubicBezTo>
                    <a:cubicBezTo>
                      <a:pt x="71150" y="0"/>
                      <a:pt x="57865" y="12179"/>
                      <a:pt x="57146" y="2789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67" name="Freeform 1367"/>
              <p:cNvSpPr/>
              <p:nvPr/>
            </p:nvSpPr>
            <p:spPr>
              <a:xfrm>
                <a:off x="3121775" y="5354701"/>
                <a:ext cx="127000" cy="256811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68116">
                    <a:moveTo>
                      <a:pt x="127000" y="2504899"/>
                    </a:moveTo>
                    <a:cubicBezTo>
                      <a:pt x="126844" y="2469940"/>
                      <a:pt x="98460" y="2441683"/>
                      <a:pt x="63500" y="2441683"/>
                    </a:cubicBezTo>
                    <a:cubicBezTo>
                      <a:pt x="28541" y="2441683"/>
                      <a:pt x="157" y="2469940"/>
                      <a:pt x="0" y="2504899"/>
                    </a:cubicBezTo>
                    <a:cubicBezTo>
                      <a:pt x="157" y="2539858"/>
                      <a:pt x="28541" y="2568115"/>
                      <a:pt x="63500" y="2568115"/>
                    </a:cubicBezTo>
                    <a:cubicBezTo>
                      <a:pt x="98460" y="2568115"/>
                      <a:pt x="126844" y="2539858"/>
                      <a:pt x="127000" y="2504899"/>
                    </a:cubicBezTo>
                    <a:close/>
                    <a:moveTo>
                      <a:pt x="34926" y="2504643"/>
                    </a:moveTo>
                    <a:cubicBezTo>
                      <a:pt x="34856" y="2520375"/>
                      <a:pt x="47514" y="2533205"/>
                      <a:pt x="63245" y="2533346"/>
                    </a:cubicBezTo>
                    <a:cubicBezTo>
                      <a:pt x="78976" y="2533487"/>
                      <a:pt x="91863" y="2520886"/>
                      <a:pt x="92074" y="2505156"/>
                    </a:cubicBezTo>
                    <a:lnTo>
                      <a:pt x="114271" y="28843"/>
                    </a:lnTo>
                    <a:cubicBezTo>
                      <a:pt x="114342" y="13112"/>
                      <a:pt x="101683" y="282"/>
                      <a:pt x="85952" y="141"/>
                    </a:cubicBezTo>
                    <a:cubicBezTo>
                      <a:pt x="70221" y="0"/>
                      <a:pt x="57335" y="12600"/>
                      <a:pt x="57123" y="2833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68" name="Freeform 1368"/>
              <p:cNvSpPr/>
              <p:nvPr/>
            </p:nvSpPr>
            <p:spPr>
              <a:xfrm>
                <a:off x="3143972" y="5320071"/>
                <a:ext cx="127000" cy="509819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098192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92075" y="63090"/>
                    </a:moveTo>
                    <a:cubicBezTo>
                      <a:pt x="91935" y="47359"/>
                      <a:pt x="79106" y="34700"/>
                      <a:pt x="63374" y="34770"/>
                    </a:cubicBezTo>
                    <a:cubicBezTo>
                      <a:pt x="47642" y="34840"/>
                      <a:pt x="34926" y="47612"/>
                      <a:pt x="34925" y="63344"/>
                    </a:cubicBezTo>
                    <a:lnTo>
                      <a:pt x="57123" y="5069802"/>
                    </a:lnTo>
                    <a:cubicBezTo>
                      <a:pt x="57263" y="5085533"/>
                      <a:pt x="70092" y="5098192"/>
                      <a:pt x="85823" y="5098123"/>
                    </a:cubicBezTo>
                    <a:cubicBezTo>
                      <a:pt x="101555" y="5098052"/>
                      <a:pt x="114271" y="5085280"/>
                      <a:pt x="114272" y="506954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69" name="Freeform 1369"/>
              <p:cNvSpPr/>
              <p:nvPr/>
            </p:nvSpPr>
            <p:spPr>
              <a:xfrm>
                <a:off x="3166169" y="5462435"/>
                <a:ext cx="127000" cy="499052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990527">
                    <a:moveTo>
                      <a:pt x="127000" y="4927311"/>
                    </a:moveTo>
                    <a:cubicBezTo>
                      <a:pt x="126844" y="4892352"/>
                      <a:pt x="98460" y="4864094"/>
                      <a:pt x="63500" y="4864094"/>
                    </a:cubicBezTo>
                    <a:cubicBezTo>
                      <a:pt x="28541" y="4864094"/>
                      <a:pt x="157" y="4892352"/>
                      <a:pt x="0" y="4927311"/>
                    </a:cubicBezTo>
                    <a:cubicBezTo>
                      <a:pt x="157" y="4962270"/>
                      <a:pt x="28541" y="4990527"/>
                      <a:pt x="63500" y="4990527"/>
                    </a:cubicBezTo>
                    <a:cubicBezTo>
                      <a:pt x="98460" y="4990527"/>
                      <a:pt x="126844" y="4962270"/>
                      <a:pt x="127000" y="4927311"/>
                    </a:cubicBezTo>
                    <a:close/>
                    <a:moveTo>
                      <a:pt x="34926" y="4927181"/>
                    </a:moveTo>
                    <a:cubicBezTo>
                      <a:pt x="34925" y="4942913"/>
                      <a:pt x="47640" y="4955686"/>
                      <a:pt x="63371" y="4955758"/>
                    </a:cubicBezTo>
                    <a:cubicBezTo>
                      <a:pt x="79103" y="4955829"/>
                      <a:pt x="91933" y="4943171"/>
                      <a:pt x="92075" y="4927440"/>
                    </a:cubicBezTo>
                    <a:lnTo>
                      <a:pt x="114272" y="28648"/>
                    </a:lnTo>
                    <a:cubicBezTo>
                      <a:pt x="114273" y="12916"/>
                      <a:pt x="101558" y="143"/>
                      <a:pt x="85826" y="71"/>
                    </a:cubicBezTo>
                    <a:cubicBezTo>
                      <a:pt x="70094" y="0"/>
                      <a:pt x="57264" y="12658"/>
                      <a:pt x="57122" y="2838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70" name="Freeform 1370"/>
              <p:cNvSpPr/>
              <p:nvPr/>
            </p:nvSpPr>
            <p:spPr>
              <a:xfrm>
                <a:off x="3188366" y="5427737"/>
                <a:ext cx="127000" cy="434454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344544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5" y="63068"/>
                    </a:moveTo>
                    <a:cubicBezTo>
                      <a:pt x="91923" y="47337"/>
                      <a:pt x="79083" y="34688"/>
                      <a:pt x="63352" y="34769"/>
                    </a:cubicBezTo>
                    <a:cubicBezTo>
                      <a:pt x="47620" y="34852"/>
                      <a:pt x="34914" y="47634"/>
                      <a:pt x="34926" y="63366"/>
                    </a:cubicBezTo>
                    <a:lnTo>
                      <a:pt x="57123" y="4316164"/>
                    </a:lnTo>
                    <a:cubicBezTo>
                      <a:pt x="57275" y="4331894"/>
                      <a:pt x="70114" y="4344544"/>
                      <a:pt x="85846" y="4344462"/>
                    </a:cubicBezTo>
                    <a:cubicBezTo>
                      <a:pt x="101577" y="4344380"/>
                      <a:pt x="114284" y="4331597"/>
                      <a:pt x="114272" y="431586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71" name="Freeform 1371"/>
              <p:cNvSpPr/>
              <p:nvPr/>
            </p:nvSpPr>
            <p:spPr>
              <a:xfrm>
                <a:off x="3210563" y="9014992"/>
                <a:ext cx="127000" cy="7919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91976">
                    <a:moveTo>
                      <a:pt x="127000" y="728759"/>
                    </a:moveTo>
                    <a:cubicBezTo>
                      <a:pt x="126844" y="693800"/>
                      <a:pt x="98460" y="665543"/>
                      <a:pt x="63500" y="665543"/>
                    </a:cubicBezTo>
                    <a:cubicBezTo>
                      <a:pt x="28541" y="665543"/>
                      <a:pt x="157" y="693800"/>
                      <a:pt x="0" y="728759"/>
                    </a:cubicBezTo>
                    <a:cubicBezTo>
                      <a:pt x="157" y="763718"/>
                      <a:pt x="28541" y="791975"/>
                      <a:pt x="63500" y="791975"/>
                    </a:cubicBezTo>
                    <a:cubicBezTo>
                      <a:pt x="98460" y="791975"/>
                      <a:pt x="126844" y="763718"/>
                      <a:pt x="127000" y="728759"/>
                    </a:cubicBezTo>
                    <a:close/>
                    <a:moveTo>
                      <a:pt x="34940" y="727854"/>
                    </a:moveTo>
                    <a:cubicBezTo>
                      <a:pt x="34511" y="743580"/>
                      <a:pt x="46875" y="756694"/>
                      <a:pt x="62598" y="757193"/>
                    </a:cubicBezTo>
                    <a:cubicBezTo>
                      <a:pt x="78323" y="757691"/>
                      <a:pt x="91492" y="745387"/>
                      <a:pt x="92061" y="729665"/>
                    </a:cubicBezTo>
                    <a:lnTo>
                      <a:pt x="114258" y="29838"/>
                    </a:lnTo>
                    <a:cubicBezTo>
                      <a:pt x="114687" y="14112"/>
                      <a:pt x="102324" y="997"/>
                      <a:pt x="86600" y="499"/>
                    </a:cubicBezTo>
                    <a:cubicBezTo>
                      <a:pt x="70875" y="0"/>
                      <a:pt x="57706" y="12304"/>
                      <a:pt x="57137" y="2802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72" name="Freeform 1372"/>
              <p:cNvSpPr/>
              <p:nvPr/>
            </p:nvSpPr>
            <p:spPr>
              <a:xfrm>
                <a:off x="3232760" y="8099944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943980"/>
                    </a:moveTo>
                    <a:cubicBezTo>
                      <a:pt x="126844" y="909021"/>
                      <a:pt x="98460" y="880764"/>
                      <a:pt x="63500" y="880764"/>
                    </a:cubicBezTo>
                    <a:cubicBezTo>
                      <a:pt x="28541" y="880764"/>
                      <a:pt x="157" y="909021"/>
                      <a:pt x="0" y="943980"/>
                    </a:cubicBezTo>
                    <a:cubicBezTo>
                      <a:pt x="157" y="978939"/>
                      <a:pt x="28541" y="1007196"/>
                      <a:pt x="63500" y="1007196"/>
                    </a:cubicBezTo>
                    <a:cubicBezTo>
                      <a:pt x="98460" y="1007196"/>
                      <a:pt x="126844" y="978939"/>
                      <a:pt x="127000" y="943980"/>
                    </a:cubicBezTo>
                    <a:close/>
                    <a:moveTo>
                      <a:pt x="34934" y="943287"/>
                    </a:moveTo>
                    <a:cubicBezTo>
                      <a:pt x="34622" y="959015"/>
                      <a:pt x="47083" y="972038"/>
                      <a:pt x="62810" y="972419"/>
                    </a:cubicBezTo>
                    <a:cubicBezTo>
                      <a:pt x="78537" y="972801"/>
                      <a:pt x="91615" y="960398"/>
                      <a:pt x="92067" y="944673"/>
                    </a:cubicBezTo>
                    <a:lnTo>
                      <a:pt x="114264" y="29514"/>
                    </a:lnTo>
                    <a:cubicBezTo>
                      <a:pt x="114575" y="13786"/>
                      <a:pt x="102114" y="763"/>
                      <a:pt x="86387" y="382"/>
                    </a:cubicBezTo>
                    <a:cubicBezTo>
                      <a:pt x="70660" y="0"/>
                      <a:pt x="57583" y="12403"/>
                      <a:pt x="57131" y="2812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73" name="Freeform 1373"/>
              <p:cNvSpPr/>
              <p:nvPr/>
            </p:nvSpPr>
            <p:spPr>
              <a:xfrm>
                <a:off x="3254957" y="7776308"/>
                <a:ext cx="127000" cy="41567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3">
                    <a:moveTo>
                      <a:pt x="127000" y="352457"/>
                    </a:moveTo>
                    <a:cubicBezTo>
                      <a:pt x="126844" y="317498"/>
                      <a:pt x="98460" y="289241"/>
                      <a:pt x="63500" y="289241"/>
                    </a:cubicBezTo>
                    <a:cubicBezTo>
                      <a:pt x="28541" y="289241"/>
                      <a:pt x="156" y="317498"/>
                      <a:pt x="0" y="352457"/>
                    </a:cubicBezTo>
                    <a:cubicBezTo>
                      <a:pt x="156" y="387416"/>
                      <a:pt x="28541" y="415673"/>
                      <a:pt x="63500" y="415673"/>
                    </a:cubicBezTo>
                    <a:cubicBezTo>
                      <a:pt x="98460" y="415673"/>
                      <a:pt x="126844" y="387416"/>
                      <a:pt x="127000" y="352457"/>
                    </a:cubicBezTo>
                    <a:close/>
                    <a:moveTo>
                      <a:pt x="34993" y="350497"/>
                    </a:moveTo>
                    <a:cubicBezTo>
                      <a:pt x="33984" y="366197"/>
                      <a:pt x="45855" y="379759"/>
                      <a:pt x="61550" y="380838"/>
                    </a:cubicBezTo>
                    <a:cubicBezTo>
                      <a:pt x="77245" y="381916"/>
                      <a:pt x="90859" y="370106"/>
                      <a:pt x="92008" y="354416"/>
                    </a:cubicBezTo>
                    <a:lnTo>
                      <a:pt x="114205" y="31419"/>
                    </a:lnTo>
                    <a:cubicBezTo>
                      <a:pt x="115214" y="15719"/>
                      <a:pt x="103343" y="2158"/>
                      <a:pt x="87648" y="1079"/>
                    </a:cubicBezTo>
                    <a:cubicBezTo>
                      <a:pt x="71953" y="0"/>
                      <a:pt x="58338" y="11810"/>
                      <a:pt x="57190" y="2750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74" name="Freeform 1374"/>
              <p:cNvSpPr/>
              <p:nvPr/>
            </p:nvSpPr>
            <p:spPr>
              <a:xfrm>
                <a:off x="3277154" y="7742551"/>
                <a:ext cx="127000" cy="1383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19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1" y="62726"/>
                    </a:moveTo>
                    <a:cubicBezTo>
                      <a:pt x="91731" y="46998"/>
                      <a:pt x="78741" y="34503"/>
                      <a:pt x="63012" y="34774"/>
                    </a:cubicBezTo>
                    <a:cubicBezTo>
                      <a:pt x="47282" y="35043"/>
                      <a:pt x="34730" y="47977"/>
                      <a:pt x="34929" y="63707"/>
                    </a:cubicBezTo>
                    <a:lnTo>
                      <a:pt x="57127" y="1355697"/>
                    </a:lnTo>
                    <a:cubicBezTo>
                      <a:pt x="57467" y="1371424"/>
                      <a:pt x="70457" y="1383919"/>
                      <a:pt x="86186" y="1383649"/>
                    </a:cubicBezTo>
                    <a:cubicBezTo>
                      <a:pt x="101916" y="1383379"/>
                      <a:pt x="114468" y="1370445"/>
                      <a:pt x="114268" y="135471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75" name="Freeform 1375"/>
              <p:cNvSpPr/>
              <p:nvPr/>
            </p:nvSpPr>
            <p:spPr>
              <a:xfrm>
                <a:off x="3299351" y="9034541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1979" y="60867"/>
                    </a:moveTo>
                    <a:cubicBezTo>
                      <a:pt x="90616" y="45195"/>
                      <a:pt x="76841" y="33571"/>
                      <a:pt x="61163" y="34864"/>
                    </a:cubicBezTo>
                    <a:cubicBezTo>
                      <a:pt x="45484" y="36157"/>
                      <a:pt x="33799" y="49880"/>
                      <a:pt x="35022" y="65564"/>
                    </a:cubicBezTo>
                    <a:lnTo>
                      <a:pt x="57219" y="334729"/>
                    </a:lnTo>
                    <a:cubicBezTo>
                      <a:pt x="58582" y="350402"/>
                      <a:pt x="72357" y="362025"/>
                      <a:pt x="88036" y="360732"/>
                    </a:cubicBezTo>
                    <a:cubicBezTo>
                      <a:pt x="103714" y="359438"/>
                      <a:pt x="115399" y="345716"/>
                      <a:pt x="114176" y="33003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76" name="Freeform 1376"/>
              <p:cNvSpPr/>
              <p:nvPr/>
            </p:nvSpPr>
            <p:spPr>
              <a:xfrm>
                <a:off x="3321548" y="9280792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86129"/>
                    </a:moveTo>
                    <a:cubicBezTo>
                      <a:pt x="126844" y="51170"/>
                      <a:pt x="98460" y="22913"/>
                      <a:pt x="63500" y="22913"/>
                    </a:cubicBezTo>
                    <a:cubicBezTo>
                      <a:pt x="28541" y="22913"/>
                      <a:pt x="157" y="51170"/>
                      <a:pt x="0" y="86129"/>
                    </a:cubicBezTo>
                    <a:cubicBezTo>
                      <a:pt x="157" y="121088"/>
                      <a:pt x="28541" y="149346"/>
                      <a:pt x="63500" y="149346"/>
                    </a:cubicBezTo>
                    <a:cubicBezTo>
                      <a:pt x="98460" y="149346"/>
                      <a:pt x="126844" y="121088"/>
                      <a:pt x="127000" y="86129"/>
                    </a:cubicBezTo>
                    <a:close/>
                    <a:moveTo>
                      <a:pt x="37083" y="75236"/>
                    </a:moveTo>
                    <a:cubicBezTo>
                      <a:pt x="31151" y="89807"/>
                      <a:pt x="38112" y="106431"/>
                      <a:pt x="52656" y="112428"/>
                    </a:cubicBezTo>
                    <a:cubicBezTo>
                      <a:pt x="67200" y="118425"/>
                      <a:pt x="83856" y="111539"/>
                      <a:pt x="89918" y="97022"/>
                    </a:cubicBezTo>
                    <a:lnTo>
                      <a:pt x="112115" y="43189"/>
                    </a:lnTo>
                    <a:cubicBezTo>
                      <a:pt x="118047" y="28619"/>
                      <a:pt x="111085" y="11994"/>
                      <a:pt x="96542" y="5997"/>
                    </a:cubicBezTo>
                    <a:cubicBezTo>
                      <a:pt x="81998" y="0"/>
                      <a:pt x="65342" y="6887"/>
                      <a:pt x="59280" y="2140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77" name="Freeform 1377"/>
              <p:cNvSpPr/>
              <p:nvPr/>
            </p:nvSpPr>
            <p:spPr>
              <a:xfrm>
                <a:off x="3343746" y="9249872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66" y="62523"/>
                    </a:moveTo>
                    <a:cubicBezTo>
                      <a:pt x="91614" y="46798"/>
                      <a:pt x="78537" y="34395"/>
                      <a:pt x="62810" y="34777"/>
                    </a:cubicBezTo>
                    <a:cubicBezTo>
                      <a:pt x="47083" y="35159"/>
                      <a:pt x="34622" y="48181"/>
                      <a:pt x="34933" y="63909"/>
                    </a:cubicBezTo>
                    <a:lnTo>
                      <a:pt x="57130" y="979068"/>
                    </a:lnTo>
                    <a:cubicBezTo>
                      <a:pt x="57582" y="994793"/>
                      <a:pt x="70659" y="1007196"/>
                      <a:pt x="86386" y="1006814"/>
                    </a:cubicBezTo>
                    <a:cubicBezTo>
                      <a:pt x="102113" y="1006433"/>
                      <a:pt x="114574" y="993411"/>
                      <a:pt x="114263" y="97768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78" name="Freeform 1378"/>
              <p:cNvSpPr/>
              <p:nvPr/>
            </p:nvSpPr>
            <p:spPr>
              <a:xfrm>
                <a:off x="3365943" y="8961365"/>
                <a:ext cx="127000" cy="13300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30098">
                    <a:moveTo>
                      <a:pt x="127000" y="1266882"/>
                    </a:moveTo>
                    <a:cubicBezTo>
                      <a:pt x="126843" y="1231923"/>
                      <a:pt x="98459" y="1203666"/>
                      <a:pt x="63500" y="1203666"/>
                    </a:cubicBezTo>
                    <a:cubicBezTo>
                      <a:pt x="28540" y="1203666"/>
                      <a:pt x="156" y="1231923"/>
                      <a:pt x="0" y="1266882"/>
                    </a:cubicBezTo>
                    <a:cubicBezTo>
                      <a:pt x="156" y="1301841"/>
                      <a:pt x="28540" y="1330098"/>
                      <a:pt x="63500" y="1330098"/>
                    </a:cubicBezTo>
                    <a:cubicBezTo>
                      <a:pt x="98459" y="1330098"/>
                      <a:pt x="126843" y="1301841"/>
                      <a:pt x="127000" y="1266882"/>
                    </a:cubicBezTo>
                    <a:close/>
                    <a:moveTo>
                      <a:pt x="34929" y="1266370"/>
                    </a:moveTo>
                    <a:cubicBezTo>
                      <a:pt x="34718" y="1282100"/>
                      <a:pt x="47261" y="1295043"/>
                      <a:pt x="62990" y="1295325"/>
                    </a:cubicBezTo>
                    <a:cubicBezTo>
                      <a:pt x="78719" y="1295607"/>
                      <a:pt x="91718" y="1283122"/>
                      <a:pt x="92070" y="1267394"/>
                    </a:cubicBezTo>
                    <a:lnTo>
                      <a:pt x="114267" y="29238"/>
                    </a:lnTo>
                    <a:cubicBezTo>
                      <a:pt x="114479" y="13507"/>
                      <a:pt x="101936" y="565"/>
                      <a:pt x="86207" y="283"/>
                    </a:cubicBezTo>
                    <a:cubicBezTo>
                      <a:pt x="70477" y="0"/>
                      <a:pt x="57478" y="12486"/>
                      <a:pt x="57126" y="2821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79" name="Freeform 1379"/>
              <p:cNvSpPr/>
              <p:nvPr/>
            </p:nvSpPr>
            <p:spPr>
              <a:xfrm>
                <a:off x="3388140" y="8583937"/>
                <a:ext cx="127000" cy="46937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9370">
                    <a:moveTo>
                      <a:pt x="127000" y="406154"/>
                    </a:moveTo>
                    <a:cubicBezTo>
                      <a:pt x="126844" y="371195"/>
                      <a:pt x="98459" y="342937"/>
                      <a:pt x="63500" y="342937"/>
                    </a:cubicBezTo>
                    <a:cubicBezTo>
                      <a:pt x="28540" y="342937"/>
                      <a:pt x="156" y="371195"/>
                      <a:pt x="0" y="406154"/>
                    </a:cubicBezTo>
                    <a:cubicBezTo>
                      <a:pt x="156" y="441113"/>
                      <a:pt x="28540" y="469370"/>
                      <a:pt x="63500" y="469370"/>
                    </a:cubicBezTo>
                    <a:cubicBezTo>
                      <a:pt x="98459" y="469370"/>
                      <a:pt x="126844" y="441113"/>
                      <a:pt x="127000" y="406154"/>
                    </a:cubicBezTo>
                    <a:close/>
                    <a:moveTo>
                      <a:pt x="34974" y="404474"/>
                    </a:moveTo>
                    <a:cubicBezTo>
                      <a:pt x="34119" y="420182"/>
                      <a:pt x="46122" y="433627"/>
                      <a:pt x="61827" y="434553"/>
                    </a:cubicBezTo>
                    <a:cubicBezTo>
                      <a:pt x="77531" y="435478"/>
                      <a:pt x="91030" y="423535"/>
                      <a:pt x="92025" y="407834"/>
                    </a:cubicBezTo>
                    <a:lnTo>
                      <a:pt x="114222" y="31004"/>
                    </a:lnTo>
                    <a:cubicBezTo>
                      <a:pt x="115077" y="15295"/>
                      <a:pt x="103074" y="1851"/>
                      <a:pt x="87369" y="925"/>
                    </a:cubicBezTo>
                    <a:cubicBezTo>
                      <a:pt x="71665" y="0"/>
                      <a:pt x="58166" y="11943"/>
                      <a:pt x="57171" y="2764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80" name="Freeform 1380"/>
              <p:cNvSpPr/>
              <p:nvPr/>
            </p:nvSpPr>
            <p:spPr>
              <a:xfrm>
                <a:off x="3410336" y="8550045"/>
                <a:ext cx="127000" cy="73818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181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59" y="62235"/>
                    </a:moveTo>
                    <a:cubicBezTo>
                      <a:pt x="91448" y="46515"/>
                      <a:pt x="78246" y="34245"/>
                      <a:pt x="62524" y="34785"/>
                    </a:cubicBezTo>
                    <a:cubicBezTo>
                      <a:pt x="46801" y="35326"/>
                      <a:pt x="34472" y="48473"/>
                      <a:pt x="34942" y="64197"/>
                    </a:cubicBezTo>
                    <a:lnTo>
                      <a:pt x="57140" y="710191"/>
                    </a:lnTo>
                    <a:cubicBezTo>
                      <a:pt x="57750" y="725911"/>
                      <a:pt x="70952" y="738181"/>
                      <a:pt x="86674" y="737641"/>
                    </a:cubicBezTo>
                    <a:cubicBezTo>
                      <a:pt x="102397" y="737101"/>
                      <a:pt x="114726" y="723954"/>
                      <a:pt x="114256" y="70822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81" name="Freeform 1381"/>
              <p:cNvSpPr/>
              <p:nvPr/>
            </p:nvSpPr>
            <p:spPr>
              <a:xfrm>
                <a:off x="3432534" y="9196039"/>
                <a:ext cx="127000" cy="7919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91976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60" y="62311"/>
                    </a:moveTo>
                    <a:cubicBezTo>
                      <a:pt x="91491" y="46589"/>
                      <a:pt x="78322" y="34284"/>
                      <a:pt x="62598" y="34783"/>
                    </a:cubicBezTo>
                    <a:cubicBezTo>
                      <a:pt x="46874" y="35282"/>
                      <a:pt x="34511" y="48396"/>
                      <a:pt x="34939" y="64122"/>
                    </a:cubicBezTo>
                    <a:lnTo>
                      <a:pt x="57136" y="763950"/>
                    </a:lnTo>
                    <a:cubicBezTo>
                      <a:pt x="57705" y="779671"/>
                      <a:pt x="70875" y="791976"/>
                      <a:pt x="86599" y="791477"/>
                    </a:cubicBezTo>
                    <a:cubicBezTo>
                      <a:pt x="102323" y="790979"/>
                      <a:pt x="114686" y="777864"/>
                      <a:pt x="114257" y="76213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82" name="Freeform 1382"/>
              <p:cNvSpPr/>
              <p:nvPr/>
            </p:nvSpPr>
            <p:spPr>
              <a:xfrm>
                <a:off x="3454731" y="9895867"/>
                <a:ext cx="127000" cy="12643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6433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63500" y="34641"/>
                    </a:moveTo>
                    <a:cubicBezTo>
                      <a:pt x="47768" y="34711"/>
                      <a:pt x="35052" y="47484"/>
                      <a:pt x="35052" y="63216"/>
                    </a:cubicBezTo>
                    <a:cubicBezTo>
                      <a:pt x="35052" y="78947"/>
                      <a:pt x="47768" y="91720"/>
                      <a:pt x="63500" y="91791"/>
                    </a:cubicBezTo>
                    <a:lnTo>
                      <a:pt x="85697" y="91791"/>
                    </a:lnTo>
                    <a:cubicBezTo>
                      <a:pt x="101428" y="91720"/>
                      <a:pt x="114144" y="78947"/>
                      <a:pt x="114144" y="63216"/>
                    </a:cubicBezTo>
                    <a:cubicBezTo>
                      <a:pt x="114144" y="47484"/>
                      <a:pt x="101428" y="34711"/>
                      <a:pt x="85697" y="3464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83" name="Freeform 1383"/>
              <p:cNvSpPr/>
              <p:nvPr/>
            </p:nvSpPr>
            <p:spPr>
              <a:xfrm>
                <a:off x="3476928" y="8153956"/>
                <a:ext cx="127000" cy="186834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868343">
                    <a:moveTo>
                      <a:pt x="127000" y="1805127"/>
                    </a:moveTo>
                    <a:cubicBezTo>
                      <a:pt x="126844" y="1770168"/>
                      <a:pt x="98459" y="1741911"/>
                      <a:pt x="63500" y="1741911"/>
                    </a:cubicBezTo>
                    <a:cubicBezTo>
                      <a:pt x="28540" y="1741911"/>
                      <a:pt x="156" y="1770168"/>
                      <a:pt x="0" y="1805127"/>
                    </a:cubicBezTo>
                    <a:cubicBezTo>
                      <a:pt x="156" y="1840086"/>
                      <a:pt x="28540" y="1868343"/>
                      <a:pt x="63500" y="1868343"/>
                    </a:cubicBezTo>
                    <a:cubicBezTo>
                      <a:pt x="98459" y="1868343"/>
                      <a:pt x="126844" y="1840086"/>
                      <a:pt x="127000" y="1805127"/>
                    </a:cubicBezTo>
                    <a:close/>
                    <a:moveTo>
                      <a:pt x="34927" y="1804769"/>
                    </a:moveTo>
                    <a:cubicBezTo>
                      <a:pt x="34801" y="1820501"/>
                      <a:pt x="47413" y="1833375"/>
                      <a:pt x="63144" y="1833572"/>
                    </a:cubicBezTo>
                    <a:cubicBezTo>
                      <a:pt x="78874" y="1833768"/>
                      <a:pt x="91805" y="1821213"/>
                      <a:pt x="92072" y="1805484"/>
                    </a:cubicBezTo>
                    <a:lnTo>
                      <a:pt x="114269" y="28999"/>
                    </a:lnTo>
                    <a:cubicBezTo>
                      <a:pt x="114396" y="13267"/>
                      <a:pt x="101783" y="394"/>
                      <a:pt x="86052" y="197"/>
                    </a:cubicBezTo>
                    <a:cubicBezTo>
                      <a:pt x="70322" y="0"/>
                      <a:pt x="57391" y="12556"/>
                      <a:pt x="57124" y="2828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84" name="Freeform 1384"/>
              <p:cNvSpPr/>
              <p:nvPr/>
            </p:nvSpPr>
            <p:spPr>
              <a:xfrm>
                <a:off x="3499125" y="8119381"/>
                <a:ext cx="127000" cy="127627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7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6"/>
                    </a:cubicBezTo>
                    <a:close/>
                    <a:moveTo>
                      <a:pt x="92070" y="62682"/>
                    </a:moveTo>
                    <a:cubicBezTo>
                      <a:pt x="91705" y="46954"/>
                      <a:pt x="78696" y="34479"/>
                      <a:pt x="62967" y="34774"/>
                    </a:cubicBezTo>
                    <a:cubicBezTo>
                      <a:pt x="47238" y="35069"/>
                      <a:pt x="34705" y="48022"/>
                      <a:pt x="34930" y="63752"/>
                    </a:cubicBezTo>
                    <a:lnTo>
                      <a:pt x="57127" y="1248076"/>
                    </a:lnTo>
                    <a:cubicBezTo>
                      <a:pt x="57492" y="1263804"/>
                      <a:pt x="70501" y="1276277"/>
                      <a:pt x="86230" y="1275983"/>
                    </a:cubicBezTo>
                    <a:cubicBezTo>
                      <a:pt x="101959" y="1275688"/>
                      <a:pt x="114491" y="1262735"/>
                      <a:pt x="114267" y="124700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85" name="Freeform 1385"/>
              <p:cNvSpPr/>
              <p:nvPr/>
            </p:nvSpPr>
            <p:spPr>
              <a:xfrm>
                <a:off x="3521322" y="9303705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4" y="98175"/>
                      <a:pt x="127000" y="63216"/>
                    </a:cubicBezTo>
                    <a:close/>
                    <a:moveTo>
                      <a:pt x="92037" y="61745"/>
                    </a:moveTo>
                    <a:cubicBezTo>
                      <a:pt x="91157" y="46037"/>
                      <a:pt x="77746" y="33996"/>
                      <a:pt x="62035" y="34806"/>
                    </a:cubicBezTo>
                    <a:cubicBezTo>
                      <a:pt x="46325" y="35616"/>
                      <a:pt x="34223" y="48972"/>
                      <a:pt x="34962" y="64687"/>
                    </a:cubicBezTo>
                    <a:lnTo>
                      <a:pt x="57160" y="495350"/>
                    </a:lnTo>
                    <a:cubicBezTo>
                      <a:pt x="58040" y="511058"/>
                      <a:pt x="71450" y="523099"/>
                      <a:pt x="87161" y="522289"/>
                    </a:cubicBezTo>
                    <a:cubicBezTo>
                      <a:pt x="102872" y="521480"/>
                      <a:pt x="114973" y="508123"/>
                      <a:pt x="114234" y="49240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86" name="Freeform 1386"/>
              <p:cNvSpPr/>
              <p:nvPr/>
            </p:nvSpPr>
            <p:spPr>
              <a:xfrm>
                <a:off x="3543519" y="7292684"/>
                <a:ext cx="127000" cy="256811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68116">
                    <a:moveTo>
                      <a:pt x="127000" y="2504900"/>
                    </a:moveTo>
                    <a:cubicBezTo>
                      <a:pt x="126844" y="2469941"/>
                      <a:pt x="98459" y="2441684"/>
                      <a:pt x="63500" y="2441684"/>
                    </a:cubicBezTo>
                    <a:cubicBezTo>
                      <a:pt x="28540" y="2441684"/>
                      <a:pt x="156" y="2469941"/>
                      <a:pt x="0" y="2504900"/>
                    </a:cubicBezTo>
                    <a:cubicBezTo>
                      <a:pt x="156" y="2539859"/>
                      <a:pt x="28540" y="2568116"/>
                      <a:pt x="63500" y="2568116"/>
                    </a:cubicBezTo>
                    <a:cubicBezTo>
                      <a:pt x="98459" y="2568116"/>
                      <a:pt x="126844" y="2539859"/>
                      <a:pt x="127000" y="2504900"/>
                    </a:cubicBezTo>
                    <a:close/>
                    <a:moveTo>
                      <a:pt x="34926" y="2504644"/>
                    </a:moveTo>
                    <a:cubicBezTo>
                      <a:pt x="34856" y="2520376"/>
                      <a:pt x="47514" y="2533205"/>
                      <a:pt x="63245" y="2533346"/>
                    </a:cubicBezTo>
                    <a:cubicBezTo>
                      <a:pt x="78977" y="2533488"/>
                      <a:pt x="91863" y="2520886"/>
                      <a:pt x="92074" y="2505156"/>
                    </a:cubicBezTo>
                    <a:lnTo>
                      <a:pt x="114271" y="28844"/>
                    </a:lnTo>
                    <a:cubicBezTo>
                      <a:pt x="114341" y="13112"/>
                      <a:pt x="101683" y="282"/>
                      <a:pt x="85951" y="141"/>
                    </a:cubicBezTo>
                    <a:cubicBezTo>
                      <a:pt x="70220" y="0"/>
                      <a:pt x="57334" y="12602"/>
                      <a:pt x="57123" y="2833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87" name="Freeform 1387"/>
              <p:cNvSpPr/>
              <p:nvPr/>
            </p:nvSpPr>
            <p:spPr>
              <a:xfrm>
                <a:off x="3565716" y="7258055"/>
                <a:ext cx="127000" cy="229896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298968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74" y="62929"/>
                    </a:moveTo>
                    <a:cubicBezTo>
                      <a:pt x="91845" y="47199"/>
                      <a:pt x="78944" y="34612"/>
                      <a:pt x="63214" y="34770"/>
                    </a:cubicBezTo>
                    <a:cubicBezTo>
                      <a:pt x="47482" y="34929"/>
                      <a:pt x="34838" y="47773"/>
                      <a:pt x="34926" y="63504"/>
                    </a:cubicBezTo>
                    <a:lnTo>
                      <a:pt x="57123" y="2270652"/>
                    </a:lnTo>
                    <a:cubicBezTo>
                      <a:pt x="57352" y="2286382"/>
                      <a:pt x="70252" y="2298969"/>
                      <a:pt x="85983" y="2298810"/>
                    </a:cubicBezTo>
                    <a:cubicBezTo>
                      <a:pt x="101714" y="2298652"/>
                      <a:pt x="114358" y="2285809"/>
                      <a:pt x="114271" y="227007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88" name="Freeform 1388"/>
              <p:cNvSpPr/>
              <p:nvPr/>
            </p:nvSpPr>
            <p:spPr>
              <a:xfrm>
                <a:off x="3587913" y="7669465"/>
                <a:ext cx="127000" cy="192217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922171">
                    <a:moveTo>
                      <a:pt x="127000" y="1858955"/>
                    </a:moveTo>
                    <a:cubicBezTo>
                      <a:pt x="126844" y="1823996"/>
                      <a:pt x="98459" y="1795739"/>
                      <a:pt x="63500" y="1795739"/>
                    </a:cubicBezTo>
                    <a:cubicBezTo>
                      <a:pt x="28540" y="1795739"/>
                      <a:pt x="156" y="1823996"/>
                      <a:pt x="0" y="1858955"/>
                    </a:cubicBezTo>
                    <a:cubicBezTo>
                      <a:pt x="156" y="1893914"/>
                      <a:pt x="28540" y="1922171"/>
                      <a:pt x="63500" y="1922171"/>
                    </a:cubicBezTo>
                    <a:cubicBezTo>
                      <a:pt x="98459" y="1922171"/>
                      <a:pt x="126844" y="1893914"/>
                      <a:pt x="127000" y="1858955"/>
                    </a:cubicBezTo>
                    <a:close/>
                    <a:moveTo>
                      <a:pt x="34927" y="1858608"/>
                    </a:moveTo>
                    <a:cubicBezTo>
                      <a:pt x="34807" y="1874340"/>
                      <a:pt x="47424" y="1887210"/>
                      <a:pt x="63155" y="1887400"/>
                    </a:cubicBezTo>
                    <a:cubicBezTo>
                      <a:pt x="78886" y="1887591"/>
                      <a:pt x="91812" y="1875031"/>
                      <a:pt x="92073" y="1859301"/>
                    </a:cubicBezTo>
                    <a:lnTo>
                      <a:pt x="114270" y="28984"/>
                    </a:lnTo>
                    <a:cubicBezTo>
                      <a:pt x="114390" y="13252"/>
                      <a:pt x="101773" y="382"/>
                      <a:pt x="86043" y="192"/>
                    </a:cubicBezTo>
                    <a:cubicBezTo>
                      <a:pt x="70312" y="0"/>
                      <a:pt x="57385" y="12561"/>
                      <a:pt x="57124" y="2829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89" name="Freeform 1389"/>
              <p:cNvSpPr/>
              <p:nvPr/>
            </p:nvSpPr>
            <p:spPr>
              <a:xfrm>
                <a:off x="3610110" y="7634886"/>
                <a:ext cx="127000" cy="192217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922170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4" y="98175"/>
                      <a:pt x="127000" y="63216"/>
                    </a:cubicBezTo>
                    <a:close/>
                    <a:moveTo>
                      <a:pt x="92073" y="62869"/>
                    </a:moveTo>
                    <a:cubicBezTo>
                      <a:pt x="91812" y="47140"/>
                      <a:pt x="78885" y="34579"/>
                      <a:pt x="63155" y="34771"/>
                    </a:cubicBezTo>
                    <a:cubicBezTo>
                      <a:pt x="47424" y="34961"/>
                      <a:pt x="34807" y="47831"/>
                      <a:pt x="34927" y="63563"/>
                    </a:cubicBezTo>
                    <a:lnTo>
                      <a:pt x="57124" y="1893880"/>
                    </a:lnTo>
                    <a:cubicBezTo>
                      <a:pt x="57385" y="1909610"/>
                      <a:pt x="70311" y="1922170"/>
                      <a:pt x="86042" y="1921979"/>
                    </a:cubicBezTo>
                    <a:cubicBezTo>
                      <a:pt x="101773" y="1921789"/>
                      <a:pt x="114391" y="1908919"/>
                      <a:pt x="114270" y="189318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90" name="Freeform 1390"/>
              <p:cNvSpPr/>
              <p:nvPr/>
            </p:nvSpPr>
            <p:spPr>
              <a:xfrm>
                <a:off x="3632307" y="9175963"/>
                <a:ext cx="127000" cy="41567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3">
                    <a:moveTo>
                      <a:pt x="127000" y="352457"/>
                    </a:moveTo>
                    <a:cubicBezTo>
                      <a:pt x="126844" y="317498"/>
                      <a:pt x="98459" y="289241"/>
                      <a:pt x="63500" y="289241"/>
                    </a:cubicBezTo>
                    <a:cubicBezTo>
                      <a:pt x="28540" y="289241"/>
                      <a:pt x="156" y="317498"/>
                      <a:pt x="0" y="352457"/>
                    </a:cubicBezTo>
                    <a:cubicBezTo>
                      <a:pt x="156" y="387416"/>
                      <a:pt x="28540" y="415673"/>
                      <a:pt x="63500" y="415673"/>
                    </a:cubicBezTo>
                    <a:cubicBezTo>
                      <a:pt x="98459" y="415673"/>
                      <a:pt x="126844" y="387416"/>
                      <a:pt x="127000" y="352457"/>
                    </a:cubicBezTo>
                    <a:close/>
                    <a:moveTo>
                      <a:pt x="34992" y="350497"/>
                    </a:moveTo>
                    <a:cubicBezTo>
                      <a:pt x="33984" y="366197"/>
                      <a:pt x="45855" y="379758"/>
                      <a:pt x="61550" y="380837"/>
                    </a:cubicBezTo>
                    <a:cubicBezTo>
                      <a:pt x="77244" y="381916"/>
                      <a:pt x="90859" y="370105"/>
                      <a:pt x="92008" y="354416"/>
                    </a:cubicBezTo>
                    <a:lnTo>
                      <a:pt x="114205" y="31418"/>
                    </a:lnTo>
                    <a:cubicBezTo>
                      <a:pt x="115213" y="15719"/>
                      <a:pt x="103342" y="2157"/>
                      <a:pt x="87647" y="1078"/>
                    </a:cubicBezTo>
                    <a:cubicBezTo>
                      <a:pt x="71953" y="0"/>
                      <a:pt x="58338" y="11810"/>
                      <a:pt x="57189" y="2750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91" name="Freeform 1391"/>
              <p:cNvSpPr/>
              <p:nvPr/>
            </p:nvSpPr>
            <p:spPr>
              <a:xfrm>
                <a:off x="3654504" y="8960180"/>
                <a:ext cx="127000" cy="3084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9">
                    <a:moveTo>
                      <a:pt x="127000" y="245243"/>
                    </a:moveTo>
                    <a:cubicBezTo>
                      <a:pt x="126844" y="210284"/>
                      <a:pt x="98460" y="182026"/>
                      <a:pt x="63500" y="182026"/>
                    </a:cubicBezTo>
                    <a:cubicBezTo>
                      <a:pt x="28541" y="182026"/>
                      <a:pt x="156" y="210284"/>
                      <a:pt x="0" y="245243"/>
                    </a:cubicBezTo>
                    <a:cubicBezTo>
                      <a:pt x="156" y="280202"/>
                      <a:pt x="28541" y="308459"/>
                      <a:pt x="63500" y="308459"/>
                    </a:cubicBezTo>
                    <a:cubicBezTo>
                      <a:pt x="98460" y="308459"/>
                      <a:pt x="126844" y="280202"/>
                      <a:pt x="127000" y="245243"/>
                    </a:cubicBezTo>
                    <a:close/>
                    <a:moveTo>
                      <a:pt x="35075" y="242313"/>
                    </a:moveTo>
                    <a:cubicBezTo>
                      <a:pt x="33532" y="257968"/>
                      <a:pt x="44934" y="271927"/>
                      <a:pt x="60583" y="273540"/>
                    </a:cubicBezTo>
                    <a:cubicBezTo>
                      <a:pt x="76232" y="275153"/>
                      <a:pt x="90241" y="263814"/>
                      <a:pt x="91924" y="248173"/>
                    </a:cubicBezTo>
                    <a:lnTo>
                      <a:pt x="114121" y="32841"/>
                    </a:lnTo>
                    <a:cubicBezTo>
                      <a:pt x="115665" y="17185"/>
                      <a:pt x="104263" y="3226"/>
                      <a:pt x="88614" y="1613"/>
                    </a:cubicBezTo>
                    <a:cubicBezTo>
                      <a:pt x="72965" y="0"/>
                      <a:pt x="58956" y="11339"/>
                      <a:pt x="57273" y="2698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92" name="Freeform 1392"/>
              <p:cNvSpPr/>
              <p:nvPr/>
            </p:nvSpPr>
            <p:spPr>
              <a:xfrm>
                <a:off x="3676701" y="8926874"/>
                <a:ext cx="127000" cy="5768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50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45" y="61909"/>
                    </a:moveTo>
                    <a:cubicBezTo>
                      <a:pt x="91255" y="46197"/>
                      <a:pt x="77913" y="34079"/>
                      <a:pt x="62198" y="34799"/>
                    </a:cubicBezTo>
                    <a:cubicBezTo>
                      <a:pt x="46483" y="35519"/>
                      <a:pt x="34305" y="48806"/>
                      <a:pt x="34955" y="64524"/>
                    </a:cubicBezTo>
                    <a:lnTo>
                      <a:pt x="57152" y="549020"/>
                    </a:lnTo>
                    <a:cubicBezTo>
                      <a:pt x="57942" y="564733"/>
                      <a:pt x="71284" y="576851"/>
                      <a:pt x="86999" y="576130"/>
                    </a:cubicBezTo>
                    <a:cubicBezTo>
                      <a:pt x="102714" y="575410"/>
                      <a:pt x="114892" y="562124"/>
                      <a:pt x="114242" y="54640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93" name="Freeform 1393"/>
              <p:cNvSpPr/>
              <p:nvPr/>
            </p:nvSpPr>
            <p:spPr>
              <a:xfrm>
                <a:off x="3698898" y="9122131"/>
                <a:ext cx="127000" cy="41567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2">
                    <a:moveTo>
                      <a:pt x="127000" y="352456"/>
                    </a:moveTo>
                    <a:cubicBezTo>
                      <a:pt x="126844" y="317497"/>
                      <a:pt x="98460" y="289240"/>
                      <a:pt x="63500" y="289240"/>
                    </a:cubicBezTo>
                    <a:cubicBezTo>
                      <a:pt x="28541" y="289240"/>
                      <a:pt x="156" y="317497"/>
                      <a:pt x="0" y="352456"/>
                    </a:cubicBezTo>
                    <a:cubicBezTo>
                      <a:pt x="156" y="387415"/>
                      <a:pt x="28541" y="415672"/>
                      <a:pt x="63500" y="415672"/>
                    </a:cubicBezTo>
                    <a:cubicBezTo>
                      <a:pt x="98460" y="415672"/>
                      <a:pt x="126844" y="387415"/>
                      <a:pt x="127000" y="352456"/>
                    </a:cubicBezTo>
                    <a:close/>
                    <a:moveTo>
                      <a:pt x="34992" y="350497"/>
                    </a:moveTo>
                    <a:cubicBezTo>
                      <a:pt x="33984" y="366197"/>
                      <a:pt x="45855" y="379758"/>
                      <a:pt x="61550" y="380837"/>
                    </a:cubicBezTo>
                    <a:cubicBezTo>
                      <a:pt x="77244" y="381915"/>
                      <a:pt x="90859" y="370105"/>
                      <a:pt x="92008" y="354415"/>
                    </a:cubicBezTo>
                    <a:lnTo>
                      <a:pt x="114205" y="31418"/>
                    </a:lnTo>
                    <a:cubicBezTo>
                      <a:pt x="115213" y="15718"/>
                      <a:pt x="103342" y="2157"/>
                      <a:pt x="87648" y="1078"/>
                    </a:cubicBezTo>
                    <a:cubicBezTo>
                      <a:pt x="71953" y="0"/>
                      <a:pt x="58338" y="11810"/>
                      <a:pt x="57189" y="2750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94" name="Freeform 1394"/>
              <p:cNvSpPr/>
              <p:nvPr/>
            </p:nvSpPr>
            <p:spPr>
              <a:xfrm>
                <a:off x="3721095" y="9088373"/>
                <a:ext cx="127000" cy="12643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6433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6"/>
                    </a:cubicBezTo>
                    <a:close/>
                    <a:moveTo>
                      <a:pt x="63500" y="34641"/>
                    </a:moveTo>
                    <a:cubicBezTo>
                      <a:pt x="47768" y="34712"/>
                      <a:pt x="35052" y="47485"/>
                      <a:pt x="35052" y="63216"/>
                    </a:cubicBezTo>
                    <a:cubicBezTo>
                      <a:pt x="35052" y="78948"/>
                      <a:pt x="47768" y="91721"/>
                      <a:pt x="63500" y="91791"/>
                    </a:cubicBezTo>
                    <a:lnTo>
                      <a:pt x="85697" y="91791"/>
                    </a:lnTo>
                    <a:cubicBezTo>
                      <a:pt x="101429" y="91721"/>
                      <a:pt x="114145" y="78948"/>
                      <a:pt x="114145" y="63216"/>
                    </a:cubicBezTo>
                    <a:cubicBezTo>
                      <a:pt x="114145" y="47485"/>
                      <a:pt x="101429" y="34712"/>
                      <a:pt x="85697" y="3464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95" name="Freeform 1395"/>
              <p:cNvSpPr/>
              <p:nvPr/>
            </p:nvSpPr>
            <p:spPr>
              <a:xfrm>
                <a:off x="3743292" y="9088373"/>
                <a:ext cx="127000" cy="12643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6433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63500" y="34641"/>
                    </a:moveTo>
                    <a:cubicBezTo>
                      <a:pt x="47768" y="34712"/>
                      <a:pt x="35053" y="47485"/>
                      <a:pt x="35053" y="63216"/>
                    </a:cubicBezTo>
                    <a:cubicBezTo>
                      <a:pt x="35053" y="78948"/>
                      <a:pt x="47768" y="91721"/>
                      <a:pt x="63500" y="91791"/>
                    </a:cubicBezTo>
                    <a:lnTo>
                      <a:pt x="85697" y="91791"/>
                    </a:lnTo>
                    <a:cubicBezTo>
                      <a:pt x="101429" y="91721"/>
                      <a:pt x="114145" y="78948"/>
                      <a:pt x="114145" y="63216"/>
                    </a:cubicBezTo>
                    <a:cubicBezTo>
                      <a:pt x="114145" y="47485"/>
                      <a:pt x="101429" y="34712"/>
                      <a:pt x="85697" y="3464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96" name="Freeform 1396"/>
              <p:cNvSpPr/>
              <p:nvPr/>
            </p:nvSpPr>
            <p:spPr>
              <a:xfrm>
                <a:off x="3765489" y="7992349"/>
                <a:ext cx="127000" cy="122245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22457">
                    <a:moveTo>
                      <a:pt x="127000" y="1159240"/>
                    </a:moveTo>
                    <a:cubicBezTo>
                      <a:pt x="126844" y="1124281"/>
                      <a:pt x="98460" y="1096024"/>
                      <a:pt x="63500" y="1096024"/>
                    </a:cubicBezTo>
                    <a:cubicBezTo>
                      <a:pt x="28541" y="1096024"/>
                      <a:pt x="156" y="1124281"/>
                      <a:pt x="0" y="1159240"/>
                    </a:cubicBezTo>
                    <a:cubicBezTo>
                      <a:pt x="156" y="1194200"/>
                      <a:pt x="28541" y="1222457"/>
                      <a:pt x="63500" y="1222457"/>
                    </a:cubicBezTo>
                    <a:cubicBezTo>
                      <a:pt x="98460" y="1222457"/>
                      <a:pt x="126844" y="1194200"/>
                      <a:pt x="127000" y="1159240"/>
                    </a:cubicBezTo>
                    <a:close/>
                    <a:moveTo>
                      <a:pt x="34931" y="1158680"/>
                    </a:moveTo>
                    <a:cubicBezTo>
                      <a:pt x="34692" y="1174410"/>
                      <a:pt x="47213" y="1187374"/>
                      <a:pt x="62942" y="1187683"/>
                    </a:cubicBezTo>
                    <a:cubicBezTo>
                      <a:pt x="78671" y="1187991"/>
                      <a:pt x="91691" y="1175529"/>
                      <a:pt x="92070" y="1159802"/>
                    </a:cubicBezTo>
                    <a:lnTo>
                      <a:pt x="114267" y="29311"/>
                    </a:lnTo>
                    <a:cubicBezTo>
                      <a:pt x="114505" y="13581"/>
                      <a:pt x="101984" y="617"/>
                      <a:pt x="86256" y="308"/>
                    </a:cubicBezTo>
                    <a:cubicBezTo>
                      <a:pt x="70527" y="0"/>
                      <a:pt x="57507" y="12462"/>
                      <a:pt x="57128" y="2818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97" name="Freeform 1397"/>
              <p:cNvSpPr/>
              <p:nvPr/>
            </p:nvSpPr>
            <p:spPr>
              <a:xfrm>
                <a:off x="3787686" y="7957882"/>
                <a:ext cx="127000" cy="149156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1565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2" y="62764"/>
                    </a:moveTo>
                    <a:cubicBezTo>
                      <a:pt x="91752" y="47036"/>
                      <a:pt x="78779" y="34524"/>
                      <a:pt x="63049" y="34773"/>
                    </a:cubicBezTo>
                    <a:cubicBezTo>
                      <a:pt x="47319" y="35022"/>
                      <a:pt x="34750" y="47939"/>
                      <a:pt x="34929" y="63670"/>
                    </a:cubicBezTo>
                    <a:lnTo>
                      <a:pt x="57126" y="1463325"/>
                    </a:lnTo>
                    <a:cubicBezTo>
                      <a:pt x="57446" y="1479054"/>
                      <a:pt x="70418" y="1491565"/>
                      <a:pt x="86148" y="1491316"/>
                    </a:cubicBezTo>
                    <a:cubicBezTo>
                      <a:pt x="101878" y="1491067"/>
                      <a:pt x="114448" y="1478150"/>
                      <a:pt x="114269" y="146241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98" name="Freeform 1398"/>
              <p:cNvSpPr/>
              <p:nvPr/>
            </p:nvSpPr>
            <p:spPr>
              <a:xfrm>
                <a:off x="3809883" y="8584392"/>
                <a:ext cx="127000" cy="89957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99578">
                    <a:moveTo>
                      <a:pt x="127000" y="836362"/>
                    </a:moveTo>
                    <a:cubicBezTo>
                      <a:pt x="126844" y="801403"/>
                      <a:pt x="98460" y="773145"/>
                      <a:pt x="63500" y="773145"/>
                    </a:cubicBezTo>
                    <a:cubicBezTo>
                      <a:pt x="28541" y="773145"/>
                      <a:pt x="157" y="801403"/>
                      <a:pt x="0" y="836362"/>
                    </a:cubicBezTo>
                    <a:cubicBezTo>
                      <a:pt x="157" y="871321"/>
                      <a:pt x="28541" y="899578"/>
                      <a:pt x="63500" y="899578"/>
                    </a:cubicBezTo>
                    <a:cubicBezTo>
                      <a:pt x="98460" y="899578"/>
                      <a:pt x="126844" y="871321"/>
                      <a:pt x="127000" y="836362"/>
                    </a:cubicBezTo>
                    <a:close/>
                    <a:moveTo>
                      <a:pt x="34936" y="835577"/>
                    </a:moveTo>
                    <a:cubicBezTo>
                      <a:pt x="34575" y="851305"/>
                      <a:pt x="46993" y="864367"/>
                      <a:pt x="62719" y="864799"/>
                    </a:cubicBezTo>
                    <a:cubicBezTo>
                      <a:pt x="78445" y="865230"/>
                      <a:pt x="91562" y="852871"/>
                      <a:pt x="92064" y="837147"/>
                    </a:cubicBezTo>
                    <a:lnTo>
                      <a:pt x="114262" y="29654"/>
                    </a:lnTo>
                    <a:cubicBezTo>
                      <a:pt x="114624" y="13927"/>
                      <a:pt x="102205" y="865"/>
                      <a:pt x="86479" y="432"/>
                    </a:cubicBezTo>
                    <a:cubicBezTo>
                      <a:pt x="70753" y="0"/>
                      <a:pt x="57636" y="12360"/>
                      <a:pt x="57133" y="2808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399" name="Freeform 1399"/>
              <p:cNvSpPr/>
              <p:nvPr/>
            </p:nvSpPr>
            <p:spPr>
              <a:xfrm>
                <a:off x="3832080" y="8550045"/>
                <a:ext cx="127000" cy="46937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9370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26" y="61536"/>
                    </a:moveTo>
                    <a:cubicBezTo>
                      <a:pt x="91031" y="45835"/>
                      <a:pt x="77532" y="33892"/>
                      <a:pt x="61828" y="34817"/>
                    </a:cubicBezTo>
                    <a:cubicBezTo>
                      <a:pt x="46123" y="35743"/>
                      <a:pt x="34120" y="49187"/>
                      <a:pt x="34975" y="64896"/>
                    </a:cubicBezTo>
                    <a:lnTo>
                      <a:pt x="57172" y="441726"/>
                    </a:lnTo>
                    <a:cubicBezTo>
                      <a:pt x="58167" y="457427"/>
                      <a:pt x="71665" y="469370"/>
                      <a:pt x="87370" y="468445"/>
                    </a:cubicBezTo>
                    <a:cubicBezTo>
                      <a:pt x="103075" y="467519"/>
                      <a:pt x="115078" y="454074"/>
                      <a:pt x="114223" y="43836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00" name="Freeform 1400"/>
              <p:cNvSpPr/>
              <p:nvPr/>
            </p:nvSpPr>
            <p:spPr>
              <a:xfrm>
                <a:off x="3854278" y="8926874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1978" y="60868"/>
                    </a:moveTo>
                    <a:cubicBezTo>
                      <a:pt x="90615" y="45195"/>
                      <a:pt x="76840" y="33573"/>
                      <a:pt x="61161" y="34866"/>
                    </a:cubicBezTo>
                    <a:cubicBezTo>
                      <a:pt x="45482" y="36159"/>
                      <a:pt x="33798" y="49881"/>
                      <a:pt x="35021" y="65565"/>
                    </a:cubicBezTo>
                    <a:lnTo>
                      <a:pt x="57218" y="334730"/>
                    </a:lnTo>
                    <a:cubicBezTo>
                      <a:pt x="58581" y="350402"/>
                      <a:pt x="72356" y="362026"/>
                      <a:pt x="88034" y="360733"/>
                    </a:cubicBezTo>
                    <a:cubicBezTo>
                      <a:pt x="103713" y="359440"/>
                      <a:pt x="115398" y="345717"/>
                      <a:pt x="114175" y="33003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01" name="Freeform 1401"/>
              <p:cNvSpPr/>
              <p:nvPr/>
            </p:nvSpPr>
            <p:spPr>
              <a:xfrm>
                <a:off x="3876474" y="8584290"/>
                <a:ext cx="127000" cy="7381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182">
                    <a:moveTo>
                      <a:pt x="127000" y="674966"/>
                    </a:moveTo>
                    <a:cubicBezTo>
                      <a:pt x="126844" y="640007"/>
                      <a:pt x="98460" y="611749"/>
                      <a:pt x="63500" y="611749"/>
                    </a:cubicBezTo>
                    <a:cubicBezTo>
                      <a:pt x="28541" y="611749"/>
                      <a:pt x="156" y="640007"/>
                      <a:pt x="0" y="674966"/>
                    </a:cubicBezTo>
                    <a:cubicBezTo>
                      <a:pt x="156" y="709925"/>
                      <a:pt x="28541" y="738182"/>
                      <a:pt x="63500" y="738182"/>
                    </a:cubicBezTo>
                    <a:cubicBezTo>
                      <a:pt x="98460" y="738182"/>
                      <a:pt x="126844" y="709925"/>
                      <a:pt x="127000" y="674966"/>
                    </a:cubicBezTo>
                    <a:close/>
                    <a:moveTo>
                      <a:pt x="34942" y="673984"/>
                    </a:moveTo>
                    <a:cubicBezTo>
                      <a:pt x="34473" y="689709"/>
                      <a:pt x="46801" y="702856"/>
                      <a:pt x="62524" y="703396"/>
                    </a:cubicBezTo>
                    <a:cubicBezTo>
                      <a:pt x="78246" y="703936"/>
                      <a:pt x="91448" y="691666"/>
                      <a:pt x="92059" y="675946"/>
                    </a:cubicBezTo>
                    <a:lnTo>
                      <a:pt x="114256" y="29952"/>
                    </a:lnTo>
                    <a:cubicBezTo>
                      <a:pt x="114726" y="14228"/>
                      <a:pt x="102397" y="1081"/>
                      <a:pt x="86674" y="540"/>
                    </a:cubicBezTo>
                    <a:cubicBezTo>
                      <a:pt x="70952" y="0"/>
                      <a:pt x="57750" y="12270"/>
                      <a:pt x="57139" y="2799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02" name="Freeform 1402"/>
              <p:cNvSpPr/>
              <p:nvPr/>
            </p:nvSpPr>
            <p:spPr>
              <a:xfrm>
                <a:off x="3898671" y="8550045"/>
                <a:ext cx="127000" cy="84577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45775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63" y="62374"/>
                    </a:moveTo>
                    <a:cubicBezTo>
                      <a:pt x="91529" y="46651"/>
                      <a:pt x="78388" y="34317"/>
                      <a:pt x="62663" y="34781"/>
                    </a:cubicBezTo>
                    <a:cubicBezTo>
                      <a:pt x="46938" y="35244"/>
                      <a:pt x="34545" y="48330"/>
                      <a:pt x="34938" y="64057"/>
                    </a:cubicBezTo>
                    <a:lnTo>
                      <a:pt x="57135" y="817717"/>
                    </a:lnTo>
                    <a:cubicBezTo>
                      <a:pt x="57668" y="833440"/>
                      <a:pt x="70810" y="845775"/>
                      <a:pt x="86535" y="845312"/>
                    </a:cubicBezTo>
                    <a:cubicBezTo>
                      <a:pt x="102260" y="844848"/>
                      <a:pt x="114653" y="831762"/>
                      <a:pt x="114260" y="81603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03" name="Freeform 1403"/>
              <p:cNvSpPr/>
              <p:nvPr/>
            </p:nvSpPr>
            <p:spPr>
              <a:xfrm>
                <a:off x="3920868" y="9175098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191823"/>
                    </a:moveTo>
                    <a:cubicBezTo>
                      <a:pt x="126844" y="156864"/>
                      <a:pt x="98460" y="128607"/>
                      <a:pt x="63500" y="128607"/>
                    </a:cubicBezTo>
                    <a:cubicBezTo>
                      <a:pt x="28541" y="128607"/>
                      <a:pt x="157" y="156864"/>
                      <a:pt x="0" y="191823"/>
                    </a:cubicBezTo>
                    <a:cubicBezTo>
                      <a:pt x="157" y="226782"/>
                      <a:pt x="28541" y="255040"/>
                      <a:pt x="63500" y="255040"/>
                    </a:cubicBezTo>
                    <a:cubicBezTo>
                      <a:pt x="98460" y="255040"/>
                      <a:pt x="126844" y="226782"/>
                      <a:pt x="127000" y="191823"/>
                    </a:cubicBezTo>
                    <a:close/>
                    <a:moveTo>
                      <a:pt x="35192" y="187932"/>
                    </a:moveTo>
                    <a:cubicBezTo>
                      <a:pt x="33119" y="203526"/>
                      <a:pt x="44042" y="217864"/>
                      <a:pt x="59627" y="220005"/>
                    </a:cubicBezTo>
                    <a:cubicBezTo>
                      <a:pt x="75212" y="222147"/>
                      <a:pt x="89597" y="211290"/>
                      <a:pt x="91809" y="195714"/>
                    </a:cubicBezTo>
                    <a:lnTo>
                      <a:pt x="114006" y="34215"/>
                    </a:lnTo>
                    <a:cubicBezTo>
                      <a:pt x="116079" y="18621"/>
                      <a:pt x="105156" y="4284"/>
                      <a:pt x="89571" y="2142"/>
                    </a:cubicBezTo>
                    <a:cubicBezTo>
                      <a:pt x="73986" y="0"/>
                      <a:pt x="59601" y="10858"/>
                      <a:pt x="57389" y="2643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04" name="Freeform 1404"/>
              <p:cNvSpPr/>
              <p:nvPr/>
            </p:nvSpPr>
            <p:spPr>
              <a:xfrm>
                <a:off x="3943066" y="9142206"/>
                <a:ext cx="127000" cy="7919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91976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60" y="62310"/>
                    </a:moveTo>
                    <a:cubicBezTo>
                      <a:pt x="91491" y="46589"/>
                      <a:pt x="78321" y="34284"/>
                      <a:pt x="62597" y="34783"/>
                    </a:cubicBezTo>
                    <a:cubicBezTo>
                      <a:pt x="46873" y="35282"/>
                      <a:pt x="34510" y="48397"/>
                      <a:pt x="34939" y="64123"/>
                    </a:cubicBezTo>
                    <a:lnTo>
                      <a:pt x="57136" y="763950"/>
                    </a:lnTo>
                    <a:cubicBezTo>
                      <a:pt x="57705" y="779671"/>
                      <a:pt x="70874" y="791976"/>
                      <a:pt x="86598" y="791478"/>
                    </a:cubicBezTo>
                    <a:cubicBezTo>
                      <a:pt x="102322" y="790978"/>
                      <a:pt x="114686" y="777864"/>
                      <a:pt x="114257" y="76213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05" name="Freeform 1405"/>
              <p:cNvSpPr/>
              <p:nvPr/>
            </p:nvSpPr>
            <p:spPr>
              <a:xfrm>
                <a:off x="3965263" y="9842033"/>
                <a:ext cx="127000" cy="3084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9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1924" y="60287"/>
                    </a:moveTo>
                    <a:cubicBezTo>
                      <a:pt x="90241" y="44645"/>
                      <a:pt x="76231" y="33306"/>
                      <a:pt x="60582" y="34919"/>
                    </a:cubicBezTo>
                    <a:cubicBezTo>
                      <a:pt x="44934" y="36532"/>
                      <a:pt x="33532" y="50491"/>
                      <a:pt x="35075" y="66147"/>
                    </a:cubicBezTo>
                    <a:lnTo>
                      <a:pt x="57272" y="281479"/>
                    </a:lnTo>
                    <a:cubicBezTo>
                      <a:pt x="58955" y="297120"/>
                      <a:pt x="72965" y="308459"/>
                      <a:pt x="88614" y="306846"/>
                    </a:cubicBezTo>
                    <a:cubicBezTo>
                      <a:pt x="104262" y="305233"/>
                      <a:pt x="115664" y="291274"/>
                      <a:pt x="114121" y="27561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06" name="Freeform 1406"/>
              <p:cNvSpPr/>
              <p:nvPr/>
            </p:nvSpPr>
            <p:spPr>
              <a:xfrm>
                <a:off x="3987460" y="9068975"/>
                <a:ext cx="127000" cy="111482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23">
                    <a:moveTo>
                      <a:pt x="127000" y="1051606"/>
                    </a:moveTo>
                    <a:cubicBezTo>
                      <a:pt x="126844" y="1016647"/>
                      <a:pt x="98459" y="988390"/>
                      <a:pt x="63500" y="988390"/>
                    </a:cubicBezTo>
                    <a:cubicBezTo>
                      <a:pt x="28540" y="988390"/>
                      <a:pt x="156" y="1016647"/>
                      <a:pt x="0" y="1051606"/>
                    </a:cubicBezTo>
                    <a:cubicBezTo>
                      <a:pt x="156" y="1086566"/>
                      <a:pt x="28540" y="1114823"/>
                      <a:pt x="63500" y="1114823"/>
                    </a:cubicBezTo>
                    <a:cubicBezTo>
                      <a:pt x="98459" y="1114823"/>
                      <a:pt x="126844" y="1086566"/>
                      <a:pt x="127000" y="1051606"/>
                    </a:cubicBezTo>
                    <a:close/>
                    <a:moveTo>
                      <a:pt x="34931" y="1050986"/>
                    </a:moveTo>
                    <a:cubicBezTo>
                      <a:pt x="34660" y="1066716"/>
                      <a:pt x="47154" y="1079706"/>
                      <a:pt x="62882" y="1080047"/>
                    </a:cubicBezTo>
                    <a:cubicBezTo>
                      <a:pt x="78610" y="1080388"/>
                      <a:pt x="91656" y="1067953"/>
                      <a:pt x="92068" y="1052227"/>
                    </a:cubicBezTo>
                    <a:lnTo>
                      <a:pt x="114265" y="29401"/>
                    </a:lnTo>
                    <a:cubicBezTo>
                      <a:pt x="114536" y="13672"/>
                      <a:pt x="102042" y="682"/>
                      <a:pt x="86313" y="341"/>
                    </a:cubicBezTo>
                    <a:cubicBezTo>
                      <a:pt x="70585" y="0"/>
                      <a:pt x="57540" y="12436"/>
                      <a:pt x="57128" y="2816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07" name="Freeform 1407"/>
              <p:cNvSpPr/>
              <p:nvPr/>
            </p:nvSpPr>
            <p:spPr>
              <a:xfrm>
                <a:off x="4009657" y="9034541"/>
                <a:ext cx="127000" cy="84577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45775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4" y="98175"/>
                      <a:pt x="127000" y="63216"/>
                    </a:cubicBezTo>
                    <a:close/>
                    <a:moveTo>
                      <a:pt x="92062" y="62374"/>
                    </a:moveTo>
                    <a:cubicBezTo>
                      <a:pt x="91529" y="46651"/>
                      <a:pt x="78387" y="34317"/>
                      <a:pt x="62662" y="34781"/>
                    </a:cubicBezTo>
                    <a:cubicBezTo>
                      <a:pt x="46937" y="35244"/>
                      <a:pt x="34544" y="48330"/>
                      <a:pt x="34937" y="64057"/>
                    </a:cubicBezTo>
                    <a:lnTo>
                      <a:pt x="57134" y="817717"/>
                    </a:lnTo>
                    <a:cubicBezTo>
                      <a:pt x="57668" y="833440"/>
                      <a:pt x="70809" y="845775"/>
                      <a:pt x="86534" y="845311"/>
                    </a:cubicBezTo>
                    <a:cubicBezTo>
                      <a:pt x="102259" y="844847"/>
                      <a:pt x="114652" y="831761"/>
                      <a:pt x="114259" y="81603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08" name="Freeform 1408"/>
              <p:cNvSpPr/>
              <p:nvPr/>
            </p:nvSpPr>
            <p:spPr>
              <a:xfrm>
                <a:off x="4031854" y="8207770"/>
                <a:ext cx="127000" cy="170686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06864">
                    <a:moveTo>
                      <a:pt x="127000" y="1643647"/>
                    </a:moveTo>
                    <a:cubicBezTo>
                      <a:pt x="126843" y="1608688"/>
                      <a:pt x="98459" y="1580431"/>
                      <a:pt x="63500" y="1580431"/>
                    </a:cubicBezTo>
                    <a:cubicBezTo>
                      <a:pt x="28540" y="1580431"/>
                      <a:pt x="156" y="1608688"/>
                      <a:pt x="0" y="1643647"/>
                    </a:cubicBezTo>
                    <a:cubicBezTo>
                      <a:pt x="156" y="1678606"/>
                      <a:pt x="28540" y="1706864"/>
                      <a:pt x="63500" y="1706864"/>
                    </a:cubicBezTo>
                    <a:cubicBezTo>
                      <a:pt x="98459" y="1706864"/>
                      <a:pt x="126843" y="1678606"/>
                      <a:pt x="127000" y="1643647"/>
                    </a:cubicBezTo>
                    <a:close/>
                    <a:moveTo>
                      <a:pt x="34927" y="1643254"/>
                    </a:moveTo>
                    <a:cubicBezTo>
                      <a:pt x="34781" y="1658985"/>
                      <a:pt x="47378" y="1671876"/>
                      <a:pt x="63109" y="1672092"/>
                    </a:cubicBezTo>
                    <a:cubicBezTo>
                      <a:pt x="78839" y="1672308"/>
                      <a:pt x="91785" y="1659769"/>
                      <a:pt x="92072" y="1644040"/>
                    </a:cubicBezTo>
                    <a:lnTo>
                      <a:pt x="114269" y="29054"/>
                    </a:lnTo>
                    <a:cubicBezTo>
                      <a:pt x="114415" y="13323"/>
                      <a:pt x="101818" y="432"/>
                      <a:pt x="86088" y="216"/>
                    </a:cubicBezTo>
                    <a:cubicBezTo>
                      <a:pt x="70358" y="0"/>
                      <a:pt x="57411" y="12538"/>
                      <a:pt x="57124" y="2826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09" name="Freeform 1409"/>
              <p:cNvSpPr/>
              <p:nvPr/>
            </p:nvSpPr>
            <p:spPr>
              <a:xfrm>
                <a:off x="4054051" y="8173214"/>
                <a:ext cx="127000" cy="176069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60690">
                    <a:moveTo>
                      <a:pt x="127000" y="63217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72" y="62837"/>
                    </a:moveTo>
                    <a:cubicBezTo>
                      <a:pt x="91793" y="47107"/>
                      <a:pt x="78852" y="34563"/>
                      <a:pt x="63122" y="34772"/>
                    </a:cubicBezTo>
                    <a:cubicBezTo>
                      <a:pt x="47391" y="34980"/>
                      <a:pt x="34789" y="47866"/>
                      <a:pt x="34927" y="63596"/>
                    </a:cubicBezTo>
                    <a:lnTo>
                      <a:pt x="57124" y="1732416"/>
                    </a:lnTo>
                    <a:cubicBezTo>
                      <a:pt x="57404" y="1748146"/>
                      <a:pt x="70345" y="1760690"/>
                      <a:pt x="86075" y="1760481"/>
                    </a:cubicBezTo>
                    <a:cubicBezTo>
                      <a:pt x="101806" y="1760272"/>
                      <a:pt x="114409" y="1747387"/>
                      <a:pt x="114269" y="173165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10" name="Freeform 1410"/>
              <p:cNvSpPr/>
              <p:nvPr/>
            </p:nvSpPr>
            <p:spPr>
              <a:xfrm>
                <a:off x="4076248" y="7669498"/>
                <a:ext cx="127000" cy="229896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298968">
                    <a:moveTo>
                      <a:pt x="127000" y="2235752"/>
                    </a:moveTo>
                    <a:cubicBezTo>
                      <a:pt x="126844" y="2200793"/>
                      <a:pt x="98459" y="2172535"/>
                      <a:pt x="63500" y="2172535"/>
                    </a:cubicBezTo>
                    <a:cubicBezTo>
                      <a:pt x="28540" y="2172535"/>
                      <a:pt x="156" y="2200793"/>
                      <a:pt x="0" y="2235752"/>
                    </a:cubicBezTo>
                    <a:cubicBezTo>
                      <a:pt x="156" y="2270711"/>
                      <a:pt x="28540" y="2298968"/>
                      <a:pt x="63500" y="2298968"/>
                    </a:cubicBezTo>
                    <a:cubicBezTo>
                      <a:pt x="98459" y="2298968"/>
                      <a:pt x="126844" y="2270711"/>
                      <a:pt x="127000" y="2235752"/>
                    </a:cubicBezTo>
                    <a:close/>
                    <a:moveTo>
                      <a:pt x="34926" y="2235465"/>
                    </a:moveTo>
                    <a:cubicBezTo>
                      <a:pt x="34839" y="2251196"/>
                      <a:pt x="47483" y="2264040"/>
                      <a:pt x="63214" y="2264198"/>
                    </a:cubicBezTo>
                    <a:cubicBezTo>
                      <a:pt x="78945" y="2264356"/>
                      <a:pt x="91845" y="2251769"/>
                      <a:pt x="92073" y="2236039"/>
                    </a:cubicBezTo>
                    <a:lnTo>
                      <a:pt x="114270" y="28891"/>
                    </a:lnTo>
                    <a:cubicBezTo>
                      <a:pt x="114358" y="13159"/>
                      <a:pt x="101714" y="316"/>
                      <a:pt x="85983" y="158"/>
                    </a:cubicBezTo>
                    <a:cubicBezTo>
                      <a:pt x="70252" y="0"/>
                      <a:pt x="57352" y="12587"/>
                      <a:pt x="57123" y="2831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11" name="Freeform 1411"/>
              <p:cNvSpPr/>
              <p:nvPr/>
            </p:nvSpPr>
            <p:spPr>
              <a:xfrm>
                <a:off x="4098445" y="7634886"/>
                <a:ext cx="127000" cy="1383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19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4" y="98175"/>
                      <a:pt x="127000" y="63216"/>
                    </a:cubicBezTo>
                    <a:close/>
                    <a:moveTo>
                      <a:pt x="92071" y="62725"/>
                    </a:moveTo>
                    <a:cubicBezTo>
                      <a:pt x="91730" y="46997"/>
                      <a:pt x="78740" y="34502"/>
                      <a:pt x="63011" y="34772"/>
                    </a:cubicBezTo>
                    <a:cubicBezTo>
                      <a:pt x="47281" y="35043"/>
                      <a:pt x="34729" y="47976"/>
                      <a:pt x="34929" y="63707"/>
                    </a:cubicBezTo>
                    <a:lnTo>
                      <a:pt x="57126" y="1355695"/>
                    </a:lnTo>
                    <a:cubicBezTo>
                      <a:pt x="57466" y="1371423"/>
                      <a:pt x="70456" y="1383919"/>
                      <a:pt x="86185" y="1383648"/>
                    </a:cubicBezTo>
                    <a:cubicBezTo>
                      <a:pt x="101915" y="1383378"/>
                      <a:pt x="114467" y="1370445"/>
                      <a:pt x="114268" y="135471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12" name="Freeform 1412"/>
              <p:cNvSpPr/>
              <p:nvPr/>
            </p:nvSpPr>
            <p:spPr>
              <a:xfrm>
                <a:off x="4120642" y="8926874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7"/>
                    </a:cubicBezTo>
                    <a:close/>
                    <a:moveTo>
                      <a:pt x="92066" y="62524"/>
                    </a:moveTo>
                    <a:cubicBezTo>
                      <a:pt x="91614" y="46798"/>
                      <a:pt x="78537" y="34396"/>
                      <a:pt x="62810" y="34777"/>
                    </a:cubicBezTo>
                    <a:cubicBezTo>
                      <a:pt x="47083" y="35160"/>
                      <a:pt x="34622" y="48181"/>
                      <a:pt x="34933" y="63910"/>
                    </a:cubicBezTo>
                    <a:lnTo>
                      <a:pt x="57130" y="979069"/>
                    </a:lnTo>
                    <a:cubicBezTo>
                      <a:pt x="57582" y="994794"/>
                      <a:pt x="70660" y="1007196"/>
                      <a:pt x="86387" y="1006815"/>
                    </a:cubicBezTo>
                    <a:cubicBezTo>
                      <a:pt x="102114" y="1006434"/>
                      <a:pt x="114575" y="993411"/>
                      <a:pt x="114263" y="97768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13" name="Freeform 1413"/>
              <p:cNvSpPr/>
              <p:nvPr/>
            </p:nvSpPr>
            <p:spPr>
              <a:xfrm>
                <a:off x="4142839" y="8961270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943980"/>
                    </a:moveTo>
                    <a:cubicBezTo>
                      <a:pt x="126844" y="909021"/>
                      <a:pt x="98459" y="880763"/>
                      <a:pt x="63500" y="880763"/>
                    </a:cubicBezTo>
                    <a:cubicBezTo>
                      <a:pt x="28540" y="880763"/>
                      <a:pt x="156" y="909021"/>
                      <a:pt x="0" y="943980"/>
                    </a:cubicBezTo>
                    <a:cubicBezTo>
                      <a:pt x="156" y="978939"/>
                      <a:pt x="28540" y="1007196"/>
                      <a:pt x="63500" y="1007196"/>
                    </a:cubicBezTo>
                    <a:cubicBezTo>
                      <a:pt x="98459" y="1007196"/>
                      <a:pt x="126844" y="978939"/>
                      <a:pt x="127000" y="943980"/>
                    </a:cubicBezTo>
                    <a:close/>
                    <a:moveTo>
                      <a:pt x="34933" y="943287"/>
                    </a:moveTo>
                    <a:cubicBezTo>
                      <a:pt x="34622" y="959015"/>
                      <a:pt x="47083" y="972038"/>
                      <a:pt x="62810" y="972419"/>
                    </a:cubicBezTo>
                    <a:cubicBezTo>
                      <a:pt x="78537" y="972800"/>
                      <a:pt x="91615" y="960398"/>
                      <a:pt x="92066" y="944673"/>
                    </a:cubicBezTo>
                    <a:lnTo>
                      <a:pt x="114264" y="29514"/>
                    </a:lnTo>
                    <a:cubicBezTo>
                      <a:pt x="114575" y="13785"/>
                      <a:pt x="102114" y="763"/>
                      <a:pt x="86387" y="381"/>
                    </a:cubicBezTo>
                    <a:cubicBezTo>
                      <a:pt x="70660" y="0"/>
                      <a:pt x="57582" y="12402"/>
                      <a:pt x="57130" y="2812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14" name="Freeform 1414"/>
              <p:cNvSpPr/>
              <p:nvPr/>
            </p:nvSpPr>
            <p:spPr>
              <a:xfrm>
                <a:off x="4165036" y="6592851"/>
                <a:ext cx="127000" cy="246045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460456">
                    <a:moveTo>
                      <a:pt x="127000" y="2397240"/>
                    </a:moveTo>
                    <a:cubicBezTo>
                      <a:pt x="126844" y="2362281"/>
                      <a:pt x="98460" y="2334023"/>
                      <a:pt x="63500" y="2334023"/>
                    </a:cubicBezTo>
                    <a:cubicBezTo>
                      <a:pt x="28541" y="2334023"/>
                      <a:pt x="156" y="2362281"/>
                      <a:pt x="0" y="2397240"/>
                    </a:cubicBezTo>
                    <a:cubicBezTo>
                      <a:pt x="156" y="2432199"/>
                      <a:pt x="28541" y="2460456"/>
                      <a:pt x="63500" y="2460456"/>
                    </a:cubicBezTo>
                    <a:cubicBezTo>
                      <a:pt x="98460" y="2460456"/>
                      <a:pt x="126844" y="2432199"/>
                      <a:pt x="127000" y="2397240"/>
                    </a:cubicBezTo>
                    <a:close/>
                    <a:moveTo>
                      <a:pt x="34926" y="2396972"/>
                    </a:moveTo>
                    <a:cubicBezTo>
                      <a:pt x="34849" y="2412704"/>
                      <a:pt x="47502" y="2425539"/>
                      <a:pt x="63233" y="2425686"/>
                    </a:cubicBezTo>
                    <a:cubicBezTo>
                      <a:pt x="78964" y="2425833"/>
                      <a:pt x="91856" y="2413238"/>
                      <a:pt x="92074" y="2397508"/>
                    </a:cubicBezTo>
                    <a:lnTo>
                      <a:pt x="114271" y="28861"/>
                    </a:lnTo>
                    <a:cubicBezTo>
                      <a:pt x="114348" y="13129"/>
                      <a:pt x="101695" y="295"/>
                      <a:pt x="85963" y="147"/>
                    </a:cubicBezTo>
                    <a:cubicBezTo>
                      <a:pt x="70233" y="0"/>
                      <a:pt x="57341" y="12595"/>
                      <a:pt x="57123" y="2832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15" name="Freeform 1415"/>
              <p:cNvSpPr/>
              <p:nvPr/>
            </p:nvSpPr>
            <p:spPr>
              <a:xfrm>
                <a:off x="4187233" y="6558228"/>
                <a:ext cx="127000" cy="1653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653039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4" y="98175"/>
                      <a:pt x="127000" y="63216"/>
                    </a:cubicBezTo>
                    <a:close/>
                    <a:moveTo>
                      <a:pt x="92072" y="62810"/>
                    </a:moveTo>
                    <a:cubicBezTo>
                      <a:pt x="91778" y="47080"/>
                      <a:pt x="78826" y="34548"/>
                      <a:pt x="63095" y="34772"/>
                    </a:cubicBezTo>
                    <a:cubicBezTo>
                      <a:pt x="47365" y="34995"/>
                      <a:pt x="34774" y="47892"/>
                      <a:pt x="34928" y="63623"/>
                    </a:cubicBezTo>
                    <a:lnTo>
                      <a:pt x="57125" y="1624776"/>
                    </a:lnTo>
                    <a:cubicBezTo>
                      <a:pt x="57419" y="1640506"/>
                      <a:pt x="70371" y="1653038"/>
                      <a:pt x="86102" y="1652814"/>
                    </a:cubicBezTo>
                    <a:cubicBezTo>
                      <a:pt x="101832" y="1652591"/>
                      <a:pt x="114423" y="1639694"/>
                      <a:pt x="114269" y="162396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16" name="Freeform 1416"/>
              <p:cNvSpPr/>
              <p:nvPr/>
            </p:nvSpPr>
            <p:spPr>
              <a:xfrm>
                <a:off x="4209430" y="8119381"/>
                <a:ext cx="127000" cy="14934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6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6"/>
                    </a:cubicBezTo>
                    <a:close/>
                    <a:moveTo>
                      <a:pt x="89917" y="52324"/>
                    </a:moveTo>
                    <a:cubicBezTo>
                      <a:pt x="83855" y="37807"/>
                      <a:pt x="67200" y="30921"/>
                      <a:pt x="52656" y="36917"/>
                    </a:cubicBezTo>
                    <a:cubicBezTo>
                      <a:pt x="38112" y="42915"/>
                      <a:pt x="31151" y="59539"/>
                      <a:pt x="37083" y="74110"/>
                    </a:cubicBezTo>
                    <a:lnTo>
                      <a:pt x="59280" y="127943"/>
                    </a:lnTo>
                    <a:cubicBezTo>
                      <a:pt x="65342" y="142460"/>
                      <a:pt x="81997" y="149346"/>
                      <a:pt x="96541" y="143350"/>
                    </a:cubicBezTo>
                    <a:cubicBezTo>
                      <a:pt x="111085" y="137352"/>
                      <a:pt x="118046" y="120728"/>
                      <a:pt x="112114" y="10615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17" name="Freeform 1417"/>
              <p:cNvSpPr/>
              <p:nvPr/>
            </p:nvSpPr>
            <p:spPr>
              <a:xfrm>
                <a:off x="4231627" y="7722797"/>
                <a:ext cx="127000" cy="5768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50">
                    <a:moveTo>
                      <a:pt x="127000" y="513634"/>
                    </a:moveTo>
                    <a:cubicBezTo>
                      <a:pt x="126844" y="478674"/>
                      <a:pt x="98459" y="450417"/>
                      <a:pt x="63500" y="450417"/>
                    </a:cubicBezTo>
                    <a:cubicBezTo>
                      <a:pt x="28540" y="450417"/>
                      <a:pt x="156" y="478674"/>
                      <a:pt x="0" y="513634"/>
                    </a:cubicBezTo>
                    <a:cubicBezTo>
                      <a:pt x="156" y="548593"/>
                      <a:pt x="28540" y="576850"/>
                      <a:pt x="63500" y="576850"/>
                    </a:cubicBezTo>
                    <a:cubicBezTo>
                      <a:pt x="98459" y="576850"/>
                      <a:pt x="126844" y="548593"/>
                      <a:pt x="127000" y="513634"/>
                    </a:cubicBezTo>
                    <a:close/>
                    <a:moveTo>
                      <a:pt x="34955" y="512326"/>
                    </a:moveTo>
                    <a:cubicBezTo>
                      <a:pt x="34305" y="528044"/>
                      <a:pt x="46483" y="541331"/>
                      <a:pt x="62198" y="542051"/>
                    </a:cubicBezTo>
                    <a:cubicBezTo>
                      <a:pt x="77913" y="542771"/>
                      <a:pt x="91255" y="530653"/>
                      <a:pt x="92045" y="514941"/>
                    </a:cubicBezTo>
                    <a:lnTo>
                      <a:pt x="114242" y="30445"/>
                    </a:lnTo>
                    <a:cubicBezTo>
                      <a:pt x="114892" y="14727"/>
                      <a:pt x="102714" y="1440"/>
                      <a:pt x="86999" y="720"/>
                    </a:cubicBezTo>
                    <a:cubicBezTo>
                      <a:pt x="71284" y="0"/>
                      <a:pt x="57942" y="12118"/>
                      <a:pt x="57152" y="2783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18" name="Freeform 1418"/>
              <p:cNvSpPr/>
              <p:nvPr/>
            </p:nvSpPr>
            <p:spPr>
              <a:xfrm>
                <a:off x="4253824" y="7688718"/>
                <a:ext cx="127000" cy="111482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23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7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68" y="62596"/>
                    </a:moveTo>
                    <a:cubicBezTo>
                      <a:pt x="91657" y="46870"/>
                      <a:pt x="78611" y="34435"/>
                      <a:pt x="62883" y="34776"/>
                    </a:cubicBezTo>
                    <a:cubicBezTo>
                      <a:pt x="47155" y="35117"/>
                      <a:pt x="34661" y="48107"/>
                      <a:pt x="34932" y="63837"/>
                    </a:cubicBezTo>
                    <a:lnTo>
                      <a:pt x="57129" y="1086661"/>
                    </a:lnTo>
                    <a:cubicBezTo>
                      <a:pt x="57540" y="1102387"/>
                      <a:pt x="70586" y="1114823"/>
                      <a:pt x="86314" y="1114482"/>
                    </a:cubicBezTo>
                    <a:cubicBezTo>
                      <a:pt x="102042" y="1114141"/>
                      <a:pt x="114536" y="1101151"/>
                      <a:pt x="114265" y="108542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19" name="Freeform 1419"/>
              <p:cNvSpPr/>
              <p:nvPr/>
            </p:nvSpPr>
            <p:spPr>
              <a:xfrm>
                <a:off x="4276021" y="8711543"/>
                <a:ext cx="127000" cy="7919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91976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61" y="62311"/>
                    </a:moveTo>
                    <a:cubicBezTo>
                      <a:pt x="91492" y="46589"/>
                      <a:pt x="78323" y="34284"/>
                      <a:pt x="62598" y="34783"/>
                    </a:cubicBezTo>
                    <a:cubicBezTo>
                      <a:pt x="46874" y="35282"/>
                      <a:pt x="34511" y="48396"/>
                      <a:pt x="34940" y="64122"/>
                    </a:cubicBezTo>
                    <a:lnTo>
                      <a:pt x="57137" y="763950"/>
                    </a:lnTo>
                    <a:cubicBezTo>
                      <a:pt x="57706" y="779671"/>
                      <a:pt x="70875" y="791976"/>
                      <a:pt x="86600" y="791477"/>
                    </a:cubicBezTo>
                    <a:cubicBezTo>
                      <a:pt x="102323" y="790979"/>
                      <a:pt x="114687" y="777864"/>
                      <a:pt x="114258" y="76213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20" name="Freeform 1420"/>
              <p:cNvSpPr/>
              <p:nvPr/>
            </p:nvSpPr>
            <p:spPr>
              <a:xfrm>
                <a:off x="4298218" y="8315346"/>
                <a:ext cx="127000" cy="122245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22457">
                    <a:moveTo>
                      <a:pt x="127000" y="1159241"/>
                    </a:moveTo>
                    <a:cubicBezTo>
                      <a:pt x="126844" y="1124282"/>
                      <a:pt x="98460" y="1096025"/>
                      <a:pt x="63500" y="1096025"/>
                    </a:cubicBezTo>
                    <a:cubicBezTo>
                      <a:pt x="28541" y="1096025"/>
                      <a:pt x="156" y="1124282"/>
                      <a:pt x="0" y="1159241"/>
                    </a:cubicBezTo>
                    <a:cubicBezTo>
                      <a:pt x="156" y="1194200"/>
                      <a:pt x="28541" y="1222457"/>
                      <a:pt x="63500" y="1222457"/>
                    </a:cubicBezTo>
                    <a:cubicBezTo>
                      <a:pt x="98460" y="1222457"/>
                      <a:pt x="126844" y="1194200"/>
                      <a:pt x="127000" y="1159241"/>
                    </a:cubicBezTo>
                    <a:close/>
                    <a:moveTo>
                      <a:pt x="34931" y="1158680"/>
                    </a:moveTo>
                    <a:cubicBezTo>
                      <a:pt x="34692" y="1174410"/>
                      <a:pt x="47212" y="1187374"/>
                      <a:pt x="62941" y="1187682"/>
                    </a:cubicBezTo>
                    <a:cubicBezTo>
                      <a:pt x="78670" y="1187992"/>
                      <a:pt x="91690" y="1175529"/>
                      <a:pt x="92069" y="1159802"/>
                    </a:cubicBezTo>
                    <a:lnTo>
                      <a:pt x="114267" y="29311"/>
                    </a:lnTo>
                    <a:cubicBezTo>
                      <a:pt x="114505" y="13581"/>
                      <a:pt x="101984" y="618"/>
                      <a:pt x="86255" y="308"/>
                    </a:cubicBezTo>
                    <a:cubicBezTo>
                      <a:pt x="70527" y="0"/>
                      <a:pt x="57507" y="12463"/>
                      <a:pt x="57128" y="2819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21" name="Freeform 1421"/>
              <p:cNvSpPr/>
              <p:nvPr/>
            </p:nvSpPr>
            <p:spPr>
              <a:xfrm>
                <a:off x="4320415" y="7561538"/>
                <a:ext cx="127000" cy="84577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45775">
                    <a:moveTo>
                      <a:pt x="127000" y="782558"/>
                    </a:moveTo>
                    <a:cubicBezTo>
                      <a:pt x="126844" y="747599"/>
                      <a:pt x="98460" y="719342"/>
                      <a:pt x="63500" y="719342"/>
                    </a:cubicBezTo>
                    <a:cubicBezTo>
                      <a:pt x="28541" y="719342"/>
                      <a:pt x="157" y="747599"/>
                      <a:pt x="0" y="782558"/>
                    </a:cubicBezTo>
                    <a:cubicBezTo>
                      <a:pt x="157" y="817517"/>
                      <a:pt x="28541" y="845774"/>
                      <a:pt x="63500" y="845774"/>
                    </a:cubicBezTo>
                    <a:cubicBezTo>
                      <a:pt x="98460" y="845774"/>
                      <a:pt x="126844" y="817517"/>
                      <a:pt x="127000" y="782558"/>
                    </a:cubicBezTo>
                    <a:close/>
                    <a:moveTo>
                      <a:pt x="34938" y="781717"/>
                    </a:moveTo>
                    <a:cubicBezTo>
                      <a:pt x="34545" y="797444"/>
                      <a:pt x="46938" y="810530"/>
                      <a:pt x="62663" y="810994"/>
                    </a:cubicBezTo>
                    <a:cubicBezTo>
                      <a:pt x="78388" y="811457"/>
                      <a:pt x="91529" y="799123"/>
                      <a:pt x="92063" y="783400"/>
                    </a:cubicBezTo>
                    <a:lnTo>
                      <a:pt x="114260" y="29739"/>
                    </a:lnTo>
                    <a:cubicBezTo>
                      <a:pt x="114652" y="14012"/>
                      <a:pt x="102259" y="926"/>
                      <a:pt x="86534" y="462"/>
                    </a:cubicBezTo>
                    <a:cubicBezTo>
                      <a:pt x="70809" y="0"/>
                      <a:pt x="57668" y="12334"/>
                      <a:pt x="57134" y="2805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22" name="Freeform 1422"/>
              <p:cNvSpPr/>
              <p:nvPr/>
            </p:nvSpPr>
            <p:spPr>
              <a:xfrm>
                <a:off x="4342612" y="7527220"/>
                <a:ext cx="127000" cy="28910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891098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4" y="62990"/>
                    </a:moveTo>
                    <a:cubicBezTo>
                      <a:pt x="91879" y="47259"/>
                      <a:pt x="79006" y="34645"/>
                      <a:pt x="63274" y="34770"/>
                    </a:cubicBezTo>
                    <a:cubicBezTo>
                      <a:pt x="47543" y="34894"/>
                      <a:pt x="34872" y="47711"/>
                      <a:pt x="34926" y="63443"/>
                    </a:cubicBezTo>
                    <a:lnTo>
                      <a:pt x="57123" y="2862753"/>
                    </a:lnTo>
                    <a:cubicBezTo>
                      <a:pt x="57319" y="2878484"/>
                      <a:pt x="70192" y="2891098"/>
                      <a:pt x="85923" y="2890973"/>
                    </a:cubicBezTo>
                    <a:cubicBezTo>
                      <a:pt x="101654" y="2890848"/>
                      <a:pt x="114326" y="2878031"/>
                      <a:pt x="114271" y="286229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23" name="Freeform 1423"/>
              <p:cNvSpPr/>
              <p:nvPr/>
            </p:nvSpPr>
            <p:spPr>
              <a:xfrm>
                <a:off x="4364809" y="5408604"/>
                <a:ext cx="127000" cy="50443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044358">
                    <a:moveTo>
                      <a:pt x="127000" y="4981142"/>
                    </a:moveTo>
                    <a:cubicBezTo>
                      <a:pt x="126844" y="4946183"/>
                      <a:pt x="98460" y="4917925"/>
                      <a:pt x="63500" y="4917925"/>
                    </a:cubicBezTo>
                    <a:cubicBezTo>
                      <a:pt x="28541" y="4917925"/>
                      <a:pt x="156" y="4946183"/>
                      <a:pt x="0" y="4981142"/>
                    </a:cubicBezTo>
                    <a:cubicBezTo>
                      <a:pt x="156" y="5016101"/>
                      <a:pt x="28541" y="5044358"/>
                      <a:pt x="63500" y="5044358"/>
                    </a:cubicBezTo>
                    <a:cubicBezTo>
                      <a:pt x="98460" y="5044358"/>
                      <a:pt x="126844" y="5016101"/>
                      <a:pt x="127000" y="4981142"/>
                    </a:cubicBezTo>
                    <a:close/>
                    <a:moveTo>
                      <a:pt x="34926" y="4981014"/>
                    </a:moveTo>
                    <a:cubicBezTo>
                      <a:pt x="34926" y="4996745"/>
                      <a:pt x="47641" y="5009518"/>
                      <a:pt x="63373" y="5009589"/>
                    </a:cubicBezTo>
                    <a:cubicBezTo>
                      <a:pt x="79105" y="5009659"/>
                      <a:pt x="91934" y="4997001"/>
                      <a:pt x="92075" y="4981270"/>
                    </a:cubicBezTo>
                    <a:lnTo>
                      <a:pt x="114272" y="28645"/>
                    </a:lnTo>
                    <a:cubicBezTo>
                      <a:pt x="114272" y="12914"/>
                      <a:pt x="101556" y="140"/>
                      <a:pt x="85825" y="70"/>
                    </a:cubicBezTo>
                    <a:cubicBezTo>
                      <a:pt x="70093" y="0"/>
                      <a:pt x="57263" y="12658"/>
                      <a:pt x="57123" y="2838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24" name="Freeform 1424"/>
              <p:cNvSpPr/>
              <p:nvPr/>
            </p:nvSpPr>
            <p:spPr>
              <a:xfrm>
                <a:off x="4387006" y="5373904"/>
                <a:ext cx="127000" cy="423688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236880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92075" y="63064"/>
                    </a:moveTo>
                    <a:cubicBezTo>
                      <a:pt x="91920" y="47333"/>
                      <a:pt x="79080" y="34686"/>
                      <a:pt x="63348" y="34770"/>
                    </a:cubicBezTo>
                    <a:cubicBezTo>
                      <a:pt x="47616" y="34854"/>
                      <a:pt x="34912" y="47638"/>
                      <a:pt x="34926" y="63370"/>
                    </a:cubicBezTo>
                    <a:lnTo>
                      <a:pt x="57123" y="4208502"/>
                    </a:lnTo>
                    <a:cubicBezTo>
                      <a:pt x="57277" y="4224233"/>
                      <a:pt x="70118" y="4236880"/>
                      <a:pt x="85850" y="4236796"/>
                    </a:cubicBezTo>
                    <a:cubicBezTo>
                      <a:pt x="101581" y="4236712"/>
                      <a:pt x="114286" y="4223927"/>
                      <a:pt x="114272" y="420819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25" name="Freeform 1425"/>
              <p:cNvSpPr/>
              <p:nvPr/>
            </p:nvSpPr>
            <p:spPr>
              <a:xfrm>
                <a:off x="4409203" y="9337011"/>
                <a:ext cx="127000" cy="3084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8">
                    <a:moveTo>
                      <a:pt x="127000" y="245241"/>
                    </a:moveTo>
                    <a:cubicBezTo>
                      <a:pt x="126844" y="210282"/>
                      <a:pt x="98460" y="182025"/>
                      <a:pt x="63500" y="182025"/>
                    </a:cubicBezTo>
                    <a:cubicBezTo>
                      <a:pt x="28541" y="182025"/>
                      <a:pt x="157" y="210282"/>
                      <a:pt x="0" y="245241"/>
                    </a:cubicBezTo>
                    <a:cubicBezTo>
                      <a:pt x="157" y="280200"/>
                      <a:pt x="28541" y="308458"/>
                      <a:pt x="63500" y="308458"/>
                    </a:cubicBezTo>
                    <a:cubicBezTo>
                      <a:pt x="98460" y="308458"/>
                      <a:pt x="126844" y="280200"/>
                      <a:pt x="127000" y="245241"/>
                    </a:cubicBezTo>
                    <a:close/>
                    <a:moveTo>
                      <a:pt x="35076" y="242311"/>
                    </a:moveTo>
                    <a:cubicBezTo>
                      <a:pt x="33511" y="257979"/>
                      <a:pt x="44917" y="271961"/>
                      <a:pt x="60580" y="273575"/>
                    </a:cubicBezTo>
                    <a:cubicBezTo>
                      <a:pt x="76243" y="275189"/>
                      <a:pt x="90260" y="263829"/>
                      <a:pt x="91925" y="248171"/>
                    </a:cubicBezTo>
                    <a:lnTo>
                      <a:pt x="114122" y="32840"/>
                    </a:lnTo>
                    <a:cubicBezTo>
                      <a:pt x="115665" y="17185"/>
                      <a:pt x="104263" y="3226"/>
                      <a:pt x="88614" y="1613"/>
                    </a:cubicBezTo>
                    <a:cubicBezTo>
                      <a:pt x="72965" y="0"/>
                      <a:pt x="58956" y="11339"/>
                      <a:pt x="57273" y="2698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26" name="Freeform 1426"/>
              <p:cNvSpPr/>
              <p:nvPr/>
            </p:nvSpPr>
            <p:spPr>
              <a:xfrm>
                <a:off x="4431400" y="8100040"/>
                <a:ext cx="127000" cy="133009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30097">
                    <a:moveTo>
                      <a:pt x="127000" y="1266881"/>
                    </a:moveTo>
                    <a:cubicBezTo>
                      <a:pt x="126844" y="1231922"/>
                      <a:pt x="98460" y="1203665"/>
                      <a:pt x="63500" y="1203665"/>
                    </a:cubicBezTo>
                    <a:cubicBezTo>
                      <a:pt x="28541" y="1203665"/>
                      <a:pt x="157" y="1231922"/>
                      <a:pt x="0" y="1266881"/>
                    </a:cubicBezTo>
                    <a:cubicBezTo>
                      <a:pt x="157" y="1301840"/>
                      <a:pt x="28541" y="1330098"/>
                      <a:pt x="63500" y="1330098"/>
                    </a:cubicBezTo>
                    <a:cubicBezTo>
                      <a:pt x="98460" y="1330098"/>
                      <a:pt x="126844" y="1301840"/>
                      <a:pt x="127000" y="1266881"/>
                    </a:cubicBezTo>
                    <a:close/>
                    <a:moveTo>
                      <a:pt x="34930" y="1266369"/>
                    </a:moveTo>
                    <a:cubicBezTo>
                      <a:pt x="34718" y="1282099"/>
                      <a:pt x="47261" y="1295042"/>
                      <a:pt x="62990" y="1295325"/>
                    </a:cubicBezTo>
                    <a:cubicBezTo>
                      <a:pt x="78720" y="1295606"/>
                      <a:pt x="91718" y="1283121"/>
                      <a:pt x="92071" y="1267394"/>
                    </a:cubicBezTo>
                    <a:lnTo>
                      <a:pt x="114268" y="29237"/>
                    </a:lnTo>
                    <a:cubicBezTo>
                      <a:pt x="114480" y="13507"/>
                      <a:pt x="101937" y="564"/>
                      <a:pt x="86208" y="282"/>
                    </a:cubicBezTo>
                    <a:cubicBezTo>
                      <a:pt x="70478" y="0"/>
                      <a:pt x="57479" y="12485"/>
                      <a:pt x="57127" y="2821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27" name="Freeform 1427"/>
              <p:cNvSpPr/>
              <p:nvPr/>
            </p:nvSpPr>
            <p:spPr>
              <a:xfrm>
                <a:off x="4453598" y="8065549"/>
                <a:ext cx="127000" cy="79200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92004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60" y="62310"/>
                    </a:moveTo>
                    <a:cubicBezTo>
                      <a:pt x="91491" y="46588"/>
                      <a:pt x="78322" y="34284"/>
                      <a:pt x="62598" y="34782"/>
                    </a:cubicBezTo>
                    <a:cubicBezTo>
                      <a:pt x="46874" y="35281"/>
                      <a:pt x="34511" y="48395"/>
                      <a:pt x="34939" y="64121"/>
                    </a:cubicBezTo>
                    <a:lnTo>
                      <a:pt x="57136" y="763949"/>
                    </a:lnTo>
                    <a:cubicBezTo>
                      <a:pt x="57690" y="779682"/>
                      <a:pt x="70865" y="792003"/>
                      <a:pt x="86599" y="791504"/>
                    </a:cubicBezTo>
                    <a:cubicBezTo>
                      <a:pt x="102334" y="791005"/>
                      <a:pt x="114701" y="777874"/>
                      <a:pt x="114257" y="76213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28" name="Freeform 1428"/>
              <p:cNvSpPr/>
              <p:nvPr/>
            </p:nvSpPr>
            <p:spPr>
              <a:xfrm>
                <a:off x="4475795" y="8765376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37" y="61746"/>
                    </a:moveTo>
                    <a:cubicBezTo>
                      <a:pt x="91156" y="46038"/>
                      <a:pt x="77746" y="33997"/>
                      <a:pt x="62035" y="34807"/>
                    </a:cubicBezTo>
                    <a:cubicBezTo>
                      <a:pt x="46324" y="35616"/>
                      <a:pt x="34223" y="48973"/>
                      <a:pt x="34962" y="64687"/>
                    </a:cubicBezTo>
                    <a:lnTo>
                      <a:pt x="57159" y="495350"/>
                    </a:lnTo>
                    <a:cubicBezTo>
                      <a:pt x="58040" y="511058"/>
                      <a:pt x="71450" y="523099"/>
                      <a:pt x="87161" y="522289"/>
                    </a:cubicBezTo>
                    <a:cubicBezTo>
                      <a:pt x="102872" y="521480"/>
                      <a:pt x="114973" y="508123"/>
                      <a:pt x="114234" y="49240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29" name="Freeform 1429"/>
              <p:cNvSpPr/>
              <p:nvPr/>
            </p:nvSpPr>
            <p:spPr>
              <a:xfrm>
                <a:off x="4497991" y="9173126"/>
                <a:ext cx="127000" cy="14934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6">
                    <a:moveTo>
                      <a:pt x="127000" y="86130"/>
                    </a:moveTo>
                    <a:cubicBezTo>
                      <a:pt x="126844" y="51171"/>
                      <a:pt x="98460" y="22913"/>
                      <a:pt x="63500" y="22913"/>
                    </a:cubicBezTo>
                    <a:cubicBezTo>
                      <a:pt x="28541" y="22913"/>
                      <a:pt x="157" y="51171"/>
                      <a:pt x="0" y="86130"/>
                    </a:cubicBezTo>
                    <a:cubicBezTo>
                      <a:pt x="157" y="121089"/>
                      <a:pt x="28541" y="149346"/>
                      <a:pt x="63500" y="149346"/>
                    </a:cubicBezTo>
                    <a:cubicBezTo>
                      <a:pt x="98460" y="149346"/>
                      <a:pt x="126844" y="121089"/>
                      <a:pt x="127000" y="86130"/>
                    </a:cubicBezTo>
                    <a:close/>
                    <a:moveTo>
                      <a:pt x="37083" y="75237"/>
                    </a:moveTo>
                    <a:cubicBezTo>
                      <a:pt x="31151" y="89807"/>
                      <a:pt x="38112" y="106432"/>
                      <a:pt x="52656" y="112429"/>
                    </a:cubicBezTo>
                    <a:cubicBezTo>
                      <a:pt x="67200" y="118425"/>
                      <a:pt x="83856" y="111539"/>
                      <a:pt x="89918" y="97022"/>
                    </a:cubicBezTo>
                    <a:lnTo>
                      <a:pt x="112115" y="43189"/>
                    </a:lnTo>
                    <a:cubicBezTo>
                      <a:pt x="118047" y="28619"/>
                      <a:pt x="111085" y="11994"/>
                      <a:pt x="96542" y="5997"/>
                    </a:cubicBezTo>
                    <a:cubicBezTo>
                      <a:pt x="81998" y="0"/>
                      <a:pt x="65342" y="6887"/>
                      <a:pt x="59280" y="2140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30" name="Freeform 1430"/>
              <p:cNvSpPr/>
              <p:nvPr/>
            </p:nvSpPr>
            <p:spPr>
              <a:xfrm>
                <a:off x="4520188" y="9142206"/>
                <a:ext cx="127000" cy="36202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4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1979" y="60868"/>
                    </a:moveTo>
                    <a:cubicBezTo>
                      <a:pt x="90616" y="45195"/>
                      <a:pt x="76841" y="33573"/>
                      <a:pt x="61163" y="34866"/>
                    </a:cubicBezTo>
                    <a:cubicBezTo>
                      <a:pt x="45484" y="36159"/>
                      <a:pt x="33800" y="49881"/>
                      <a:pt x="35022" y="65565"/>
                    </a:cubicBezTo>
                    <a:lnTo>
                      <a:pt x="57219" y="334729"/>
                    </a:lnTo>
                    <a:cubicBezTo>
                      <a:pt x="58583" y="350402"/>
                      <a:pt x="72357" y="362025"/>
                      <a:pt x="88036" y="360732"/>
                    </a:cubicBezTo>
                    <a:cubicBezTo>
                      <a:pt x="103715" y="359439"/>
                      <a:pt x="115399" y="345716"/>
                      <a:pt x="114176" y="33003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31" name="Freeform 1431"/>
              <p:cNvSpPr/>
              <p:nvPr/>
            </p:nvSpPr>
            <p:spPr>
              <a:xfrm>
                <a:off x="4542386" y="9411371"/>
                <a:ext cx="127000" cy="89957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99578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64" y="62431"/>
                    </a:moveTo>
                    <a:cubicBezTo>
                      <a:pt x="91561" y="46707"/>
                      <a:pt x="78444" y="34347"/>
                      <a:pt x="62718" y="34779"/>
                    </a:cubicBezTo>
                    <a:cubicBezTo>
                      <a:pt x="46992" y="35211"/>
                      <a:pt x="34573" y="48273"/>
                      <a:pt x="34935" y="64001"/>
                    </a:cubicBezTo>
                    <a:lnTo>
                      <a:pt x="57132" y="871494"/>
                    </a:lnTo>
                    <a:cubicBezTo>
                      <a:pt x="57635" y="887218"/>
                      <a:pt x="70753" y="899578"/>
                      <a:pt x="86478" y="899146"/>
                    </a:cubicBezTo>
                    <a:cubicBezTo>
                      <a:pt x="102204" y="898714"/>
                      <a:pt x="114623" y="885652"/>
                      <a:pt x="114261" y="86992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32" name="Freeform 1432"/>
              <p:cNvSpPr/>
              <p:nvPr/>
            </p:nvSpPr>
            <p:spPr>
              <a:xfrm>
                <a:off x="4564583" y="8961377"/>
                <a:ext cx="127000" cy="1383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19">
                    <a:moveTo>
                      <a:pt x="127000" y="1320703"/>
                    </a:moveTo>
                    <a:cubicBezTo>
                      <a:pt x="126843" y="1285744"/>
                      <a:pt x="98459" y="1257487"/>
                      <a:pt x="63500" y="1257487"/>
                    </a:cubicBezTo>
                    <a:cubicBezTo>
                      <a:pt x="28540" y="1257487"/>
                      <a:pt x="156" y="1285744"/>
                      <a:pt x="0" y="1320703"/>
                    </a:cubicBezTo>
                    <a:cubicBezTo>
                      <a:pt x="156" y="1355662"/>
                      <a:pt x="28540" y="1383919"/>
                      <a:pt x="63500" y="1383919"/>
                    </a:cubicBezTo>
                    <a:cubicBezTo>
                      <a:pt x="98459" y="1383919"/>
                      <a:pt x="126843" y="1355662"/>
                      <a:pt x="127000" y="1320703"/>
                    </a:cubicBezTo>
                    <a:close/>
                    <a:moveTo>
                      <a:pt x="34929" y="1320212"/>
                    </a:moveTo>
                    <a:cubicBezTo>
                      <a:pt x="34729" y="1335943"/>
                      <a:pt x="47282" y="1348877"/>
                      <a:pt x="63011" y="1349146"/>
                    </a:cubicBezTo>
                    <a:cubicBezTo>
                      <a:pt x="78741" y="1349417"/>
                      <a:pt x="91730" y="1336922"/>
                      <a:pt x="92070" y="1321194"/>
                    </a:cubicBezTo>
                    <a:lnTo>
                      <a:pt x="114267" y="29204"/>
                    </a:lnTo>
                    <a:cubicBezTo>
                      <a:pt x="114467" y="13474"/>
                      <a:pt x="101915" y="540"/>
                      <a:pt x="86185" y="271"/>
                    </a:cubicBezTo>
                    <a:cubicBezTo>
                      <a:pt x="70456" y="0"/>
                      <a:pt x="57466" y="12495"/>
                      <a:pt x="57126" y="2822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33" name="Freeform 1433"/>
              <p:cNvSpPr/>
              <p:nvPr/>
            </p:nvSpPr>
            <p:spPr>
              <a:xfrm>
                <a:off x="4586780" y="8637635"/>
                <a:ext cx="127000" cy="41567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2">
                    <a:moveTo>
                      <a:pt x="127000" y="352456"/>
                    </a:moveTo>
                    <a:cubicBezTo>
                      <a:pt x="126844" y="317497"/>
                      <a:pt x="98459" y="289239"/>
                      <a:pt x="63500" y="289239"/>
                    </a:cubicBezTo>
                    <a:cubicBezTo>
                      <a:pt x="28540" y="289239"/>
                      <a:pt x="156" y="317497"/>
                      <a:pt x="0" y="352456"/>
                    </a:cubicBezTo>
                    <a:cubicBezTo>
                      <a:pt x="156" y="387415"/>
                      <a:pt x="28540" y="415672"/>
                      <a:pt x="63500" y="415672"/>
                    </a:cubicBezTo>
                    <a:cubicBezTo>
                      <a:pt x="98459" y="415672"/>
                      <a:pt x="126844" y="387415"/>
                      <a:pt x="127000" y="352456"/>
                    </a:cubicBezTo>
                    <a:close/>
                    <a:moveTo>
                      <a:pt x="34992" y="350497"/>
                    </a:moveTo>
                    <a:cubicBezTo>
                      <a:pt x="33983" y="366197"/>
                      <a:pt x="45854" y="379758"/>
                      <a:pt x="61549" y="380837"/>
                    </a:cubicBezTo>
                    <a:cubicBezTo>
                      <a:pt x="77244" y="381915"/>
                      <a:pt x="90859" y="370105"/>
                      <a:pt x="92007" y="354415"/>
                    </a:cubicBezTo>
                    <a:lnTo>
                      <a:pt x="114204" y="31418"/>
                    </a:lnTo>
                    <a:cubicBezTo>
                      <a:pt x="115213" y="15718"/>
                      <a:pt x="103342" y="2157"/>
                      <a:pt x="87647" y="1078"/>
                    </a:cubicBezTo>
                    <a:cubicBezTo>
                      <a:pt x="71952" y="0"/>
                      <a:pt x="58338" y="11810"/>
                      <a:pt x="57189" y="2750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34" name="Freeform 1434"/>
              <p:cNvSpPr/>
              <p:nvPr/>
            </p:nvSpPr>
            <p:spPr>
              <a:xfrm>
                <a:off x="4608977" y="8603877"/>
                <a:ext cx="127000" cy="95338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953386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6"/>
                    </a:cubicBezTo>
                    <a:close/>
                    <a:moveTo>
                      <a:pt x="92065" y="62481"/>
                    </a:moveTo>
                    <a:cubicBezTo>
                      <a:pt x="91590" y="46756"/>
                      <a:pt x="78493" y="34373"/>
                      <a:pt x="62767" y="34779"/>
                    </a:cubicBezTo>
                    <a:cubicBezTo>
                      <a:pt x="47040" y="35184"/>
                      <a:pt x="34599" y="48224"/>
                      <a:pt x="34934" y="63953"/>
                    </a:cubicBezTo>
                    <a:lnTo>
                      <a:pt x="57131" y="925279"/>
                    </a:lnTo>
                    <a:cubicBezTo>
                      <a:pt x="57607" y="941003"/>
                      <a:pt x="70703" y="953386"/>
                      <a:pt x="86429" y="952981"/>
                    </a:cubicBezTo>
                    <a:cubicBezTo>
                      <a:pt x="102156" y="952575"/>
                      <a:pt x="114597" y="939535"/>
                      <a:pt x="114262" y="92380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35" name="Freeform 1435"/>
              <p:cNvSpPr/>
              <p:nvPr/>
            </p:nvSpPr>
            <p:spPr>
              <a:xfrm>
                <a:off x="4631174" y="9465204"/>
                <a:ext cx="127000" cy="5768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50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4" y="98175"/>
                      <a:pt x="127000" y="63216"/>
                    </a:cubicBezTo>
                    <a:close/>
                    <a:moveTo>
                      <a:pt x="92045" y="61908"/>
                    </a:moveTo>
                    <a:cubicBezTo>
                      <a:pt x="91254" y="46196"/>
                      <a:pt x="77913" y="34078"/>
                      <a:pt x="62198" y="34798"/>
                    </a:cubicBezTo>
                    <a:cubicBezTo>
                      <a:pt x="46483" y="35518"/>
                      <a:pt x="34305" y="48805"/>
                      <a:pt x="34955" y="64524"/>
                    </a:cubicBezTo>
                    <a:lnTo>
                      <a:pt x="57152" y="549020"/>
                    </a:lnTo>
                    <a:cubicBezTo>
                      <a:pt x="57942" y="564732"/>
                      <a:pt x="71284" y="576850"/>
                      <a:pt x="86998" y="576130"/>
                    </a:cubicBezTo>
                    <a:cubicBezTo>
                      <a:pt x="102714" y="575409"/>
                      <a:pt x="114891" y="562123"/>
                      <a:pt x="114242" y="54640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36" name="Freeform 1436"/>
              <p:cNvSpPr/>
              <p:nvPr/>
            </p:nvSpPr>
            <p:spPr>
              <a:xfrm>
                <a:off x="4653371" y="9874212"/>
                <a:ext cx="127000" cy="2019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20">
                    <a:moveTo>
                      <a:pt x="127000" y="138704"/>
                    </a:moveTo>
                    <a:cubicBezTo>
                      <a:pt x="126843" y="103745"/>
                      <a:pt x="98459" y="75488"/>
                      <a:pt x="63500" y="75488"/>
                    </a:cubicBezTo>
                    <a:cubicBezTo>
                      <a:pt x="28540" y="75488"/>
                      <a:pt x="156" y="103745"/>
                      <a:pt x="0" y="138704"/>
                    </a:cubicBezTo>
                    <a:cubicBezTo>
                      <a:pt x="156" y="173663"/>
                      <a:pt x="28540" y="201920"/>
                      <a:pt x="63500" y="201920"/>
                    </a:cubicBezTo>
                    <a:cubicBezTo>
                      <a:pt x="98459" y="201920"/>
                      <a:pt x="126843" y="173663"/>
                      <a:pt x="127000" y="138704"/>
                    </a:cubicBezTo>
                    <a:close/>
                    <a:moveTo>
                      <a:pt x="35513" y="132934"/>
                    </a:moveTo>
                    <a:cubicBezTo>
                      <a:pt x="32406" y="148355"/>
                      <a:pt x="42348" y="163388"/>
                      <a:pt x="57756" y="166565"/>
                    </a:cubicBezTo>
                    <a:cubicBezTo>
                      <a:pt x="73163" y="169742"/>
                      <a:pt x="88241" y="159867"/>
                      <a:pt x="91486" y="144473"/>
                    </a:cubicBezTo>
                    <a:lnTo>
                      <a:pt x="113683" y="36808"/>
                    </a:lnTo>
                    <a:cubicBezTo>
                      <a:pt x="116791" y="21386"/>
                      <a:pt x="106849" y="6353"/>
                      <a:pt x="91441" y="3177"/>
                    </a:cubicBezTo>
                    <a:cubicBezTo>
                      <a:pt x="76033" y="0"/>
                      <a:pt x="60956" y="9875"/>
                      <a:pt x="57710" y="2526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37" name="Freeform 1437"/>
              <p:cNvSpPr/>
              <p:nvPr/>
            </p:nvSpPr>
            <p:spPr>
              <a:xfrm>
                <a:off x="4675568" y="7992468"/>
                <a:ext cx="127000" cy="19759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975998">
                    <a:moveTo>
                      <a:pt x="127000" y="1912782"/>
                    </a:moveTo>
                    <a:cubicBezTo>
                      <a:pt x="126844" y="1877823"/>
                      <a:pt x="98459" y="1849565"/>
                      <a:pt x="63500" y="1849565"/>
                    </a:cubicBezTo>
                    <a:cubicBezTo>
                      <a:pt x="28540" y="1849565"/>
                      <a:pt x="156" y="1877823"/>
                      <a:pt x="0" y="1912782"/>
                    </a:cubicBezTo>
                    <a:cubicBezTo>
                      <a:pt x="156" y="1947741"/>
                      <a:pt x="28540" y="1975998"/>
                      <a:pt x="63500" y="1975998"/>
                    </a:cubicBezTo>
                    <a:cubicBezTo>
                      <a:pt x="98459" y="1975998"/>
                      <a:pt x="126844" y="1947741"/>
                      <a:pt x="127000" y="1912782"/>
                    </a:cubicBezTo>
                    <a:close/>
                    <a:moveTo>
                      <a:pt x="34927" y="1912445"/>
                    </a:moveTo>
                    <a:cubicBezTo>
                      <a:pt x="34812" y="1928177"/>
                      <a:pt x="47434" y="1941042"/>
                      <a:pt x="63164" y="1941228"/>
                    </a:cubicBezTo>
                    <a:cubicBezTo>
                      <a:pt x="78895" y="1941413"/>
                      <a:pt x="91817" y="1928849"/>
                      <a:pt x="92073" y="1913119"/>
                    </a:cubicBezTo>
                    <a:lnTo>
                      <a:pt x="114270" y="28968"/>
                    </a:lnTo>
                    <a:cubicBezTo>
                      <a:pt x="114385" y="13236"/>
                      <a:pt x="101763" y="371"/>
                      <a:pt x="86032" y="185"/>
                    </a:cubicBezTo>
                    <a:cubicBezTo>
                      <a:pt x="70301" y="0"/>
                      <a:pt x="57380" y="12564"/>
                      <a:pt x="57124" y="2829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38" name="Freeform 1438"/>
              <p:cNvSpPr/>
              <p:nvPr/>
            </p:nvSpPr>
            <p:spPr>
              <a:xfrm>
                <a:off x="4697765" y="7957882"/>
                <a:ext cx="127000" cy="159921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599213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7"/>
                    </a:cubicBezTo>
                    <a:close/>
                    <a:moveTo>
                      <a:pt x="92072" y="62797"/>
                    </a:moveTo>
                    <a:cubicBezTo>
                      <a:pt x="91770" y="47067"/>
                      <a:pt x="78811" y="34541"/>
                      <a:pt x="63081" y="34773"/>
                    </a:cubicBezTo>
                    <a:cubicBezTo>
                      <a:pt x="47351" y="35005"/>
                      <a:pt x="34767" y="47907"/>
                      <a:pt x="34928" y="63638"/>
                    </a:cubicBezTo>
                    <a:lnTo>
                      <a:pt x="57125" y="1570959"/>
                    </a:lnTo>
                    <a:cubicBezTo>
                      <a:pt x="57427" y="1586688"/>
                      <a:pt x="70386" y="1599214"/>
                      <a:pt x="86116" y="1598983"/>
                    </a:cubicBezTo>
                    <a:cubicBezTo>
                      <a:pt x="101846" y="1598751"/>
                      <a:pt x="114430" y="1585848"/>
                      <a:pt x="114269" y="157011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39" name="Freeform 1439"/>
              <p:cNvSpPr/>
              <p:nvPr/>
            </p:nvSpPr>
            <p:spPr>
              <a:xfrm>
                <a:off x="4719962" y="9465204"/>
                <a:ext cx="127000" cy="36202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4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4" y="98175"/>
                      <a:pt x="127000" y="63216"/>
                    </a:cubicBezTo>
                    <a:close/>
                    <a:moveTo>
                      <a:pt x="91978" y="60867"/>
                    </a:moveTo>
                    <a:cubicBezTo>
                      <a:pt x="90615" y="45195"/>
                      <a:pt x="76840" y="33572"/>
                      <a:pt x="61162" y="34865"/>
                    </a:cubicBezTo>
                    <a:cubicBezTo>
                      <a:pt x="45483" y="36158"/>
                      <a:pt x="33799" y="49880"/>
                      <a:pt x="35021" y="65565"/>
                    </a:cubicBezTo>
                    <a:lnTo>
                      <a:pt x="57218" y="334729"/>
                    </a:lnTo>
                    <a:cubicBezTo>
                      <a:pt x="58582" y="350402"/>
                      <a:pt x="72356" y="362024"/>
                      <a:pt x="88035" y="360731"/>
                    </a:cubicBezTo>
                    <a:cubicBezTo>
                      <a:pt x="103714" y="359438"/>
                      <a:pt x="115398" y="345716"/>
                      <a:pt x="114175" y="33003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40" name="Freeform 1440"/>
              <p:cNvSpPr/>
              <p:nvPr/>
            </p:nvSpPr>
            <p:spPr>
              <a:xfrm>
                <a:off x="4742159" y="6646718"/>
                <a:ext cx="127000" cy="32140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214082">
                    <a:moveTo>
                      <a:pt x="127000" y="3150866"/>
                    </a:moveTo>
                    <a:cubicBezTo>
                      <a:pt x="126844" y="3115907"/>
                      <a:pt x="98459" y="3087650"/>
                      <a:pt x="63500" y="3087650"/>
                    </a:cubicBezTo>
                    <a:cubicBezTo>
                      <a:pt x="28540" y="3087650"/>
                      <a:pt x="156" y="3115907"/>
                      <a:pt x="0" y="3150866"/>
                    </a:cubicBezTo>
                    <a:cubicBezTo>
                      <a:pt x="156" y="3185825"/>
                      <a:pt x="28540" y="3214082"/>
                      <a:pt x="63500" y="3214082"/>
                    </a:cubicBezTo>
                    <a:cubicBezTo>
                      <a:pt x="98459" y="3214082"/>
                      <a:pt x="126844" y="3185825"/>
                      <a:pt x="127000" y="3150866"/>
                    </a:cubicBezTo>
                    <a:close/>
                    <a:moveTo>
                      <a:pt x="34926" y="3150663"/>
                    </a:moveTo>
                    <a:cubicBezTo>
                      <a:pt x="34884" y="3166395"/>
                      <a:pt x="47566" y="3179201"/>
                      <a:pt x="63298" y="3179313"/>
                    </a:cubicBezTo>
                    <a:cubicBezTo>
                      <a:pt x="79029" y="3179425"/>
                      <a:pt x="91892" y="3166800"/>
                      <a:pt x="92074" y="3151069"/>
                    </a:cubicBezTo>
                    <a:lnTo>
                      <a:pt x="114271" y="28762"/>
                    </a:lnTo>
                    <a:cubicBezTo>
                      <a:pt x="114313" y="13031"/>
                      <a:pt x="101631" y="224"/>
                      <a:pt x="85899" y="112"/>
                    </a:cubicBezTo>
                    <a:cubicBezTo>
                      <a:pt x="70168" y="0"/>
                      <a:pt x="57305" y="12625"/>
                      <a:pt x="57123" y="2835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41" name="Freeform 1441"/>
              <p:cNvSpPr/>
              <p:nvPr/>
            </p:nvSpPr>
            <p:spPr>
              <a:xfrm>
                <a:off x="4764356" y="6612061"/>
                <a:ext cx="127000" cy="294492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944928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4" y="62994"/>
                    </a:moveTo>
                    <a:cubicBezTo>
                      <a:pt x="91881" y="47263"/>
                      <a:pt x="79010" y="34647"/>
                      <a:pt x="63278" y="34770"/>
                    </a:cubicBezTo>
                    <a:cubicBezTo>
                      <a:pt x="47547" y="34892"/>
                      <a:pt x="34874" y="47707"/>
                      <a:pt x="34926" y="63439"/>
                    </a:cubicBezTo>
                    <a:lnTo>
                      <a:pt x="57123" y="2916581"/>
                    </a:lnTo>
                    <a:cubicBezTo>
                      <a:pt x="57316" y="2932312"/>
                      <a:pt x="70187" y="2944928"/>
                      <a:pt x="85918" y="2944805"/>
                    </a:cubicBezTo>
                    <a:cubicBezTo>
                      <a:pt x="101650" y="2944683"/>
                      <a:pt x="114323" y="2931868"/>
                      <a:pt x="114271" y="291613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42" name="Freeform 1442"/>
              <p:cNvSpPr/>
              <p:nvPr/>
            </p:nvSpPr>
            <p:spPr>
              <a:xfrm>
                <a:off x="4786553" y="7777084"/>
                <a:ext cx="127000" cy="181455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814552">
                    <a:moveTo>
                      <a:pt x="127000" y="1751336"/>
                    </a:moveTo>
                    <a:cubicBezTo>
                      <a:pt x="126844" y="1716377"/>
                      <a:pt x="98459" y="1688120"/>
                      <a:pt x="63500" y="1688120"/>
                    </a:cubicBezTo>
                    <a:cubicBezTo>
                      <a:pt x="28540" y="1688120"/>
                      <a:pt x="156" y="1716377"/>
                      <a:pt x="0" y="1751336"/>
                    </a:cubicBezTo>
                    <a:cubicBezTo>
                      <a:pt x="156" y="1786295"/>
                      <a:pt x="28540" y="1814552"/>
                      <a:pt x="63500" y="1814552"/>
                    </a:cubicBezTo>
                    <a:cubicBezTo>
                      <a:pt x="98459" y="1814552"/>
                      <a:pt x="126844" y="1786295"/>
                      <a:pt x="127000" y="1751336"/>
                    </a:cubicBezTo>
                    <a:close/>
                    <a:moveTo>
                      <a:pt x="34928" y="1750968"/>
                    </a:moveTo>
                    <a:cubicBezTo>
                      <a:pt x="34775" y="1766713"/>
                      <a:pt x="47388" y="1779614"/>
                      <a:pt x="63133" y="1779817"/>
                    </a:cubicBezTo>
                    <a:cubicBezTo>
                      <a:pt x="78878" y="1780019"/>
                      <a:pt x="91819" y="1767448"/>
                      <a:pt x="92072" y="1751704"/>
                    </a:cubicBezTo>
                    <a:lnTo>
                      <a:pt x="114270" y="29052"/>
                    </a:lnTo>
                    <a:cubicBezTo>
                      <a:pt x="114422" y="13307"/>
                      <a:pt x="101809" y="406"/>
                      <a:pt x="86064" y="203"/>
                    </a:cubicBezTo>
                    <a:cubicBezTo>
                      <a:pt x="70320" y="0"/>
                      <a:pt x="57378" y="12572"/>
                      <a:pt x="57125" y="2831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43" name="Freeform 1443"/>
              <p:cNvSpPr/>
              <p:nvPr/>
            </p:nvSpPr>
            <p:spPr>
              <a:xfrm>
                <a:off x="4808750" y="7742551"/>
                <a:ext cx="127000" cy="181451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814516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7"/>
                    </a:cubicBezTo>
                    <a:close/>
                    <a:moveTo>
                      <a:pt x="92073" y="62849"/>
                    </a:moveTo>
                    <a:cubicBezTo>
                      <a:pt x="91819" y="47105"/>
                      <a:pt x="78878" y="34533"/>
                      <a:pt x="63133" y="34736"/>
                    </a:cubicBezTo>
                    <a:cubicBezTo>
                      <a:pt x="47388" y="34939"/>
                      <a:pt x="34775" y="47840"/>
                      <a:pt x="34928" y="63585"/>
                    </a:cubicBezTo>
                    <a:lnTo>
                      <a:pt x="57124" y="1786237"/>
                    </a:lnTo>
                    <a:cubicBezTo>
                      <a:pt x="57398" y="1801966"/>
                      <a:pt x="70333" y="1814517"/>
                      <a:pt x="86064" y="1814314"/>
                    </a:cubicBezTo>
                    <a:cubicBezTo>
                      <a:pt x="101794" y="1814111"/>
                      <a:pt x="114402" y="1801232"/>
                      <a:pt x="114270" y="178550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44" name="Freeform 1444"/>
              <p:cNvSpPr/>
              <p:nvPr/>
            </p:nvSpPr>
            <p:spPr>
              <a:xfrm>
                <a:off x="4830947" y="8745861"/>
                <a:ext cx="127000" cy="8457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45776">
                    <a:moveTo>
                      <a:pt x="127000" y="782559"/>
                    </a:moveTo>
                    <a:cubicBezTo>
                      <a:pt x="126844" y="747600"/>
                      <a:pt x="98459" y="719343"/>
                      <a:pt x="63500" y="719343"/>
                    </a:cubicBezTo>
                    <a:cubicBezTo>
                      <a:pt x="28540" y="719343"/>
                      <a:pt x="156" y="747600"/>
                      <a:pt x="0" y="782559"/>
                    </a:cubicBezTo>
                    <a:cubicBezTo>
                      <a:pt x="156" y="817518"/>
                      <a:pt x="28540" y="845775"/>
                      <a:pt x="63500" y="845775"/>
                    </a:cubicBezTo>
                    <a:cubicBezTo>
                      <a:pt x="98459" y="845775"/>
                      <a:pt x="126844" y="817518"/>
                      <a:pt x="127000" y="782559"/>
                    </a:cubicBezTo>
                    <a:close/>
                    <a:moveTo>
                      <a:pt x="34937" y="781718"/>
                    </a:moveTo>
                    <a:cubicBezTo>
                      <a:pt x="34545" y="797445"/>
                      <a:pt x="46938" y="810531"/>
                      <a:pt x="62663" y="810994"/>
                    </a:cubicBezTo>
                    <a:cubicBezTo>
                      <a:pt x="78388" y="811457"/>
                      <a:pt x="91529" y="799123"/>
                      <a:pt x="92063" y="783400"/>
                    </a:cubicBezTo>
                    <a:lnTo>
                      <a:pt x="114260" y="29740"/>
                    </a:lnTo>
                    <a:cubicBezTo>
                      <a:pt x="114653" y="14013"/>
                      <a:pt x="102260" y="927"/>
                      <a:pt x="86535" y="463"/>
                    </a:cubicBezTo>
                    <a:cubicBezTo>
                      <a:pt x="70810" y="0"/>
                      <a:pt x="57668" y="12334"/>
                      <a:pt x="57134" y="2805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45" name="Freeform 1445"/>
              <p:cNvSpPr/>
              <p:nvPr/>
            </p:nvSpPr>
            <p:spPr>
              <a:xfrm>
                <a:off x="4853144" y="8636018"/>
                <a:ext cx="127000" cy="2019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58">
                    <a:moveTo>
                      <a:pt x="127000" y="138742"/>
                    </a:moveTo>
                    <a:cubicBezTo>
                      <a:pt x="126844" y="103783"/>
                      <a:pt x="98460" y="75525"/>
                      <a:pt x="63500" y="75525"/>
                    </a:cubicBezTo>
                    <a:cubicBezTo>
                      <a:pt x="28541" y="75525"/>
                      <a:pt x="156" y="103783"/>
                      <a:pt x="0" y="138742"/>
                    </a:cubicBezTo>
                    <a:cubicBezTo>
                      <a:pt x="156" y="173701"/>
                      <a:pt x="28541" y="201958"/>
                      <a:pt x="63500" y="201958"/>
                    </a:cubicBezTo>
                    <a:cubicBezTo>
                      <a:pt x="98460" y="201958"/>
                      <a:pt x="126844" y="173701"/>
                      <a:pt x="127000" y="138742"/>
                    </a:cubicBezTo>
                    <a:close/>
                    <a:moveTo>
                      <a:pt x="35514" y="132972"/>
                    </a:moveTo>
                    <a:cubicBezTo>
                      <a:pt x="32384" y="148403"/>
                      <a:pt x="42327" y="163459"/>
                      <a:pt x="57749" y="166638"/>
                    </a:cubicBezTo>
                    <a:cubicBezTo>
                      <a:pt x="73170" y="169817"/>
                      <a:pt x="88258" y="159923"/>
                      <a:pt x="91486" y="144511"/>
                    </a:cubicBezTo>
                    <a:lnTo>
                      <a:pt x="113683" y="36846"/>
                    </a:lnTo>
                    <a:cubicBezTo>
                      <a:pt x="116813" y="21414"/>
                      <a:pt x="106870" y="6358"/>
                      <a:pt x="91448" y="3179"/>
                    </a:cubicBezTo>
                    <a:cubicBezTo>
                      <a:pt x="76027" y="0"/>
                      <a:pt x="60939" y="9895"/>
                      <a:pt x="57711" y="2530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46" name="Freeform 1446"/>
              <p:cNvSpPr/>
              <p:nvPr/>
            </p:nvSpPr>
            <p:spPr>
              <a:xfrm>
                <a:off x="4875341" y="8603877"/>
                <a:ext cx="127000" cy="7381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182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58" y="62235"/>
                    </a:moveTo>
                    <a:cubicBezTo>
                      <a:pt x="91448" y="46515"/>
                      <a:pt x="78245" y="34245"/>
                      <a:pt x="62523" y="34786"/>
                    </a:cubicBezTo>
                    <a:cubicBezTo>
                      <a:pt x="46800" y="35326"/>
                      <a:pt x="34472" y="48473"/>
                      <a:pt x="34942" y="64198"/>
                    </a:cubicBezTo>
                    <a:lnTo>
                      <a:pt x="57139" y="710192"/>
                    </a:lnTo>
                    <a:cubicBezTo>
                      <a:pt x="57749" y="725912"/>
                      <a:pt x="70952" y="738182"/>
                      <a:pt x="86674" y="737642"/>
                    </a:cubicBezTo>
                    <a:cubicBezTo>
                      <a:pt x="102397" y="737102"/>
                      <a:pt x="114725" y="723954"/>
                      <a:pt x="114255" y="70823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47" name="Freeform 1447"/>
              <p:cNvSpPr/>
              <p:nvPr/>
            </p:nvSpPr>
            <p:spPr>
              <a:xfrm>
                <a:off x="4897538" y="9067847"/>
                <a:ext cx="127000" cy="3084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8">
                    <a:moveTo>
                      <a:pt x="127000" y="245241"/>
                    </a:moveTo>
                    <a:cubicBezTo>
                      <a:pt x="126844" y="210282"/>
                      <a:pt x="98460" y="182025"/>
                      <a:pt x="63500" y="182025"/>
                    </a:cubicBezTo>
                    <a:cubicBezTo>
                      <a:pt x="28541" y="182025"/>
                      <a:pt x="156" y="210282"/>
                      <a:pt x="0" y="245241"/>
                    </a:cubicBezTo>
                    <a:cubicBezTo>
                      <a:pt x="156" y="280200"/>
                      <a:pt x="28541" y="308457"/>
                      <a:pt x="63500" y="308457"/>
                    </a:cubicBezTo>
                    <a:cubicBezTo>
                      <a:pt x="98460" y="308457"/>
                      <a:pt x="126844" y="280200"/>
                      <a:pt x="127000" y="245241"/>
                    </a:cubicBezTo>
                    <a:close/>
                    <a:moveTo>
                      <a:pt x="35076" y="242311"/>
                    </a:moveTo>
                    <a:cubicBezTo>
                      <a:pt x="33532" y="257967"/>
                      <a:pt x="44934" y="271926"/>
                      <a:pt x="60583" y="273539"/>
                    </a:cubicBezTo>
                    <a:cubicBezTo>
                      <a:pt x="76232" y="275152"/>
                      <a:pt x="90241" y="263813"/>
                      <a:pt x="91925" y="248171"/>
                    </a:cubicBezTo>
                    <a:lnTo>
                      <a:pt x="114122" y="32840"/>
                    </a:lnTo>
                    <a:cubicBezTo>
                      <a:pt x="115665" y="17185"/>
                      <a:pt x="104263" y="3226"/>
                      <a:pt x="88614" y="1613"/>
                    </a:cubicBezTo>
                    <a:cubicBezTo>
                      <a:pt x="72965" y="0"/>
                      <a:pt x="58956" y="11338"/>
                      <a:pt x="57273" y="2698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48" name="Freeform 1448"/>
              <p:cNvSpPr/>
              <p:nvPr/>
            </p:nvSpPr>
            <p:spPr>
              <a:xfrm>
                <a:off x="4919735" y="9034541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1809" y="59325"/>
                    </a:moveTo>
                    <a:cubicBezTo>
                      <a:pt x="89597" y="43749"/>
                      <a:pt x="75212" y="32891"/>
                      <a:pt x="59627" y="35033"/>
                    </a:cubicBezTo>
                    <a:cubicBezTo>
                      <a:pt x="44041" y="37175"/>
                      <a:pt x="33119" y="51512"/>
                      <a:pt x="35191" y="67107"/>
                    </a:cubicBezTo>
                    <a:lnTo>
                      <a:pt x="57388" y="228605"/>
                    </a:lnTo>
                    <a:cubicBezTo>
                      <a:pt x="59600" y="244181"/>
                      <a:pt x="73985" y="255039"/>
                      <a:pt x="89571" y="252897"/>
                    </a:cubicBezTo>
                    <a:cubicBezTo>
                      <a:pt x="105156" y="250755"/>
                      <a:pt x="116079" y="236418"/>
                      <a:pt x="114006" y="22082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49" name="Freeform 1449"/>
              <p:cNvSpPr/>
              <p:nvPr/>
            </p:nvSpPr>
            <p:spPr>
              <a:xfrm>
                <a:off x="4941932" y="8422893"/>
                <a:ext cx="127000" cy="89957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99579">
                    <a:moveTo>
                      <a:pt x="127000" y="836363"/>
                    </a:moveTo>
                    <a:cubicBezTo>
                      <a:pt x="126844" y="801404"/>
                      <a:pt x="98460" y="773146"/>
                      <a:pt x="63500" y="773146"/>
                    </a:cubicBezTo>
                    <a:cubicBezTo>
                      <a:pt x="28541" y="773146"/>
                      <a:pt x="157" y="801404"/>
                      <a:pt x="0" y="836363"/>
                    </a:cubicBezTo>
                    <a:cubicBezTo>
                      <a:pt x="157" y="871322"/>
                      <a:pt x="28541" y="899579"/>
                      <a:pt x="63500" y="899579"/>
                    </a:cubicBezTo>
                    <a:cubicBezTo>
                      <a:pt x="98460" y="899579"/>
                      <a:pt x="126844" y="871322"/>
                      <a:pt x="127000" y="836363"/>
                    </a:cubicBezTo>
                    <a:close/>
                    <a:moveTo>
                      <a:pt x="34936" y="835578"/>
                    </a:moveTo>
                    <a:cubicBezTo>
                      <a:pt x="34574" y="851305"/>
                      <a:pt x="46993" y="864367"/>
                      <a:pt x="62719" y="864799"/>
                    </a:cubicBezTo>
                    <a:cubicBezTo>
                      <a:pt x="78445" y="865232"/>
                      <a:pt x="91562" y="852871"/>
                      <a:pt x="92065" y="837147"/>
                    </a:cubicBezTo>
                    <a:lnTo>
                      <a:pt x="114262" y="29655"/>
                    </a:lnTo>
                    <a:cubicBezTo>
                      <a:pt x="114624" y="13927"/>
                      <a:pt x="102205" y="865"/>
                      <a:pt x="86479" y="432"/>
                    </a:cubicBezTo>
                    <a:cubicBezTo>
                      <a:pt x="70753" y="0"/>
                      <a:pt x="57636" y="12360"/>
                      <a:pt x="57133" y="2808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50" name="Freeform 1450"/>
              <p:cNvSpPr/>
              <p:nvPr/>
            </p:nvSpPr>
            <p:spPr>
              <a:xfrm>
                <a:off x="4964129" y="6969590"/>
                <a:ext cx="127000" cy="154538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545389">
                    <a:moveTo>
                      <a:pt x="127000" y="1482172"/>
                    </a:moveTo>
                    <a:cubicBezTo>
                      <a:pt x="126844" y="1447213"/>
                      <a:pt x="98460" y="1418956"/>
                      <a:pt x="63500" y="1418956"/>
                    </a:cubicBezTo>
                    <a:cubicBezTo>
                      <a:pt x="28541" y="1418956"/>
                      <a:pt x="156" y="1447213"/>
                      <a:pt x="0" y="1482172"/>
                    </a:cubicBezTo>
                    <a:cubicBezTo>
                      <a:pt x="156" y="1517132"/>
                      <a:pt x="28541" y="1545389"/>
                      <a:pt x="63500" y="1545389"/>
                    </a:cubicBezTo>
                    <a:cubicBezTo>
                      <a:pt x="98460" y="1545389"/>
                      <a:pt x="126844" y="1517132"/>
                      <a:pt x="127000" y="1482172"/>
                    </a:cubicBezTo>
                    <a:close/>
                    <a:moveTo>
                      <a:pt x="34929" y="1481736"/>
                    </a:moveTo>
                    <a:cubicBezTo>
                      <a:pt x="34759" y="1497467"/>
                      <a:pt x="47336" y="1510376"/>
                      <a:pt x="63066" y="1510616"/>
                    </a:cubicBezTo>
                    <a:cubicBezTo>
                      <a:pt x="78796" y="1510857"/>
                      <a:pt x="91762" y="1498337"/>
                      <a:pt x="92072" y="1482609"/>
                    </a:cubicBezTo>
                    <a:lnTo>
                      <a:pt x="114269" y="29121"/>
                    </a:lnTo>
                    <a:cubicBezTo>
                      <a:pt x="114439" y="13390"/>
                      <a:pt x="101862" y="481"/>
                      <a:pt x="86132" y="240"/>
                    </a:cubicBezTo>
                    <a:cubicBezTo>
                      <a:pt x="70402" y="0"/>
                      <a:pt x="57436" y="12519"/>
                      <a:pt x="57126" y="2824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51" name="Freeform 1451"/>
              <p:cNvSpPr/>
              <p:nvPr/>
            </p:nvSpPr>
            <p:spPr>
              <a:xfrm>
                <a:off x="4986326" y="6935058"/>
                <a:ext cx="127000" cy="27296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729640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74" y="62976"/>
                    </a:moveTo>
                    <a:cubicBezTo>
                      <a:pt x="91872" y="47245"/>
                      <a:pt x="78992" y="34638"/>
                      <a:pt x="63261" y="34770"/>
                    </a:cubicBezTo>
                    <a:cubicBezTo>
                      <a:pt x="47530" y="34902"/>
                      <a:pt x="34864" y="47725"/>
                      <a:pt x="34926" y="63457"/>
                    </a:cubicBezTo>
                    <a:lnTo>
                      <a:pt x="57124" y="2701268"/>
                    </a:lnTo>
                    <a:cubicBezTo>
                      <a:pt x="57307" y="2717012"/>
                      <a:pt x="70192" y="2729640"/>
                      <a:pt x="85937" y="2729508"/>
                    </a:cubicBezTo>
                    <a:cubicBezTo>
                      <a:pt x="101681" y="2729376"/>
                      <a:pt x="114352" y="2716532"/>
                      <a:pt x="114271" y="270078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52" name="Freeform 1452"/>
              <p:cNvSpPr/>
              <p:nvPr/>
            </p:nvSpPr>
            <p:spPr>
              <a:xfrm>
                <a:off x="5008523" y="8638294"/>
                <a:ext cx="127000" cy="106100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61008">
                    <a:moveTo>
                      <a:pt x="127000" y="997791"/>
                    </a:moveTo>
                    <a:cubicBezTo>
                      <a:pt x="126844" y="962832"/>
                      <a:pt x="98460" y="934575"/>
                      <a:pt x="63500" y="934575"/>
                    </a:cubicBezTo>
                    <a:cubicBezTo>
                      <a:pt x="28541" y="934575"/>
                      <a:pt x="157" y="962832"/>
                      <a:pt x="0" y="997791"/>
                    </a:cubicBezTo>
                    <a:cubicBezTo>
                      <a:pt x="157" y="1032751"/>
                      <a:pt x="28541" y="1061008"/>
                      <a:pt x="63500" y="1061008"/>
                    </a:cubicBezTo>
                    <a:cubicBezTo>
                      <a:pt x="98460" y="1061008"/>
                      <a:pt x="126844" y="1032751"/>
                      <a:pt x="127000" y="997791"/>
                    </a:cubicBezTo>
                    <a:close/>
                    <a:moveTo>
                      <a:pt x="34933" y="997137"/>
                    </a:moveTo>
                    <a:cubicBezTo>
                      <a:pt x="34643" y="1012867"/>
                      <a:pt x="47121" y="1025871"/>
                      <a:pt x="62849" y="1026232"/>
                    </a:cubicBezTo>
                    <a:cubicBezTo>
                      <a:pt x="78577" y="1026592"/>
                      <a:pt x="91637" y="1014172"/>
                      <a:pt x="92068" y="998446"/>
                    </a:cubicBezTo>
                    <a:lnTo>
                      <a:pt x="114265" y="29454"/>
                    </a:lnTo>
                    <a:cubicBezTo>
                      <a:pt x="114555" y="13725"/>
                      <a:pt x="102077" y="720"/>
                      <a:pt x="86349" y="359"/>
                    </a:cubicBezTo>
                    <a:cubicBezTo>
                      <a:pt x="70621" y="0"/>
                      <a:pt x="57560" y="12419"/>
                      <a:pt x="57130" y="2814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53" name="Freeform 1453"/>
              <p:cNvSpPr/>
              <p:nvPr/>
            </p:nvSpPr>
            <p:spPr>
              <a:xfrm>
                <a:off x="5030720" y="8603877"/>
                <a:ext cx="127000" cy="12643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6433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63500" y="34641"/>
                    </a:moveTo>
                    <a:cubicBezTo>
                      <a:pt x="47769" y="34712"/>
                      <a:pt x="35053" y="47485"/>
                      <a:pt x="35053" y="63216"/>
                    </a:cubicBezTo>
                    <a:cubicBezTo>
                      <a:pt x="35053" y="78948"/>
                      <a:pt x="47769" y="91721"/>
                      <a:pt x="63500" y="91791"/>
                    </a:cubicBezTo>
                    <a:lnTo>
                      <a:pt x="85698" y="91791"/>
                    </a:lnTo>
                    <a:cubicBezTo>
                      <a:pt x="101429" y="91721"/>
                      <a:pt x="114145" y="78948"/>
                      <a:pt x="114145" y="63216"/>
                    </a:cubicBezTo>
                    <a:cubicBezTo>
                      <a:pt x="114145" y="47485"/>
                      <a:pt x="101429" y="34712"/>
                      <a:pt x="85698" y="3464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54" name="Freeform 1454"/>
              <p:cNvSpPr/>
              <p:nvPr/>
            </p:nvSpPr>
            <p:spPr>
              <a:xfrm>
                <a:off x="5052918" y="8603877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6"/>
                    </a:cubicBezTo>
                    <a:close/>
                    <a:moveTo>
                      <a:pt x="92054" y="62146"/>
                    </a:moveTo>
                    <a:cubicBezTo>
                      <a:pt x="91395" y="46428"/>
                      <a:pt x="78154" y="34200"/>
                      <a:pt x="62434" y="34789"/>
                    </a:cubicBezTo>
                    <a:cubicBezTo>
                      <a:pt x="46713" y="35379"/>
                      <a:pt x="34426" y="48564"/>
                      <a:pt x="34945" y="64287"/>
                    </a:cubicBezTo>
                    <a:lnTo>
                      <a:pt x="57141" y="656448"/>
                    </a:lnTo>
                    <a:cubicBezTo>
                      <a:pt x="57801" y="672166"/>
                      <a:pt x="71041" y="684395"/>
                      <a:pt x="86762" y="683806"/>
                    </a:cubicBezTo>
                    <a:cubicBezTo>
                      <a:pt x="102482" y="683217"/>
                      <a:pt x="114770" y="670031"/>
                      <a:pt x="114251" y="65430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55" name="Freeform 1455"/>
              <p:cNvSpPr/>
              <p:nvPr/>
            </p:nvSpPr>
            <p:spPr>
              <a:xfrm>
                <a:off x="5075115" y="8476697"/>
                <a:ext cx="127000" cy="8457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45776">
                    <a:moveTo>
                      <a:pt x="127000" y="782559"/>
                    </a:moveTo>
                    <a:cubicBezTo>
                      <a:pt x="126843" y="747600"/>
                      <a:pt x="98459" y="719342"/>
                      <a:pt x="63500" y="719342"/>
                    </a:cubicBezTo>
                    <a:cubicBezTo>
                      <a:pt x="28540" y="719342"/>
                      <a:pt x="156" y="747600"/>
                      <a:pt x="0" y="782559"/>
                    </a:cubicBezTo>
                    <a:cubicBezTo>
                      <a:pt x="156" y="817518"/>
                      <a:pt x="28540" y="845775"/>
                      <a:pt x="63500" y="845775"/>
                    </a:cubicBezTo>
                    <a:cubicBezTo>
                      <a:pt x="98459" y="845775"/>
                      <a:pt x="126843" y="817518"/>
                      <a:pt x="127000" y="782559"/>
                    </a:cubicBezTo>
                    <a:close/>
                    <a:moveTo>
                      <a:pt x="34937" y="781717"/>
                    </a:moveTo>
                    <a:cubicBezTo>
                      <a:pt x="34544" y="797444"/>
                      <a:pt x="46937" y="810530"/>
                      <a:pt x="62662" y="810993"/>
                    </a:cubicBezTo>
                    <a:cubicBezTo>
                      <a:pt x="78387" y="811457"/>
                      <a:pt x="91529" y="799123"/>
                      <a:pt x="92062" y="783400"/>
                    </a:cubicBezTo>
                    <a:lnTo>
                      <a:pt x="114259" y="29740"/>
                    </a:lnTo>
                    <a:cubicBezTo>
                      <a:pt x="114652" y="14013"/>
                      <a:pt x="102259" y="926"/>
                      <a:pt x="86534" y="463"/>
                    </a:cubicBezTo>
                    <a:cubicBezTo>
                      <a:pt x="70809" y="0"/>
                      <a:pt x="57667" y="12334"/>
                      <a:pt x="57134" y="2805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56" name="Freeform 1456"/>
              <p:cNvSpPr/>
              <p:nvPr/>
            </p:nvSpPr>
            <p:spPr>
              <a:xfrm>
                <a:off x="5097311" y="8442378"/>
                <a:ext cx="127000" cy="11686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68640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0" y="62628"/>
                    </a:moveTo>
                    <a:cubicBezTo>
                      <a:pt x="91675" y="46901"/>
                      <a:pt x="78642" y="34451"/>
                      <a:pt x="62914" y="34775"/>
                    </a:cubicBezTo>
                    <a:cubicBezTo>
                      <a:pt x="47185" y="35100"/>
                      <a:pt x="34678" y="48076"/>
                      <a:pt x="34932" y="63806"/>
                    </a:cubicBezTo>
                    <a:lnTo>
                      <a:pt x="57129" y="1140463"/>
                    </a:lnTo>
                    <a:cubicBezTo>
                      <a:pt x="57523" y="1156190"/>
                      <a:pt x="70555" y="1168640"/>
                      <a:pt x="86284" y="1168316"/>
                    </a:cubicBezTo>
                    <a:cubicBezTo>
                      <a:pt x="102012" y="1167992"/>
                      <a:pt x="114520" y="1155016"/>
                      <a:pt x="114267" y="113928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57" name="Freeform 1457"/>
              <p:cNvSpPr/>
              <p:nvPr/>
            </p:nvSpPr>
            <p:spPr>
              <a:xfrm>
                <a:off x="5119508" y="9122370"/>
                <a:ext cx="127000" cy="5230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8">
                    <a:moveTo>
                      <a:pt x="127000" y="459882"/>
                    </a:moveTo>
                    <a:cubicBezTo>
                      <a:pt x="126844" y="424923"/>
                      <a:pt x="98460" y="396666"/>
                      <a:pt x="63500" y="396666"/>
                    </a:cubicBezTo>
                    <a:cubicBezTo>
                      <a:pt x="28541" y="396666"/>
                      <a:pt x="157" y="424923"/>
                      <a:pt x="0" y="459882"/>
                    </a:cubicBezTo>
                    <a:cubicBezTo>
                      <a:pt x="157" y="494841"/>
                      <a:pt x="28541" y="523099"/>
                      <a:pt x="63500" y="523099"/>
                    </a:cubicBezTo>
                    <a:cubicBezTo>
                      <a:pt x="98460" y="523099"/>
                      <a:pt x="126844" y="494841"/>
                      <a:pt x="127000" y="459882"/>
                    </a:cubicBezTo>
                    <a:close/>
                    <a:moveTo>
                      <a:pt x="34963" y="458412"/>
                    </a:moveTo>
                    <a:cubicBezTo>
                      <a:pt x="34224" y="474126"/>
                      <a:pt x="46326" y="487483"/>
                      <a:pt x="62036" y="488292"/>
                    </a:cubicBezTo>
                    <a:cubicBezTo>
                      <a:pt x="77747" y="489102"/>
                      <a:pt x="91158" y="477061"/>
                      <a:pt x="92038" y="461354"/>
                    </a:cubicBezTo>
                    <a:lnTo>
                      <a:pt x="114235" y="30691"/>
                    </a:lnTo>
                    <a:cubicBezTo>
                      <a:pt x="114974" y="14976"/>
                      <a:pt x="102873" y="1620"/>
                      <a:pt x="87162" y="810"/>
                    </a:cubicBezTo>
                    <a:cubicBezTo>
                      <a:pt x="71451" y="0"/>
                      <a:pt x="58041" y="12042"/>
                      <a:pt x="57161" y="2774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58" name="Freeform 1458"/>
              <p:cNvSpPr/>
              <p:nvPr/>
            </p:nvSpPr>
            <p:spPr>
              <a:xfrm>
                <a:off x="5141706" y="9088373"/>
                <a:ext cx="127000" cy="8457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45776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6"/>
                    </a:cubicBezTo>
                    <a:close/>
                    <a:moveTo>
                      <a:pt x="92062" y="62375"/>
                    </a:moveTo>
                    <a:cubicBezTo>
                      <a:pt x="91529" y="46652"/>
                      <a:pt x="78387" y="34318"/>
                      <a:pt x="62662" y="34781"/>
                    </a:cubicBezTo>
                    <a:cubicBezTo>
                      <a:pt x="46937" y="35245"/>
                      <a:pt x="34544" y="48331"/>
                      <a:pt x="34937" y="64057"/>
                    </a:cubicBezTo>
                    <a:lnTo>
                      <a:pt x="57134" y="817718"/>
                    </a:lnTo>
                    <a:cubicBezTo>
                      <a:pt x="57668" y="833442"/>
                      <a:pt x="70809" y="845776"/>
                      <a:pt x="86534" y="845312"/>
                    </a:cubicBezTo>
                    <a:cubicBezTo>
                      <a:pt x="102259" y="844849"/>
                      <a:pt x="114652" y="831763"/>
                      <a:pt x="114259" y="81603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59" name="Freeform 1459"/>
              <p:cNvSpPr/>
              <p:nvPr/>
            </p:nvSpPr>
            <p:spPr>
              <a:xfrm>
                <a:off x="5163903" y="9842033"/>
                <a:ext cx="127000" cy="3084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96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1924" y="60287"/>
                    </a:moveTo>
                    <a:cubicBezTo>
                      <a:pt x="90259" y="44629"/>
                      <a:pt x="76242" y="33269"/>
                      <a:pt x="60579" y="34883"/>
                    </a:cubicBezTo>
                    <a:cubicBezTo>
                      <a:pt x="44916" y="36497"/>
                      <a:pt x="33511" y="50479"/>
                      <a:pt x="35075" y="66147"/>
                    </a:cubicBezTo>
                    <a:lnTo>
                      <a:pt x="57272" y="281479"/>
                    </a:lnTo>
                    <a:cubicBezTo>
                      <a:pt x="58937" y="297136"/>
                      <a:pt x="72954" y="308496"/>
                      <a:pt x="88617" y="306882"/>
                    </a:cubicBezTo>
                    <a:cubicBezTo>
                      <a:pt x="104280" y="305268"/>
                      <a:pt x="115686" y="291286"/>
                      <a:pt x="114121" y="27561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60" name="Freeform 1460"/>
              <p:cNvSpPr/>
              <p:nvPr/>
            </p:nvSpPr>
            <p:spPr>
              <a:xfrm>
                <a:off x="5186100" y="9122790"/>
                <a:ext cx="127000" cy="106100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61008">
                    <a:moveTo>
                      <a:pt x="127000" y="997791"/>
                    </a:moveTo>
                    <a:cubicBezTo>
                      <a:pt x="126844" y="962832"/>
                      <a:pt x="98459" y="934575"/>
                      <a:pt x="63500" y="934575"/>
                    </a:cubicBezTo>
                    <a:cubicBezTo>
                      <a:pt x="28540" y="934575"/>
                      <a:pt x="156" y="962832"/>
                      <a:pt x="0" y="997791"/>
                    </a:cubicBezTo>
                    <a:cubicBezTo>
                      <a:pt x="156" y="1032751"/>
                      <a:pt x="28540" y="1061008"/>
                      <a:pt x="63500" y="1061008"/>
                    </a:cubicBezTo>
                    <a:cubicBezTo>
                      <a:pt x="98459" y="1061008"/>
                      <a:pt x="126844" y="1032751"/>
                      <a:pt x="127000" y="997791"/>
                    </a:cubicBezTo>
                    <a:close/>
                    <a:moveTo>
                      <a:pt x="34932" y="997137"/>
                    </a:moveTo>
                    <a:cubicBezTo>
                      <a:pt x="34642" y="1012867"/>
                      <a:pt x="47120" y="1025871"/>
                      <a:pt x="62849" y="1026232"/>
                    </a:cubicBezTo>
                    <a:cubicBezTo>
                      <a:pt x="78576" y="1026592"/>
                      <a:pt x="91637" y="1014172"/>
                      <a:pt x="92067" y="998446"/>
                    </a:cubicBezTo>
                    <a:lnTo>
                      <a:pt x="114264" y="29454"/>
                    </a:lnTo>
                    <a:cubicBezTo>
                      <a:pt x="114554" y="13724"/>
                      <a:pt x="102076" y="720"/>
                      <a:pt x="86348" y="359"/>
                    </a:cubicBezTo>
                    <a:cubicBezTo>
                      <a:pt x="70620" y="0"/>
                      <a:pt x="57560" y="12419"/>
                      <a:pt x="57129" y="2814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61" name="Freeform 1461"/>
              <p:cNvSpPr/>
              <p:nvPr/>
            </p:nvSpPr>
            <p:spPr>
              <a:xfrm>
                <a:off x="5208297" y="9088373"/>
                <a:ext cx="127000" cy="7919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91976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6"/>
                    </a:cubicBezTo>
                    <a:close/>
                    <a:moveTo>
                      <a:pt x="92060" y="62311"/>
                    </a:moveTo>
                    <a:cubicBezTo>
                      <a:pt x="91492" y="46590"/>
                      <a:pt x="78322" y="34285"/>
                      <a:pt x="62598" y="34783"/>
                    </a:cubicBezTo>
                    <a:cubicBezTo>
                      <a:pt x="46874" y="35283"/>
                      <a:pt x="34511" y="48396"/>
                      <a:pt x="34939" y="64123"/>
                    </a:cubicBezTo>
                    <a:lnTo>
                      <a:pt x="57136" y="763950"/>
                    </a:lnTo>
                    <a:cubicBezTo>
                      <a:pt x="57705" y="779671"/>
                      <a:pt x="70875" y="791976"/>
                      <a:pt x="86599" y="791477"/>
                    </a:cubicBezTo>
                    <a:cubicBezTo>
                      <a:pt x="102323" y="790978"/>
                      <a:pt x="114686" y="777864"/>
                      <a:pt x="114258" y="76213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62" name="Freeform 1462"/>
              <p:cNvSpPr/>
              <p:nvPr/>
            </p:nvSpPr>
            <p:spPr>
              <a:xfrm>
                <a:off x="5230494" y="8046290"/>
                <a:ext cx="127000" cy="186834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868343">
                    <a:moveTo>
                      <a:pt x="127000" y="1805127"/>
                    </a:moveTo>
                    <a:cubicBezTo>
                      <a:pt x="126844" y="1770168"/>
                      <a:pt x="98459" y="1741911"/>
                      <a:pt x="63500" y="1741911"/>
                    </a:cubicBezTo>
                    <a:cubicBezTo>
                      <a:pt x="28540" y="1741911"/>
                      <a:pt x="156" y="1770168"/>
                      <a:pt x="0" y="1805127"/>
                    </a:cubicBezTo>
                    <a:cubicBezTo>
                      <a:pt x="156" y="1840086"/>
                      <a:pt x="28540" y="1868344"/>
                      <a:pt x="63500" y="1868344"/>
                    </a:cubicBezTo>
                    <a:cubicBezTo>
                      <a:pt x="98459" y="1868344"/>
                      <a:pt x="126844" y="1840086"/>
                      <a:pt x="127000" y="1805127"/>
                    </a:cubicBezTo>
                    <a:close/>
                    <a:moveTo>
                      <a:pt x="34927" y="1804770"/>
                    </a:moveTo>
                    <a:cubicBezTo>
                      <a:pt x="34801" y="1820502"/>
                      <a:pt x="47414" y="1833376"/>
                      <a:pt x="63145" y="1833572"/>
                    </a:cubicBezTo>
                    <a:cubicBezTo>
                      <a:pt x="78875" y="1833769"/>
                      <a:pt x="91806" y="1821213"/>
                      <a:pt x="92073" y="1805484"/>
                    </a:cubicBezTo>
                    <a:lnTo>
                      <a:pt x="114270" y="28999"/>
                    </a:lnTo>
                    <a:cubicBezTo>
                      <a:pt x="114396" y="13268"/>
                      <a:pt x="101783" y="393"/>
                      <a:pt x="86052" y="197"/>
                    </a:cubicBezTo>
                    <a:cubicBezTo>
                      <a:pt x="70322" y="0"/>
                      <a:pt x="57391" y="12556"/>
                      <a:pt x="57124" y="2828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63" name="Freeform 1463"/>
              <p:cNvSpPr/>
              <p:nvPr/>
            </p:nvSpPr>
            <p:spPr>
              <a:xfrm>
                <a:off x="5252691" y="8011716"/>
                <a:ext cx="127000" cy="19759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975998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73" y="62880"/>
                    </a:moveTo>
                    <a:cubicBezTo>
                      <a:pt x="91836" y="47136"/>
                      <a:pt x="78909" y="34550"/>
                      <a:pt x="63164" y="34735"/>
                    </a:cubicBezTo>
                    <a:cubicBezTo>
                      <a:pt x="47420" y="34922"/>
                      <a:pt x="34793" y="47808"/>
                      <a:pt x="34927" y="63552"/>
                    </a:cubicBezTo>
                    <a:lnTo>
                      <a:pt x="57124" y="1947703"/>
                    </a:lnTo>
                    <a:cubicBezTo>
                      <a:pt x="57379" y="1963433"/>
                      <a:pt x="70301" y="1975998"/>
                      <a:pt x="86032" y="1975812"/>
                    </a:cubicBezTo>
                    <a:cubicBezTo>
                      <a:pt x="101762" y="1975627"/>
                      <a:pt x="114385" y="1962762"/>
                      <a:pt x="114270" y="194703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64" name="Freeform 1464"/>
              <p:cNvSpPr/>
              <p:nvPr/>
            </p:nvSpPr>
            <p:spPr>
              <a:xfrm>
                <a:off x="5274888" y="7992473"/>
                <a:ext cx="127000" cy="202982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29826">
                    <a:moveTo>
                      <a:pt x="127000" y="1966610"/>
                    </a:moveTo>
                    <a:cubicBezTo>
                      <a:pt x="126844" y="1931651"/>
                      <a:pt x="98459" y="1903394"/>
                      <a:pt x="63500" y="1903394"/>
                    </a:cubicBezTo>
                    <a:cubicBezTo>
                      <a:pt x="28540" y="1903394"/>
                      <a:pt x="156" y="1931651"/>
                      <a:pt x="0" y="1966610"/>
                    </a:cubicBezTo>
                    <a:cubicBezTo>
                      <a:pt x="156" y="2001569"/>
                      <a:pt x="28540" y="2029826"/>
                      <a:pt x="63500" y="2029826"/>
                    </a:cubicBezTo>
                    <a:cubicBezTo>
                      <a:pt x="98459" y="2029826"/>
                      <a:pt x="126844" y="2001569"/>
                      <a:pt x="127000" y="1966610"/>
                    </a:cubicBezTo>
                    <a:close/>
                    <a:moveTo>
                      <a:pt x="34927" y="1966283"/>
                    </a:moveTo>
                    <a:cubicBezTo>
                      <a:pt x="34817" y="1982014"/>
                      <a:pt x="47443" y="1994876"/>
                      <a:pt x="63174" y="1995055"/>
                    </a:cubicBezTo>
                    <a:cubicBezTo>
                      <a:pt x="78905" y="1995235"/>
                      <a:pt x="91822" y="1982667"/>
                      <a:pt x="92073" y="1966937"/>
                    </a:cubicBezTo>
                    <a:lnTo>
                      <a:pt x="114270" y="28954"/>
                    </a:lnTo>
                    <a:cubicBezTo>
                      <a:pt x="114380" y="13222"/>
                      <a:pt x="101754" y="361"/>
                      <a:pt x="86023" y="180"/>
                    </a:cubicBezTo>
                    <a:cubicBezTo>
                      <a:pt x="70292" y="0"/>
                      <a:pt x="57375" y="12569"/>
                      <a:pt x="57124" y="2829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65" name="Freeform 1465"/>
              <p:cNvSpPr/>
              <p:nvPr/>
            </p:nvSpPr>
            <p:spPr>
              <a:xfrm>
                <a:off x="5297085" y="7957882"/>
                <a:ext cx="127000" cy="106100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61009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7"/>
                    </a:cubicBezTo>
                    <a:close/>
                    <a:moveTo>
                      <a:pt x="92067" y="62563"/>
                    </a:moveTo>
                    <a:cubicBezTo>
                      <a:pt x="91637" y="46836"/>
                      <a:pt x="78576" y="34417"/>
                      <a:pt x="62848" y="34777"/>
                    </a:cubicBezTo>
                    <a:cubicBezTo>
                      <a:pt x="47121" y="35138"/>
                      <a:pt x="34643" y="48142"/>
                      <a:pt x="34933" y="63872"/>
                    </a:cubicBezTo>
                    <a:lnTo>
                      <a:pt x="57129" y="1032863"/>
                    </a:lnTo>
                    <a:cubicBezTo>
                      <a:pt x="57560" y="1048589"/>
                      <a:pt x="70620" y="1061009"/>
                      <a:pt x="86348" y="1060649"/>
                    </a:cubicBezTo>
                    <a:cubicBezTo>
                      <a:pt x="102076" y="1060288"/>
                      <a:pt x="114554" y="1047284"/>
                      <a:pt x="114265" y="103155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66" name="Freeform 1466"/>
              <p:cNvSpPr/>
              <p:nvPr/>
            </p:nvSpPr>
            <p:spPr>
              <a:xfrm>
                <a:off x="5319282" y="8926874"/>
                <a:ext cx="127000" cy="111482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23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7"/>
                    </a:cubicBezTo>
                    <a:close/>
                    <a:moveTo>
                      <a:pt x="92068" y="62597"/>
                    </a:moveTo>
                    <a:cubicBezTo>
                      <a:pt x="91657" y="46871"/>
                      <a:pt x="78611" y="34435"/>
                      <a:pt x="62883" y="34776"/>
                    </a:cubicBezTo>
                    <a:cubicBezTo>
                      <a:pt x="47154" y="35117"/>
                      <a:pt x="34661" y="48108"/>
                      <a:pt x="34931" y="63837"/>
                    </a:cubicBezTo>
                    <a:lnTo>
                      <a:pt x="57129" y="1086661"/>
                    </a:lnTo>
                    <a:cubicBezTo>
                      <a:pt x="57540" y="1102387"/>
                      <a:pt x="70586" y="1114824"/>
                      <a:pt x="86314" y="1114483"/>
                    </a:cubicBezTo>
                    <a:cubicBezTo>
                      <a:pt x="102042" y="1114141"/>
                      <a:pt x="114536" y="1101151"/>
                      <a:pt x="114265" y="108542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67" name="Freeform 1467"/>
              <p:cNvSpPr/>
              <p:nvPr/>
            </p:nvSpPr>
            <p:spPr>
              <a:xfrm>
                <a:off x="5341479" y="7508016"/>
                <a:ext cx="127000" cy="256811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68116">
                    <a:moveTo>
                      <a:pt x="127000" y="2504900"/>
                    </a:moveTo>
                    <a:cubicBezTo>
                      <a:pt x="126844" y="2469941"/>
                      <a:pt x="98459" y="2441684"/>
                      <a:pt x="63500" y="2441684"/>
                    </a:cubicBezTo>
                    <a:cubicBezTo>
                      <a:pt x="28541" y="2441684"/>
                      <a:pt x="156" y="2469941"/>
                      <a:pt x="0" y="2504900"/>
                    </a:cubicBezTo>
                    <a:cubicBezTo>
                      <a:pt x="156" y="2539859"/>
                      <a:pt x="28541" y="2568116"/>
                      <a:pt x="63500" y="2568116"/>
                    </a:cubicBezTo>
                    <a:cubicBezTo>
                      <a:pt x="98459" y="2568116"/>
                      <a:pt x="126844" y="2539859"/>
                      <a:pt x="127000" y="2504900"/>
                    </a:cubicBezTo>
                    <a:close/>
                    <a:moveTo>
                      <a:pt x="34926" y="2504643"/>
                    </a:moveTo>
                    <a:cubicBezTo>
                      <a:pt x="34856" y="2520375"/>
                      <a:pt x="47514" y="2533205"/>
                      <a:pt x="63245" y="2533346"/>
                    </a:cubicBezTo>
                    <a:cubicBezTo>
                      <a:pt x="78976" y="2533487"/>
                      <a:pt x="91863" y="2520886"/>
                      <a:pt x="92074" y="2505156"/>
                    </a:cubicBezTo>
                    <a:lnTo>
                      <a:pt x="114271" y="28843"/>
                    </a:lnTo>
                    <a:cubicBezTo>
                      <a:pt x="114341" y="13112"/>
                      <a:pt x="101683" y="282"/>
                      <a:pt x="85952" y="140"/>
                    </a:cubicBezTo>
                    <a:cubicBezTo>
                      <a:pt x="70221" y="0"/>
                      <a:pt x="57334" y="12601"/>
                      <a:pt x="57123" y="2833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68" name="Freeform 1468"/>
              <p:cNvSpPr/>
              <p:nvPr/>
            </p:nvSpPr>
            <p:spPr>
              <a:xfrm>
                <a:off x="5363676" y="5946781"/>
                <a:ext cx="127000" cy="1653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653039">
                    <a:moveTo>
                      <a:pt x="127000" y="1589823"/>
                    </a:moveTo>
                    <a:cubicBezTo>
                      <a:pt x="126844" y="1554863"/>
                      <a:pt x="98460" y="1526606"/>
                      <a:pt x="63500" y="1526606"/>
                    </a:cubicBezTo>
                    <a:cubicBezTo>
                      <a:pt x="28541" y="1526606"/>
                      <a:pt x="156" y="1554863"/>
                      <a:pt x="0" y="1589823"/>
                    </a:cubicBezTo>
                    <a:cubicBezTo>
                      <a:pt x="156" y="1624782"/>
                      <a:pt x="28541" y="1653039"/>
                      <a:pt x="63500" y="1653039"/>
                    </a:cubicBezTo>
                    <a:cubicBezTo>
                      <a:pt x="98460" y="1653039"/>
                      <a:pt x="126844" y="1624782"/>
                      <a:pt x="127000" y="1589823"/>
                    </a:cubicBezTo>
                    <a:close/>
                    <a:moveTo>
                      <a:pt x="34928" y="1589416"/>
                    </a:moveTo>
                    <a:cubicBezTo>
                      <a:pt x="34774" y="1605146"/>
                      <a:pt x="47365" y="1618043"/>
                      <a:pt x="63095" y="1618267"/>
                    </a:cubicBezTo>
                    <a:cubicBezTo>
                      <a:pt x="78826" y="1618491"/>
                      <a:pt x="91778" y="1605958"/>
                      <a:pt x="92072" y="1590229"/>
                    </a:cubicBezTo>
                    <a:lnTo>
                      <a:pt x="114269" y="29075"/>
                    </a:lnTo>
                    <a:cubicBezTo>
                      <a:pt x="114422" y="13344"/>
                      <a:pt x="101831" y="447"/>
                      <a:pt x="86101" y="224"/>
                    </a:cubicBezTo>
                    <a:cubicBezTo>
                      <a:pt x="70371" y="0"/>
                      <a:pt x="57419" y="12534"/>
                      <a:pt x="57125" y="2826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69" name="Freeform 1469"/>
              <p:cNvSpPr/>
              <p:nvPr/>
            </p:nvSpPr>
            <p:spPr>
              <a:xfrm>
                <a:off x="5385873" y="5912233"/>
                <a:ext cx="127000" cy="23527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352798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7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4" y="62936"/>
                    </a:moveTo>
                    <a:cubicBezTo>
                      <a:pt x="91849" y="47206"/>
                      <a:pt x="78952" y="34616"/>
                      <a:pt x="63221" y="34770"/>
                    </a:cubicBezTo>
                    <a:cubicBezTo>
                      <a:pt x="47490" y="34925"/>
                      <a:pt x="34842" y="47766"/>
                      <a:pt x="34926" y="63497"/>
                    </a:cubicBezTo>
                    <a:lnTo>
                      <a:pt x="57123" y="2324478"/>
                    </a:lnTo>
                    <a:cubicBezTo>
                      <a:pt x="57348" y="2340208"/>
                      <a:pt x="70246" y="2352798"/>
                      <a:pt x="85976" y="2352644"/>
                    </a:cubicBezTo>
                    <a:cubicBezTo>
                      <a:pt x="101708" y="2352489"/>
                      <a:pt x="114355" y="2339649"/>
                      <a:pt x="114271" y="232391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70" name="Freeform 1470"/>
              <p:cNvSpPr/>
              <p:nvPr/>
            </p:nvSpPr>
            <p:spPr>
              <a:xfrm>
                <a:off x="5408070" y="8173214"/>
                <a:ext cx="127000" cy="2550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40">
                    <a:moveTo>
                      <a:pt x="127000" y="63217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4" y="98176"/>
                      <a:pt x="127000" y="63217"/>
                    </a:cubicBezTo>
                    <a:close/>
                    <a:moveTo>
                      <a:pt x="91809" y="59326"/>
                    </a:moveTo>
                    <a:cubicBezTo>
                      <a:pt x="89597" y="43750"/>
                      <a:pt x="75212" y="32892"/>
                      <a:pt x="59626" y="35035"/>
                    </a:cubicBezTo>
                    <a:cubicBezTo>
                      <a:pt x="44041" y="37176"/>
                      <a:pt x="33119" y="51513"/>
                      <a:pt x="35191" y="67108"/>
                    </a:cubicBezTo>
                    <a:lnTo>
                      <a:pt x="57388" y="228606"/>
                    </a:lnTo>
                    <a:cubicBezTo>
                      <a:pt x="59600" y="244182"/>
                      <a:pt x="73986" y="255041"/>
                      <a:pt x="89571" y="252898"/>
                    </a:cubicBezTo>
                    <a:cubicBezTo>
                      <a:pt x="105156" y="250756"/>
                      <a:pt x="116079" y="236418"/>
                      <a:pt x="114006" y="22082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71" name="Freeform 1471"/>
              <p:cNvSpPr/>
              <p:nvPr/>
            </p:nvSpPr>
            <p:spPr>
              <a:xfrm>
                <a:off x="5430267" y="6700455"/>
                <a:ext cx="127000" cy="176069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60690">
                    <a:moveTo>
                      <a:pt x="127000" y="1697474"/>
                    </a:moveTo>
                    <a:cubicBezTo>
                      <a:pt x="126844" y="1662515"/>
                      <a:pt x="98459" y="1634258"/>
                      <a:pt x="63500" y="1634258"/>
                    </a:cubicBezTo>
                    <a:cubicBezTo>
                      <a:pt x="28540" y="1634258"/>
                      <a:pt x="156" y="1662515"/>
                      <a:pt x="0" y="1697474"/>
                    </a:cubicBezTo>
                    <a:cubicBezTo>
                      <a:pt x="156" y="1732433"/>
                      <a:pt x="28540" y="1760691"/>
                      <a:pt x="63500" y="1760691"/>
                    </a:cubicBezTo>
                    <a:cubicBezTo>
                      <a:pt x="98459" y="1760691"/>
                      <a:pt x="126844" y="1732433"/>
                      <a:pt x="127000" y="1697474"/>
                    </a:cubicBezTo>
                    <a:close/>
                    <a:moveTo>
                      <a:pt x="34928" y="1697094"/>
                    </a:moveTo>
                    <a:cubicBezTo>
                      <a:pt x="34789" y="1712825"/>
                      <a:pt x="47392" y="1725711"/>
                      <a:pt x="63122" y="1725919"/>
                    </a:cubicBezTo>
                    <a:cubicBezTo>
                      <a:pt x="78853" y="1726128"/>
                      <a:pt x="91793" y="1713583"/>
                      <a:pt x="92073" y="1697854"/>
                    </a:cubicBezTo>
                    <a:lnTo>
                      <a:pt x="114270" y="29035"/>
                    </a:lnTo>
                    <a:cubicBezTo>
                      <a:pt x="114409" y="13304"/>
                      <a:pt x="101806" y="419"/>
                      <a:pt x="86076" y="210"/>
                    </a:cubicBezTo>
                    <a:cubicBezTo>
                      <a:pt x="70345" y="0"/>
                      <a:pt x="57405" y="12545"/>
                      <a:pt x="57125" y="2827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72" name="Freeform 1472"/>
              <p:cNvSpPr/>
              <p:nvPr/>
            </p:nvSpPr>
            <p:spPr>
              <a:xfrm>
                <a:off x="5452464" y="6665894"/>
                <a:ext cx="127000" cy="240662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406627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4" y="62942"/>
                    </a:moveTo>
                    <a:cubicBezTo>
                      <a:pt x="91853" y="47212"/>
                      <a:pt x="78958" y="34619"/>
                      <a:pt x="63228" y="34770"/>
                    </a:cubicBezTo>
                    <a:cubicBezTo>
                      <a:pt x="47496" y="34920"/>
                      <a:pt x="34846" y="47758"/>
                      <a:pt x="34927" y="63490"/>
                    </a:cubicBezTo>
                    <a:lnTo>
                      <a:pt x="57123" y="2378304"/>
                    </a:lnTo>
                    <a:cubicBezTo>
                      <a:pt x="57345" y="2394034"/>
                      <a:pt x="70239" y="2406627"/>
                      <a:pt x="85970" y="2406476"/>
                    </a:cubicBezTo>
                    <a:cubicBezTo>
                      <a:pt x="101701" y="2406325"/>
                      <a:pt x="114352" y="2393487"/>
                      <a:pt x="114271" y="237775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73" name="Freeform 1473"/>
              <p:cNvSpPr/>
              <p:nvPr/>
            </p:nvSpPr>
            <p:spPr>
              <a:xfrm>
                <a:off x="5474661" y="8957795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86129"/>
                    </a:moveTo>
                    <a:cubicBezTo>
                      <a:pt x="126844" y="51170"/>
                      <a:pt x="98460" y="22913"/>
                      <a:pt x="63500" y="22913"/>
                    </a:cubicBezTo>
                    <a:cubicBezTo>
                      <a:pt x="28541" y="22913"/>
                      <a:pt x="156" y="51170"/>
                      <a:pt x="0" y="86129"/>
                    </a:cubicBezTo>
                    <a:cubicBezTo>
                      <a:pt x="156" y="121088"/>
                      <a:pt x="28541" y="149345"/>
                      <a:pt x="63500" y="149345"/>
                    </a:cubicBezTo>
                    <a:cubicBezTo>
                      <a:pt x="98460" y="149345"/>
                      <a:pt x="126844" y="121088"/>
                      <a:pt x="127000" y="86129"/>
                    </a:cubicBezTo>
                    <a:close/>
                    <a:moveTo>
                      <a:pt x="37083" y="75236"/>
                    </a:moveTo>
                    <a:cubicBezTo>
                      <a:pt x="31151" y="89806"/>
                      <a:pt x="38112" y="106431"/>
                      <a:pt x="52656" y="112428"/>
                    </a:cubicBezTo>
                    <a:cubicBezTo>
                      <a:pt x="67200" y="118425"/>
                      <a:pt x="83856" y="111538"/>
                      <a:pt x="89918" y="97021"/>
                    </a:cubicBezTo>
                    <a:lnTo>
                      <a:pt x="112115" y="43189"/>
                    </a:lnTo>
                    <a:cubicBezTo>
                      <a:pt x="118046" y="28618"/>
                      <a:pt x="111085" y="11994"/>
                      <a:pt x="96542" y="5997"/>
                    </a:cubicBezTo>
                    <a:cubicBezTo>
                      <a:pt x="81998" y="0"/>
                      <a:pt x="65342" y="6886"/>
                      <a:pt x="59280" y="2140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74" name="Freeform 1474"/>
              <p:cNvSpPr/>
              <p:nvPr/>
            </p:nvSpPr>
            <p:spPr>
              <a:xfrm>
                <a:off x="5496858" y="4008948"/>
                <a:ext cx="127000" cy="50443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044359">
                    <a:moveTo>
                      <a:pt x="127000" y="4981143"/>
                    </a:moveTo>
                    <a:cubicBezTo>
                      <a:pt x="126844" y="4946184"/>
                      <a:pt x="98460" y="4917926"/>
                      <a:pt x="63500" y="4917926"/>
                    </a:cubicBezTo>
                    <a:cubicBezTo>
                      <a:pt x="28541" y="4917926"/>
                      <a:pt x="156" y="4946184"/>
                      <a:pt x="0" y="4981143"/>
                    </a:cubicBezTo>
                    <a:cubicBezTo>
                      <a:pt x="156" y="5016102"/>
                      <a:pt x="28541" y="5044359"/>
                      <a:pt x="63500" y="5044359"/>
                    </a:cubicBezTo>
                    <a:cubicBezTo>
                      <a:pt x="98460" y="5044359"/>
                      <a:pt x="126844" y="5016102"/>
                      <a:pt x="127000" y="4981143"/>
                    </a:cubicBezTo>
                    <a:close/>
                    <a:moveTo>
                      <a:pt x="34926" y="4981015"/>
                    </a:moveTo>
                    <a:cubicBezTo>
                      <a:pt x="34926" y="4996746"/>
                      <a:pt x="47641" y="5009519"/>
                      <a:pt x="63373" y="5009590"/>
                    </a:cubicBezTo>
                    <a:cubicBezTo>
                      <a:pt x="79104" y="5009660"/>
                      <a:pt x="91934" y="4997002"/>
                      <a:pt x="92075" y="4981271"/>
                    </a:cubicBezTo>
                    <a:lnTo>
                      <a:pt x="114272" y="28646"/>
                    </a:lnTo>
                    <a:cubicBezTo>
                      <a:pt x="114272" y="12914"/>
                      <a:pt x="101556" y="141"/>
                      <a:pt x="85825" y="71"/>
                    </a:cubicBezTo>
                    <a:cubicBezTo>
                      <a:pt x="70093" y="0"/>
                      <a:pt x="57263" y="12659"/>
                      <a:pt x="57122" y="2839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75" name="Freeform 1475"/>
              <p:cNvSpPr/>
              <p:nvPr/>
            </p:nvSpPr>
            <p:spPr>
              <a:xfrm>
                <a:off x="5519055" y="3974249"/>
                <a:ext cx="127000" cy="525968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59688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92075" y="63094"/>
                    </a:moveTo>
                    <a:cubicBezTo>
                      <a:pt x="91937" y="47363"/>
                      <a:pt x="79109" y="34702"/>
                      <a:pt x="63378" y="34769"/>
                    </a:cubicBezTo>
                    <a:cubicBezTo>
                      <a:pt x="47646" y="34837"/>
                      <a:pt x="34928" y="47608"/>
                      <a:pt x="34925" y="63340"/>
                    </a:cubicBezTo>
                    <a:lnTo>
                      <a:pt x="57122" y="5231296"/>
                    </a:lnTo>
                    <a:cubicBezTo>
                      <a:pt x="57260" y="5247028"/>
                      <a:pt x="70088" y="5259688"/>
                      <a:pt x="85819" y="5259621"/>
                    </a:cubicBezTo>
                    <a:cubicBezTo>
                      <a:pt x="101551" y="5259553"/>
                      <a:pt x="114269" y="5246783"/>
                      <a:pt x="114272" y="523105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76" name="Freeform 1476"/>
              <p:cNvSpPr/>
              <p:nvPr/>
            </p:nvSpPr>
            <p:spPr>
              <a:xfrm>
                <a:off x="5541252" y="9142206"/>
                <a:ext cx="127000" cy="127627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7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0" y="62681"/>
                    </a:moveTo>
                    <a:cubicBezTo>
                      <a:pt x="91705" y="46953"/>
                      <a:pt x="78696" y="34480"/>
                      <a:pt x="62967" y="34774"/>
                    </a:cubicBezTo>
                    <a:cubicBezTo>
                      <a:pt x="47238" y="35069"/>
                      <a:pt x="34706" y="48022"/>
                      <a:pt x="34931" y="63752"/>
                    </a:cubicBezTo>
                    <a:lnTo>
                      <a:pt x="57127" y="1248075"/>
                    </a:lnTo>
                    <a:cubicBezTo>
                      <a:pt x="57492" y="1263803"/>
                      <a:pt x="70502" y="1276277"/>
                      <a:pt x="86230" y="1275982"/>
                    </a:cubicBezTo>
                    <a:cubicBezTo>
                      <a:pt x="101960" y="1275688"/>
                      <a:pt x="114492" y="1262734"/>
                      <a:pt x="114268" y="124700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77" name="Freeform 1477"/>
              <p:cNvSpPr/>
              <p:nvPr/>
            </p:nvSpPr>
            <p:spPr>
              <a:xfrm>
                <a:off x="5563449" y="5462435"/>
                <a:ext cx="127000" cy="499052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990527">
                    <a:moveTo>
                      <a:pt x="127000" y="4927311"/>
                    </a:moveTo>
                    <a:cubicBezTo>
                      <a:pt x="126844" y="4892352"/>
                      <a:pt x="98460" y="4864094"/>
                      <a:pt x="63500" y="4864094"/>
                    </a:cubicBezTo>
                    <a:cubicBezTo>
                      <a:pt x="28541" y="4864094"/>
                      <a:pt x="156" y="4892352"/>
                      <a:pt x="0" y="4927311"/>
                    </a:cubicBezTo>
                    <a:cubicBezTo>
                      <a:pt x="156" y="4962270"/>
                      <a:pt x="28541" y="4990527"/>
                      <a:pt x="63500" y="4990527"/>
                    </a:cubicBezTo>
                    <a:cubicBezTo>
                      <a:pt x="98460" y="4990527"/>
                      <a:pt x="126844" y="4962270"/>
                      <a:pt x="127000" y="4927311"/>
                    </a:cubicBezTo>
                    <a:close/>
                    <a:moveTo>
                      <a:pt x="34926" y="4927181"/>
                    </a:moveTo>
                    <a:cubicBezTo>
                      <a:pt x="34925" y="4942913"/>
                      <a:pt x="47640" y="4955686"/>
                      <a:pt x="63371" y="4955758"/>
                    </a:cubicBezTo>
                    <a:cubicBezTo>
                      <a:pt x="79103" y="4955829"/>
                      <a:pt x="91934" y="4943172"/>
                      <a:pt x="92075" y="4927440"/>
                    </a:cubicBezTo>
                    <a:lnTo>
                      <a:pt x="114272" y="28648"/>
                    </a:lnTo>
                    <a:cubicBezTo>
                      <a:pt x="114273" y="12916"/>
                      <a:pt x="101558" y="142"/>
                      <a:pt x="85826" y="71"/>
                    </a:cubicBezTo>
                    <a:cubicBezTo>
                      <a:pt x="70095" y="0"/>
                      <a:pt x="57264" y="12658"/>
                      <a:pt x="57123" y="2838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78" name="Freeform 1478"/>
              <p:cNvSpPr/>
              <p:nvPr/>
            </p:nvSpPr>
            <p:spPr>
              <a:xfrm>
                <a:off x="5585646" y="5427737"/>
                <a:ext cx="127000" cy="423687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236879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7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5" y="63064"/>
                    </a:moveTo>
                    <a:cubicBezTo>
                      <a:pt x="91920" y="47333"/>
                      <a:pt x="79080" y="34685"/>
                      <a:pt x="63348" y="34769"/>
                    </a:cubicBezTo>
                    <a:cubicBezTo>
                      <a:pt x="47616" y="34854"/>
                      <a:pt x="34912" y="47638"/>
                      <a:pt x="34926" y="63370"/>
                    </a:cubicBezTo>
                    <a:lnTo>
                      <a:pt x="57123" y="4208501"/>
                    </a:lnTo>
                    <a:cubicBezTo>
                      <a:pt x="57277" y="4224232"/>
                      <a:pt x="70118" y="4236879"/>
                      <a:pt x="85849" y="4236796"/>
                    </a:cubicBezTo>
                    <a:cubicBezTo>
                      <a:pt x="101581" y="4236712"/>
                      <a:pt x="114286" y="4223927"/>
                      <a:pt x="114272" y="420819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79" name="Freeform 1479"/>
              <p:cNvSpPr/>
              <p:nvPr/>
            </p:nvSpPr>
            <p:spPr>
              <a:xfrm>
                <a:off x="5607843" y="9444263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191822"/>
                    </a:moveTo>
                    <a:cubicBezTo>
                      <a:pt x="126844" y="156863"/>
                      <a:pt x="98460" y="128606"/>
                      <a:pt x="63500" y="128606"/>
                    </a:cubicBezTo>
                    <a:cubicBezTo>
                      <a:pt x="28541" y="128606"/>
                      <a:pt x="157" y="156863"/>
                      <a:pt x="0" y="191822"/>
                    </a:cubicBezTo>
                    <a:cubicBezTo>
                      <a:pt x="157" y="226782"/>
                      <a:pt x="28541" y="255039"/>
                      <a:pt x="63500" y="255039"/>
                    </a:cubicBezTo>
                    <a:cubicBezTo>
                      <a:pt x="98460" y="255039"/>
                      <a:pt x="126844" y="226782"/>
                      <a:pt x="127000" y="191822"/>
                    </a:cubicBezTo>
                    <a:close/>
                    <a:moveTo>
                      <a:pt x="35192" y="187932"/>
                    </a:moveTo>
                    <a:cubicBezTo>
                      <a:pt x="33119" y="203526"/>
                      <a:pt x="44041" y="217864"/>
                      <a:pt x="59627" y="220005"/>
                    </a:cubicBezTo>
                    <a:cubicBezTo>
                      <a:pt x="75212" y="222147"/>
                      <a:pt x="89597" y="211289"/>
                      <a:pt x="91809" y="195714"/>
                    </a:cubicBezTo>
                    <a:lnTo>
                      <a:pt x="114006" y="34215"/>
                    </a:lnTo>
                    <a:cubicBezTo>
                      <a:pt x="116079" y="18621"/>
                      <a:pt x="105156" y="4284"/>
                      <a:pt x="89571" y="2142"/>
                    </a:cubicBezTo>
                    <a:cubicBezTo>
                      <a:pt x="73986" y="0"/>
                      <a:pt x="59601" y="10858"/>
                      <a:pt x="57389" y="2643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80" name="Freeform 1480"/>
              <p:cNvSpPr/>
              <p:nvPr/>
            </p:nvSpPr>
            <p:spPr>
              <a:xfrm>
                <a:off x="5630040" y="8153884"/>
                <a:ext cx="127000" cy="1383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19">
                    <a:moveTo>
                      <a:pt x="127000" y="1320703"/>
                    </a:moveTo>
                    <a:cubicBezTo>
                      <a:pt x="126844" y="1285744"/>
                      <a:pt x="98460" y="1257487"/>
                      <a:pt x="63500" y="1257487"/>
                    </a:cubicBezTo>
                    <a:cubicBezTo>
                      <a:pt x="28541" y="1257487"/>
                      <a:pt x="157" y="1285744"/>
                      <a:pt x="0" y="1320703"/>
                    </a:cubicBezTo>
                    <a:cubicBezTo>
                      <a:pt x="157" y="1355662"/>
                      <a:pt x="28541" y="1383919"/>
                      <a:pt x="63500" y="1383919"/>
                    </a:cubicBezTo>
                    <a:cubicBezTo>
                      <a:pt x="98460" y="1383919"/>
                      <a:pt x="126844" y="1355662"/>
                      <a:pt x="127000" y="1320703"/>
                    </a:cubicBezTo>
                    <a:close/>
                    <a:moveTo>
                      <a:pt x="34930" y="1320212"/>
                    </a:moveTo>
                    <a:cubicBezTo>
                      <a:pt x="34730" y="1335943"/>
                      <a:pt x="47282" y="1348876"/>
                      <a:pt x="63012" y="1349146"/>
                    </a:cubicBezTo>
                    <a:cubicBezTo>
                      <a:pt x="78741" y="1349417"/>
                      <a:pt x="91731" y="1336921"/>
                      <a:pt x="92071" y="1321193"/>
                    </a:cubicBezTo>
                    <a:lnTo>
                      <a:pt x="114268" y="29205"/>
                    </a:lnTo>
                    <a:cubicBezTo>
                      <a:pt x="114468" y="13474"/>
                      <a:pt x="101916" y="541"/>
                      <a:pt x="86186" y="270"/>
                    </a:cubicBezTo>
                    <a:cubicBezTo>
                      <a:pt x="70457" y="0"/>
                      <a:pt x="57467" y="12495"/>
                      <a:pt x="57127" y="2822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81" name="Freeform 1481"/>
              <p:cNvSpPr/>
              <p:nvPr/>
            </p:nvSpPr>
            <p:spPr>
              <a:xfrm>
                <a:off x="5652238" y="8119381"/>
                <a:ext cx="127000" cy="89957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99578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6"/>
                    </a:cubicBezTo>
                    <a:close/>
                    <a:moveTo>
                      <a:pt x="92064" y="62431"/>
                    </a:moveTo>
                    <a:cubicBezTo>
                      <a:pt x="91561" y="46707"/>
                      <a:pt x="78444" y="34348"/>
                      <a:pt x="62718" y="34779"/>
                    </a:cubicBezTo>
                    <a:cubicBezTo>
                      <a:pt x="46992" y="35212"/>
                      <a:pt x="34573" y="48274"/>
                      <a:pt x="34935" y="64002"/>
                    </a:cubicBezTo>
                    <a:lnTo>
                      <a:pt x="57132" y="871495"/>
                    </a:lnTo>
                    <a:cubicBezTo>
                      <a:pt x="57635" y="887219"/>
                      <a:pt x="70753" y="899579"/>
                      <a:pt x="86478" y="899147"/>
                    </a:cubicBezTo>
                    <a:cubicBezTo>
                      <a:pt x="102204" y="898714"/>
                      <a:pt x="114623" y="885652"/>
                      <a:pt x="114261" y="86992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82" name="Freeform 1482"/>
              <p:cNvSpPr/>
              <p:nvPr/>
            </p:nvSpPr>
            <p:spPr>
              <a:xfrm>
                <a:off x="5674435" y="8926874"/>
                <a:ext cx="127000" cy="2019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20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1486" y="57447"/>
                    </a:moveTo>
                    <a:cubicBezTo>
                      <a:pt x="88240" y="42054"/>
                      <a:pt x="73163" y="32179"/>
                      <a:pt x="57755" y="35356"/>
                    </a:cubicBezTo>
                    <a:cubicBezTo>
                      <a:pt x="42347" y="38532"/>
                      <a:pt x="32405" y="53565"/>
                      <a:pt x="35513" y="68987"/>
                    </a:cubicBezTo>
                    <a:lnTo>
                      <a:pt x="57710" y="176653"/>
                    </a:lnTo>
                    <a:cubicBezTo>
                      <a:pt x="60956" y="192046"/>
                      <a:pt x="76033" y="201921"/>
                      <a:pt x="91441" y="198744"/>
                    </a:cubicBezTo>
                    <a:cubicBezTo>
                      <a:pt x="106849" y="195568"/>
                      <a:pt x="116791" y="180534"/>
                      <a:pt x="113683" y="16511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83" name="Freeform 1483"/>
              <p:cNvSpPr/>
              <p:nvPr/>
            </p:nvSpPr>
            <p:spPr>
              <a:xfrm>
                <a:off x="5696632" y="9034541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4" y="98175"/>
                      <a:pt x="127000" y="63216"/>
                    </a:cubicBezTo>
                    <a:close/>
                    <a:moveTo>
                      <a:pt x="91808" y="59325"/>
                    </a:moveTo>
                    <a:cubicBezTo>
                      <a:pt x="89597" y="43749"/>
                      <a:pt x="75211" y="32891"/>
                      <a:pt x="59626" y="35033"/>
                    </a:cubicBezTo>
                    <a:cubicBezTo>
                      <a:pt x="44041" y="37175"/>
                      <a:pt x="33118" y="51512"/>
                      <a:pt x="35191" y="67107"/>
                    </a:cubicBezTo>
                    <a:lnTo>
                      <a:pt x="57388" y="228605"/>
                    </a:lnTo>
                    <a:cubicBezTo>
                      <a:pt x="59600" y="244181"/>
                      <a:pt x="73985" y="255039"/>
                      <a:pt x="89570" y="252897"/>
                    </a:cubicBezTo>
                    <a:cubicBezTo>
                      <a:pt x="105155" y="250755"/>
                      <a:pt x="116078" y="236418"/>
                      <a:pt x="114006" y="22082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84" name="Freeform 1484"/>
              <p:cNvSpPr/>
              <p:nvPr/>
            </p:nvSpPr>
            <p:spPr>
              <a:xfrm>
                <a:off x="5718828" y="9196039"/>
                <a:ext cx="127000" cy="201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19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1487" y="57447"/>
                    </a:moveTo>
                    <a:cubicBezTo>
                      <a:pt x="88242" y="42053"/>
                      <a:pt x="73164" y="32178"/>
                      <a:pt x="57757" y="35355"/>
                    </a:cubicBezTo>
                    <a:cubicBezTo>
                      <a:pt x="42349" y="38531"/>
                      <a:pt x="32407" y="53565"/>
                      <a:pt x="35514" y="68986"/>
                    </a:cubicBezTo>
                    <a:lnTo>
                      <a:pt x="57711" y="176652"/>
                    </a:lnTo>
                    <a:cubicBezTo>
                      <a:pt x="60957" y="192045"/>
                      <a:pt x="76034" y="201920"/>
                      <a:pt x="91442" y="198743"/>
                    </a:cubicBezTo>
                    <a:cubicBezTo>
                      <a:pt x="106850" y="195567"/>
                      <a:pt x="116792" y="180534"/>
                      <a:pt x="113684" y="16511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85" name="Freeform 1485"/>
              <p:cNvSpPr/>
              <p:nvPr/>
            </p:nvSpPr>
            <p:spPr>
              <a:xfrm>
                <a:off x="5741026" y="9303705"/>
                <a:ext cx="127000" cy="106100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61008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3" y="98175"/>
                      <a:pt x="127000" y="63216"/>
                    </a:cubicBezTo>
                    <a:close/>
                    <a:moveTo>
                      <a:pt x="92067" y="62562"/>
                    </a:moveTo>
                    <a:cubicBezTo>
                      <a:pt x="91637" y="46836"/>
                      <a:pt x="78576" y="34416"/>
                      <a:pt x="62848" y="34776"/>
                    </a:cubicBezTo>
                    <a:cubicBezTo>
                      <a:pt x="47121" y="35137"/>
                      <a:pt x="34642" y="48141"/>
                      <a:pt x="34932" y="63871"/>
                    </a:cubicBezTo>
                    <a:lnTo>
                      <a:pt x="57129" y="1032863"/>
                    </a:lnTo>
                    <a:cubicBezTo>
                      <a:pt x="57560" y="1048589"/>
                      <a:pt x="70620" y="1061008"/>
                      <a:pt x="86348" y="1060648"/>
                    </a:cubicBezTo>
                    <a:cubicBezTo>
                      <a:pt x="102076" y="1060288"/>
                      <a:pt x="114554" y="1047283"/>
                      <a:pt x="114264" y="103155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86" name="Freeform 1486"/>
              <p:cNvSpPr/>
              <p:nvPr/>
            </p:nvSpPr>
            <p:spPr>
              <a:xfrm>
                <a:off x="5763223" y="8961388"/>
                <a:ext cx="127000" cy="143774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37742">
                    <a:moveTo>
                      <a:pt x="127000" y="1374525"/>
                    </a:moveTo>
                    <a:cubicBezTo>
                      <a:pt x="126843" y="1339566"/>
                      <a:pt x="98459" y="1311309"/>
                      <a:pt x="63500" y="1311309"/>
                    </a:cubicBezTo>
                    <a:cubicBezTo>
                      <a:pt x="28540" y="1311309"/>
                      <a:pt x="156" y="1339566"/>
                      <a:pt x="0" y="1374525"/>
                    </a:cubicBezTo>
                    <a:cubicBezTo>
                      <a:pt x="156" y="1409484"/>
                      <a:pt x="28540" y="1437742"/>
                      <a:pt x="63500" y="1437742"/>
                    </a:cubicBezTo>
                    <a:cubicBezTo>
                      <a:pt x="98459" y="1437742"/>
                      <a:pt x="126843" y="1409484"/>
                      <a:pt x="127000" y="1374525"/>
                    </a:cubicBezTo>
                    <a:close/>
                    <a:moveTo>
                      <a:pt x="34929" y="1374054"/>
                    </a:moveTo>
                    <a:cubicBezTo>
                      <a:pt x="34739" y="1389785"/>
                      <a:pt x="47301" y="1402710"/>
                      <a:pt x="63030" y="1402969"/>
                    </a:cubicBezTo>
                    <a:cubicBezTo>
                      <a:pt x="78760" y="1403228"/>
                      <a:pt x="91741" y="1390725"/>
                      <a:pt x="92071" y="1374997"/>
                    </a:cubicBezTo>
                    <a:lnTo>
                      <a:pt x="114268" y="29174"/>
                    </a:lnTo>
                    <a:cubicBezTo>
                      <a:pt x="114457" y="13443"/>
                      <a:pt x="101896" y="518"/>
                      <a:pt x="86166" y="259"/>
                    </a:cubicBezTo>
                    <a:cubicBezTo>
                      <a:pt x="70436" y="0"/>
                      <a:pt x="57455" y="12503"/>
                      <a:pt x="57126" y="2823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87" name="Freeform 1487"/>
              <p:cNvSpPr/>
              <p:nvPr/>
            </p:nvSpPr>
            <p:spPr>
              <a:xfrm>
                <a:off x="5785420" y="8583937"/>
                <a:ext cx="127000" cy="46937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9370">
                    <a:moveTo>
                      <a:pt x="127000" y="406154"/>
                    </a:moveTo>
                    <a:cubicBezTo>
                      <a:pt x="126844" y="371195"/>
                      <a:pt x="98459" y="342937"/>
                      <a:pt x="63500" y="342937"/>
                    </a:cubicBezTo>
                    <a:cubicBezTo>
                      <a:pt x="28540" y="342937"/>
                      <a:pt x="156" y="371195"/>
                      <a:pt x="0" y="406154"/>
                    </a:cubicBezTo>
                    <a:cubicBezTo>
                      <a:pt x="156" y="441113"/>
                      <a:pt x="28540" y="469370"/>
                      <a:pt x="63500" y="469370"/>
                    </a:cubicBezTo>
                    <a:cubicBezTo>
                      <a:pt x="98459" y="469370"/>
                      <a:pt x="126844" y="441113"/>
                      <a:pt x="127000" y="406154"/>
                    </a:cubicBezTo>
                    <a:close/>
                    <a:moveTo>
                      <a:pt x="34974" y="404474"/>
                    </a:moveTo>
                    <a:cubicBezTo>
                      <a:pt x="34103" y="420192"/>
                      <a:pt x="46110" y="433655"/>
                      <a:pt x="61825" y="434581"/>
                    </a:cubicBezTo>
                    <a:cubicBezTo>
                      <a:pt x="77541" y="435506"/>
                      <a:pt x="91045" y="423547"/>
                      <a:pt x="92025" y="407834"/>
                    </a:cubicBezTo>
                    <a:lnTo>
                      <a:pt x="114222" y="31004"/>
                    </a:lnTo>
                    <a:cubicBezTo>
                      <a:pt x="115077" y="15295"/>
                      <a:pt x="103074" y="1851"/>
                      <a:pt x="87369" y="925"/>
                    </a:cubicBezTo>
                    <a:cubicBezTo>
                      <a:pt x="71665" y="0"/>
                      <a:pt x="58166" y="11943"/>
                      <a:pt x="57171" y="2764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88" name="Freeform 1488"/>
              <p:cNvSpPr/>
              <p:nvPr/>
            </p:nvSpPr>
            <p:spPr>
              <a:xfrm>
                <a:off x="5807617" y="8550045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4" y="98175"/>
                      <a:pt x="127000" y="63216"/>
                    </a:cubicBezTo>
                    <a:close/>
                    <a:moveTo>
                      <a:pt x="92066" y="62523"/>
                    </a:moveTo>
                    <a:cubicBezTo>
                      <a:pt x="91614" y="46798"/>
                      <a:pt x="78537" y="34395"/>
                      <a:pt x="62810" y="34777"/>
                    </a:cubicBezTo>
                    <a:cubicBezTo>
                      <a:pt x="47083" y="35159"/>
                      <a:pt x="34622" y="48181"/>
                      <a:pt x="34933" y="63909"/>
                    </a:cubicBezTo>
                    <a:lnTo>
                      <a:pt x="57130" y="979068"/>
                    </a:lnTo>
                    <a:cubicBezTo>
                      <a:pt x="57582" y="994793"/>
                      <a:pt x="70659" y="1007196"/>
                      <a:pt x="86387" y="1006814"/>
                    </a:cubicBezTo>
                    <a:cubicBezTo>
                      <a:pt x="102114" y="1006433"/>
                      <a:pt x="114575" y="993410"/>
                      <a:pt x="114263" y="97768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89" name="Freeform 1489"/>
              <p:cNvSpPr/>
              <p:nvPr/>
            </p:nvSpPr>
            <p:spPr>
              <a:xfrm>
                <a:off x="5829814" y="9465204"/>
                <a:ext cx="127000" cy="63061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30617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4" y="98175"/>
                      <a:pt x="127000" y="63216"/>
                    </a:cubicBezTo>
                    <a:close/>
                    <a:moveTo>
                      <a:pt x="92051" y="62038"/>
                    </a:moveTo>
                    <a:cubicBezTo>
                      <a:pt x="91332" y="46323"/>
                      <a:pt x="78046" y="34144"/>
                      <a:pt x="62328" y="34793"/>
                    </a:cubicBezTo>
                    <a:cubicBezTo>
                      <a:pt x="46609" y="35441"/>
                      <a:pt x="34371" y="48672"/>
                      <a:pt x="34949" y="64393"/>
                    </a:cubicBezTo>
                    <a:lnTo>
                      <a:pt x="57146" y="602722"/>
                    </a:lnTo>
                    <a:cubicBezTo>
                      <a:pt x="57864" y="618437"/>
                      <a:pt x="71150" y="630616"/>
                      <a:pt x="86869" y="629968"/>
                    </a:cubicBezTo>
                    <a:cubicBezTo>
                      <a:pt x="102587" y="629320"/>
                      <a:pt x="114825" y="616089"/>
                      <a:pt x="114248" y="60036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90" name="Freeform 1490"/>
              <p:cNvSpPr/>
              <p:nvPr/>
            </p:nvSpPr>
            <p:spPr>
              <a:xfrm>
                <a:off x="5852011" y="9928044"/>
                <a:ext cx="127000" cy="2019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20">
                    <a:moveTo>
                      <a:pt x="127000" y="138704"/>
                    </a:moveTo>
                    <a:cubicBezTo>
                      <a:pt x="126844" y="103745"/>
                      <a:pt x="98460" y="75488"/>
                      <a:pt x="63500" y="75488"/>
                    </a:cubicBezTo>
                    <a:cubicBezTo>
                      <a:pt x="28541" y="75488"/>
                      <a:pt x="156" y="103745"/>
                      <a:pt x="0" y="138704"/>
                    </a:cubicBezTo>
                    <a:cubicBezTo>
                      <a:pt x="156" y="173663"/>
                      <a:pt x="28541" y="201921"/>
                      <a:pt x="63500" y="201921"/>
                    </a:cubicBezTo>
                    <a:cubicBezTo>
                      <a:pt x="98460" y="201921"/>
                      <a:pt x="126844" y="173663"/>
                      <a:pt x="127000" y="138704"/>
                    </a:cubicBezTo>
                    <a:close/>
                    <a:moveTo>
                      <a:pt x="35513" y="132935"/>
                    </a:moveTo>
                    <a:cubicBezTo>
                      <a:pt x="32406" y="148356"/>
                      <a:pt x="42348" y="163390"/>
                      <a:pt x="57756" y="166566"/>
                    </a:cubicBezTo>
                    <a:cubicBezTo>
                      <a:pt x="73163" y="169743"/>
                      <a:pt x="88241" y="159868"/>
                      <a:pt x="91486" y="144475"/>
                    </a:cubicBezTo>
                    <a:lnTo>
                      <a:pt x="113683" y="36809"/>
                    </a:lnTo>
                    <a:cubicBezTo>
                      <a:pt x="116791" y="21387"/>
                      <a:pt x="106849" y="6354"/>
                      <a:pt x="91441" y="3177"/>
                    </a:cubicBezTo>
                    <a:cubicBezTo>
                      <a:pt x="76034" y="0"/>
                      <a:pt x="60956" y="9875"/>
                      <a:pt x="57710" y="2526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91" name="Freeform 1491"/>
              <p:cNvSpPr/>
              <p:nvPr/>
            </p:nvSpPr>
            <p:spPr>
              <a:xfrm>
                <a:off x="5874208" y="8100129"/>
                <a:ext cx="127000" cy="192217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922170">
                    <a:moveTo>
                      <a:pt x="127000" y="1858954"/>
                    </a:moveTo>
                    <a:cubicBezTo>
                      <a:pt x="126844" y="1823995"/>
                      <a:pt x="98459" y="1795738"/>
                      <a:pt x="63500" y="1795738"/>
                    </a:cubicBezTo>
                    <a:cubicBezTo>
                      <a:pt x="28540" y="1795738"/>
                      <a:pt x="156" y="1823995"/>
                      <a:pt x="0" y="1858954"/>
                    </a:cubicBezTo>
                    <a:cubicBezTo>
                      <a:pt x="156" y="1893913"/>
                      <a:pt x="28540" y="1922170"/>
                      <a:pt x="63500" y="1922170"/>
                    </a:cubicBezTo>
                    <a:cubicBezTo>
                      <a:pt x="98459" y="1922170"/>
                      <a:pt x="126844" y="1893913"/>
                      <a:pt x="127000" y="1858954"/>
                    </a:cubicBezTo>
                    <a:close/>
                    <a:moveTo>
                      <a:pt x="34927" y="1858607"/>
                    </a:moveTo>
                    <a:cubicBezTo>
                      <a:pt x="34807" y="1874339"/>
                      <a:pt x="47424" y="1887209"/>
                      <a:pt x="63155" y="1887399"/>
                    </a:cubicBezTo>
                    <a:cubicBezTo>
                      <a:pt x="78886" y="1887590"/>
                      <a:pt x="91812" y="1875030"/>
                      <a:pt x="92073" y="1859300"/>
                    </a:cubicBezTo>
                    <a:lnTo>
                      <a:pt x="114270" y="28983"/>
                    </a:lnTo>
                    <a:cubicBezTo>
                      <a:pt x="114390" y="13251"/>
                      <a:pt x="101773" y="381"/>
                      <a:pt x="86042" y="191"/>
                    </a:cubicBezTo>
                    <a:cubicBezTo>
                      <a:pt x="70311" y="0"/>
                      <a:pt x="57385" y="12560"/>
                      <a:pt x="57124" y="2829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92" name="Freeform 1492"/>
              <p:cNvSpPr/>
              <p:nvPr/>
            </p:nvSpPr>
            <p:spPr>
              <a:xfrm>
                <a:off x="5896405" y="6861884"/>
                <a:ext cx="127000" cy="133009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30097">
                    <a:moveTo>
                      <a:pt x="127000" y="1266881"/>
                    </a:moveTo>
                    <a:cubicBezTo>
                      <a:pt x="126844" y="1231922"/>
                      <a:pt x="98459" y="1203665"/>
                      <a:pt x="63500" y="1203665"/>
                    </a:cubicBezTo>
                    <a:cubicBezTo>
                      <a:pt x="28540" y="1203665"/>
                      <a:pt x="156" y="1231922"/>
                      <a:pt x="0" y="1266881"/>
                    </a:cubicBezTo>
                    <a:cubicBezTo>
                      <a:pt x="156" y="1301840"/>
                      <a:pt x="28540" y="1330097"/>
                      <a:pt x="63500" y="1330097"/>
                    </a:cubicBezTo>
                    <a:cubicBezTo>
                      <a:pt x="98459" y="1330097"/>
                      <a:pt x="126844" y="1301840"/>
                      <a:pt x="127000" y="1266881"/>
                    </a:cubicBezTo>
                    <a:close/>
                    <a:moveTo>
                      <a:pt x="34929" y="1266369"/>
                    </a:moveTo>
                    <a:cubicBezTo>
                      <a:pt x="34718" y="1282099"/>
                      <a:pt x="47260" y="1295042"/>
                      <a:pt x="62990" y="1295324"/>
                    </a:cubicBezTo>
                    <a:cubicBezTo>
                      <a:pt x="78719" y="1295606"/>
                      <a:pt x="91718" y="1283121"/>
                      <a:pt x="92070" y="1267393"/>
                    </a:cubicBezTo>
                    <a:lnTo>
                      <a:pt x="114267" y="29237"/>
                    </a:lnTo>
                    <a:cubicBezTo>
                      <a:pt x="114479" y="13507"/>
                      <a:pt x="101936" y="564"/>
                      <a:pt x="86207" y="282"/>
                    </a:cubicBezTo>
                    <a:cubicBezTo>
                      <a:pt x="70478" y="0"/>
                      <a:pt x="57479" y="12485"/>
                      <a:pt x="57127" y="2821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93" name="Freeform 1493"/>
              <p:cNvSpPr/>
              <p:nvPr/>
            </p:nvSpPr>
            <p:spPr>
              <a:xfrm>
                <a:off x="5918602" y="6827393"/>
                <a:ext cx="127000" cy="326791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267913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4" y="98175"/>
                      <a:pt x="127000" y="63216"/>
                    </a:cubicBezTo>
                    <a:close/>
                    <a:moveTo>
                      <a:pt x="92074" y="63016"/>
                    </a:moveTo>
                    <a:cubicBezTo>
                      <a:pt x="91894" y="47285"/>
                      <a:pt x="79033" y="34659"/>
                      <a:pt x="63301" y="34769"/>
                    </a:cubicBezTo>
                    <a:cubicBezTo>
                      <a:pt x="47570" y="34879"/>
                      <a:pt x="34886" y="47683"/>
                      <a:pt x="34926" y="63415"/>
                    </a:cubicBezTo>
                    <a:lnTo>
                      <a:pt x="57123" y="3239555"/>
                    </a:lnTo>
                    <a:cubicBezTo>
                      <a:pt x="57303" y="3255286"/>
                      <a:pt x="70164" y="3267912"/>
                      <a:pt x="85896" y="3267802"/>
                    </a:cubicBezTo>
                    <a:cubicBezTo>
                      <a:pt x="101627" y="3267692"/>
                      <a:pt x="114311" y="3254888"/>
                      <a:pt x="114271" y="323915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94" name="Freeform 1494"/>
              <p:cNvSpPr/>
              <p:nvPr/>
            </p:nvSpPr>
            <p:spPr>
              <a:xfrm>
                <a:off x="5940799" y="7131207"/>
                <a:ext cx="127000" cy="29987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998758">
                    <a:moveTo>
                      <a:pt x="127000" y="2935541"/>
                    </a:moveTo>
                    <a:cubicBezTo>
                      <a:pt x="126844" y="2900582"/>
                      <a:pt x="98460" y="2872325"/>
                      <a:pt x="63500" y="2872325"/>
                    </a:cubicBezTo>
                    <a:cubicBezTo>
                      <a:pt x="28541" y="2872325"/>
                      <a:pt x="156" y="2900582"/>
                      <a:pt x="0" y="2935541"/>
                    </a:cubicBezTo>
                    <a:cubicBezTo>
                      <a:pt x="156" y="2970500"/>
                      <a:pt x="28541" y="2998758"/>
                      <a:pt x="63500" y="2998758"/>
                    </a:cubicBezTo>
                    <a:cubicBezTo>
                      <a:pt x="98460" y="2998758"/>
                      <a:pt x="126844" y="2970500"/>
                      <a:pt x="127000" y="2935541"/>
                    </a:cubicBezTo>
                    <a:close/>
                    <a:moveTo>
                      <a:pt x="34926" y="2935324"/>
                    </a:moveTo>
                    <a:cubicBezTo>
                      <a:pt x="34876" y="2951055"/>
                      <a:pt x="47551" y="2963868"/>
                      <a:pt x="63283" y="2963988"/>
                    </a:cubicBezTo>
                    <a:cubicBezTo>
                      <a:pt x="79014" y="2964109"/>
                      <a:pt x="91884" y="2951491"/>
                      <a:pt x="92074" y="2935760"/>
                    </a:cubicBezTo>
                    <a:lnTo>
                      <a:pt x="114271" y="28784"/>
                    </a:lnTo>
                    <a:cubicBezTo>
                      <a:pt x="114321" y="13052"/>
                      <a:pt x="101645" y="239"/>
                      <a:pt x="85914" y="119"/>
                    </a:cubicBezTo>
                    <a:cubicBezTo>
                      <a:pt x="70183" y="0"/>
                      <a:pt x="57313" y="12617"/>
                      <a:pt x="57123" y="2834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95" name="Freeform 1495"/>
              <p:cNvSpPr/>
              <p:nvPr/>
            </p:nvSpPr>
            <p:spPr>
              <a:xfrm>
                <a:off x="5962996" y="7096557"/>
                <a:ext cx="127000" cy="251428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1428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4" y="62954"/>
                    </a:moveTo>
                    <a:cubicBezTo>
                      <a:pt x="91859" y="47224"/>
                      <a:pt x="78970" y="34626"/>
                      <a:pt x="63239" y="34770"/>
                    </a:cubicBezTo>
                    <a:cubicBezTo>
                      <a:pt x="47508" y="34914"/>
                      <a:pt x="34852" y="47746"/>
                      <a:pt x="34926" y="63478"/>
                    </a:cubicBezTo>
                    <a:lnTo>
                      <a:pt x="57123" y="2485957"/>
                    </a:lnTo>
                    <a:cubicBezTo>
                      <a:pt x="57338" y="2501687"/>
                      <a:pt x="70226" y="2514286"/>
                      <a:pt x="85958" y="2514142"/>
                    </a:cubicBezTo>
                    <a:cubicBezTo>
                      <a:pt x="101689" y="2513998"/>
                      <a:pt x="114345" y="2501166"/>
                      <a:pt x="114271" y="248543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96" name="Freeform 1496"/>
              <p:cNvSpPr/>
              <p:nvPr/>
            </p:nvSpPr>
            <p:spPr>
              <a:xfrm>
                <a:off x="5985193" y="7023522"/>
                <a:ext cx="127000" cy="262194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621946">
                    <a:moveTo>
                      <a:pt x="127000" y="2558730"/>
                    </a:moveTo>
                    <a:cubicBezTo>
                      <a:pt x="126844" y="2523771"/>
                      <a:pt x="98460" y="2495514"/>
                      <a:pt x="63500" y="2495514"/>
                    </a:cubicBezTo>
                    <a:cubicBezTo>
                      <a:pt x="28541" y="2495514"/>
                      <a:pt x="156" y="2523771"/>
                      <a:pt x="0" y="2558730"/>
                    </a:cubicBezTo>
                    <a:cubicBezTo>
                      <a:pt x="156" y="2593689"/>
                      <a:pt x="28541" y="2621947"/>
                      <a:pt x="63500" y="2621947"/>
                    </a:cubicBezTo>
                    <a:cubicBezTo>
                      <a:pt x="98460" y="2621947"/>
                      <a:pt x="126844" y="2593689"/>
                      <a:pt x="127000" y="2558730"/>
                    </a:cubicBezTo>
                    <a:close/>
                    <a:moveTo>
                      <a:pt x="34926" y="2558480"/>
                    </a:moveTo>
                    <a:cubicBezTo>
                      <a:pt x="34859" y="2574212"/>
                      <a:pt x="47519" y="2587039"/>
                      <a:pt x="63251" y="2587177"/>
                    </a:cubicBezTo>
                    <a:cubicBezTo>
                      <a:pt x="78982" y="2587315"/>
                      <a:pt x="91866" y="2574712"/>
                      <a:pt x="92074" y="2558981"/>
                    </a:cubicBezTo>
                    <a:lnTo>
                      <a:pt x="114271" y="28836"/>
                    </a:lnTo>
                    <a:cubicBezTo>
                      <a:pt x="114339" y="13104"/>
                      <a:pt x="101678" y="276"/>
                      <a:pt x="85947" y="138"/>
                    </a:cubicBezTo>
                    <a:cubicBezTo>
                      <a:pt x="70215" y="0"/>
                      <a:pt x="57332" y="12604"/>
                      <a:pt x="57123" y="2833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97" name="Freeform 1497"/>
              <p:cNvSpPr/>
              <p:nvPr/>
            </p:nvSpPr>
            <p:spPr>
              <a:xfrm>
                <a:off x="6007390" y="6988891"/>
                <a:ext cx="127000" cy="272960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729606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7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4" y="62975"/>
                    </a:moveTo>
                    <a:cubicBezTo>
                      <a:pt x="91871" y="47245"/>
                      <a:pt x="78992" y="34637"/>
                      <a:pt x="63260" y="34769"/>
                    </a:cubicBezTo>
                    <a:cubicBezTo>
                      <a:pt x="47529" y="34902"/>
                      <a:pt x="34864" y="47725"/>
                      <a:pt x="34926" y="63457"/>
                    </a:cubicBezTo>
                    <a:lnTo>
                      <a:pt x="57123" y="2701268"/>
                    </a:lnTo>
                    <a:cubicBezTo>
                      <a:pt x="57326" y="2716999"/>
                      <a:pt x="70205" y="2729606"/>
                      <a:pt x="85937" y="2729474"/>
                    </a:cubicBezTo>
                    <a:cubicBezTo>
                      <a:pt x="101668" y="2729342"/>
                      <a:pt x="114333" y="2716519"/>
                      <a:pt x="114271" y="270078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98" name="Freeform 1498"/>
              <p:cNvSpPr/>
              <p:nvPr/>
            </p:nvSpPr>
            <p:spPr>
              <a:xfrm>
                <a:off x="6029587" y="8369216"/>
                <a:ext cx="127000" cy="1383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19">
                    <a:moveTo>
                      <a:pt x="127000" y="1320703"/>
                    </a:moveTo>
                    <a:cubicBezTo>
                      <a:pt x="126844" y="1285744"/>
                      <a:pt x="98459" y="1257486"/>
                      <a:pt x="63500" y="1257486"/>
                    </a:cubicBezTo>
                    <a:cubicBezTo>
                      <a:pt x="28541" y="1257486"/>
                      <a:pt x="156" y="1285744"/>
                      <a:pt x="0" y="1320703"/>
                    </a:cubicBezTo>
                    <a:cubicBezTo>
                      <a:pt x="156" y="1355662"/>
                      <a:pt x="28541" y="1383919"/>
                      <a:pt x="63500" y="1383919"/>
                    </a:cubicBezTo>
                    <a:cubicBezTo>
                      <a:pt x="98459" y="1383919"/>
                      <a:pt x="126844" y="1355662"/>
                      <a:pt x="127000" y="1320703"/>
                    </a:cubicBezTo>
                    <a:close/>
                    <a:moveTo>
                      <a:pt x="34929" y="1320211"/>
                    </a:moveTo>
                    <a:cubicBezTo>
                      <a:pt x="34729" y="1335942"/>
                      <a:pt x="47282" y="1348875"/>
                      <a:pt x="63011" y="1349146"/>
                    </a:cubicBezTo>
                    <a:cubicBezTo>
                      <a:pt x="78741" y="1349416"/>
                      <a:pt x="91730" y="1336922"/>
                      <a:pt x="92071" y="1321193"/>
                    </a:cubicBezTo>
                    <a:lnTo>
                      <a:pt x="114268" y="29204"/>
                    </a:lnTo>
                    <a:cubicBezTo>
                      <a:pt x="114467" y="13473"/>
                      <a:pt x="101915" y="540"/>
                      <a:pt x="86185" y="270"/>
                    </a:cubicBezTo>
                    <a:cubicBezTo>
                      <a:pt x="70456" y="0"/>
                      <a:pt x="57467" y="12495"/>
                      <a:pt x="57126" y="2822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499" name="Freeform 1499"/>
              <p:cNvSpPr/>
              <p:nvPr/>
            </p:nvSpPr>
            <p:spPr>
              <a:xfrm>
                <a:off x="6051784" y="8334713"/>
                <a:ext cx="127000" cy="2019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20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1487" y="57446"/>
                    </a:moveTo>
                    <a:cubicBezTo>
                      <a:pt x="88241" y="42052"/>
                      <a:pt x="73163" y="32178"/>
                      <a:pt x="57756" y="35354"/>
                    </a:cubicBezTo>
                    <a:cubicBezTo>
                      <a:pt x="42348" y="38532"/>
                      <a:pt x="32406" y="53565"/>
                      <a:pt x="35514" y="68986"/>
                    </a:cubicBezTo>
                    <a:lnTo>
                      <a:pt x="57711" y="176652"/>
                    </a:lnTo>
                    <a:cubicBezTo>
                      <a:pt x="60956" y="192046"/>
                      <a:pt x="76034" y="201920"/>
                      <a:pt x="91441" y="198744"/>
                    </a:cubicBezTo>
                    <a:cubicBezTo>
                      <a:pt x="106849" y="195567"/>
                      <a:pt x="116791" y="180534"/>
                      <a:pt x="113684" y="16511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00" name="Freeform 1500"/>
              <p:cNvSpPr/>
              <p:nvPr/>
            </p:nvSpPr>
            <p:spPr>
              <a:xfrm>
                <a:off x="6073981" y="8442378"/>
                <a:ext cx="127000" cy="7381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182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59" y="62235"/>
                    </a:moveTo>
                    <a:cubicBezTo>
                      <a:pt x="91448" y="46515"/>
                      <a:pt x="78246" y="34246"/>
                      <a:pt x="62524" y="34786"/>
                    </a:cubicBezTo>
                    <a:cubicBezTo>
                      <a:pt x="46801" y="35326"/>
                      <a:pt x="34472" y="48473"/>
                      <a:pt x="34942" y="64198"/>
                    </a:cubicBezTo>
                    <a:lnTo>
                      <a:pt x="57139" y="710193"/>
                    </a:lnTo>
                    <a:cubicBezTo>
                      <a:pt x="57749" y="725913"/>
                      <a:pt x="70952" y="738183"/>
                      <a:pt x="86674" y="737642"/>
                    </a:cubicBezTo>
                    <a:cubicBezTo>
                      <a:pt x="102397" y="737102"/>
                      <a:pt x="114726" y="723955"/>
                      <a:pt x="114256" y="70823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01" name="Freeform 1501"/>
              <p:cNvSpPr/>
              <p:nvPr/>
            </p:nvSpPr>
            <p:spPr>
              <a:xfrm>
                <a:off x="6096178" y="8852781"/>
                <a:ext cx="127000" cy="36202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4">
                    <a:moveTo>
                      <a:pt x="127000" y="298808"/>
                    </a:moveTo>
                    <a:cubicBezTo>
                      <a:pt x="126844" y="263849"/>
                      <a:pt x="98460" y="235592"/>
                      <a:pt x="63500" y="235592"/>
                    </a:cubicBezTo>
                    <a:cubicBezTo>
                      <a:pt x="28541" y="235592"/>
                      <a:pt x="156" y="263849"/>
                      <a:pt x="0" y="298808"/>
                    </a:cubicBezTo>
                    <a:cubicBezTo>
                      <a:pt x="156" y="333768"/>
                      <a:pt x="28541" y="362025"/>
                      <a:pt x="63500" y="362025"/>
                    </a:cubicBezTo>
                    <a:cubicBezTo>
                      <a:pt x="98460" y="362025"/>
                      <a:pt x="126844" y="333768"/>
                      <a:pt x="127000" y="298808"/>
                    </a:cubicBezTo>
                    <a:close/>
                    <a:moveTo>
                      <a:pt x="35022" y="296460"/>
                    </a:moveTo>
                    <a:cubicBezTo>
                      <a:pt x="33799" y="312144"/>
                      <a:pt x="45484" y="325866"/>
                      <a:pt x="61162" y="327160"/>
                    </a:cubicBezTo>
                    <a:cubicBezTo>
                      <a:pt x="76841" y="328453"/>
                      <a:pt x="90616" y="316830"/>
                      <a:pt x="91979" y="301157"/>
                    </a:cubicBezTo>
                    <a:lnTo>
                      <a:pt x="114175" y="31993"/>
                    </a:lnTo>
                    <a:cubicBezTo>
                      <a:pt x="115398" y="16309"/>
                      <a:pt x="103714" y="2586"/>
                      <a:pt x="88035" y="1293"/>
                    </a:cubicBezTo>
                    <a:cubicBezTo>
                      <a:pt x="72357" y="0"/>
                      <a:pt x="58582" y="11623"/>
                      <a:pt x="57219" y="2729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02" name="Freeform 1502"/>
              <p:cNvSpPr/>
              <p:nvPr/>
            </p:nvSpPr>
            <p:spPr>
              <a:xfrm>
                <a:off x="6118375" y="8819209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1809" y="59325"/>
                    </a:moveTo>
                    <a:cubicBezTo>
                      <a:pt x="89597" y="43749"/>
                      <a:pt x="75212" y="32892"/>
                      <a:pt x="59627" y="35033"/>
                    </a:cubicBezTo>
                    <a:cubicBezTo>
                      <a:pt x="44041" y="37175"/>
                      <a:pt x="33119" y="51512"/>
                      <a:pt x="35192" y="67107"/>
                    </a:cubicBezTo>
                    <a:lnTo>
                      <a:pt x="57388" y="228605"/>
                    </a:lnTo>
                    <a:cubicBezTo>
                      <a:pt x="59600" y="244181"/>
                      <a:pt x="73985" y="255039"/>
                      <a:pt x="89571" y="252897"/>
                    </a:cubicBezTo>
                    <a:cubicBezTo>
                      <a:pt x="105156" y="250755"/>
                      <a:pt x="116079" y="236418"/>
                      <a:pt x="114006" y="22082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03" name="Freeform 1503"/>
              <p:cNvSpPr/>
              <p:nvPr/>
            </p:nvSpPr>
            <p:spPr>
              <a:xfrm>
                <a:off x="6140572" y="7615575"/>
                <a:ext cx="127000" cy="149156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1565">
                    <a:moveTo>
                      <a:pt x="127000" y="1428349"/>
                    </a:moveTo>
                    <a:cubicBezTo>
                      <a:pt x="126844" y="1393390"/>
                      <a:pt x="98460" y="1365133"/>
                      <a:pt x="63500" y="1365133"/>
                    </a:cubicBezTo>
                    <a:cubicBezTo>
                      <a:pt x="28541" y="1365133"/>
                      <a:pt x="157" y="1393390"/>
                      <a:pt x="0" y="1428349"/>
                    </a:cubicBezTo>
                    <a:cubicBezTo>
                      <a:pt x="157" y="1463308"/>
                      <a:pt x="28541" y="1491565"/>
                      <a:pt x="63500" y="1491565"/>
                    </a:cubicBezTo>
                    <a:cubicBezTo>
                      <a:pt x="98460" y="1491565"/>
                      <a:pt x="126844" y="1463308"/>
                      <a:pt x="127000" y="1428349"/>
                    </a:cubicBezTo>
                    <a:close/>
                    <a:moveTo>
                      <a:pt x="34929" y="1427895"/>
                    </a:moveTo>
                    <a:cubicBezTo>
                      <a:pt x="34750" y="1443626"/>
                      <a:pt x="47319" y="1456543"/>
                      <a:pt x="63049" y="1456792"/>
                    </a:cubicBezTo>
                    <a:cubicBezTo>
                      <a:pt x="78779" y="1457042"/>
                      <a:pt x="91752" y="1444530"/>
                      <a:pt x="92072" y="1428802"/>
                    </a:cubicBezTo>
                    <a:lnTo>
                      <a:pt x="114269" y="29147"/>
                    </a:lnTo>
                    <a:cubicBezTo>
                      <a:pt x="114448" y="13416"/>
                      <a:pt x="101878" y="500"/>
                      <a:pt x="86148" y="250"/>
                    </a:cubicBezTo>
                    <a:cubicBezTo>
                      <a:pt x="70419" y="0"/>
                      <a:pt x="57446" y="12512"/>
                      <a:pt x="57126" y="2824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04" name="Freeform 1504"/>
              <p:cNvSpPr/>
              <p:nvPr/>
            </p:nvSpPr>
            <p:spPr>
              <a:xfrm>
                <a:off x="6162770" y="5570003"/>
                <a:ext cx="127000" cy="21374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137482">
                    <a:moveTo>
                      <a:pt x="127000" y="2074266"/>
                    </a:moveTo>
                    <a:cubicBezTo>
                      <a:pt x="126843" y="2039307"/>
                      <a:pt x="98459" y="2011050"/>
                      <a:pt x="63500" y="2011050"/>
                    </a:cubicBezTo>
                    <a:cubicBezTo>
                      <a:pt x="28540" y="2011050"/>
                      <a:pt x="156" y="2039307"/>
                      <a:pt x="0" y="2074266"/>
                    </a:cubicBezTo>
                    <a:cubicBezTo>
                      <a:pt x="156" y="2109225"/>
                      <a:pt x="28540" y="2137482"/>
                      <a:pt x="63500" y="2137482"/>
                    </a:cubicBezTo>
                    <a:cubicBezTo>
                      <a:pt x="98459" y="2137482"/>
                      <a:pt x="126843" y="2109225"/>
                      <a:pt x="127000" y="2074266"/>
                    </a:cubicBezTo>
                    <a:close/>
                    <a:moveTo>
                      <a:pt x="34926" y="2073956"/>
                    </a:moveTo>
                    <a:cubicBezTo>
                      <a:pt x="34826" y="2089688"/>
                      <a:pt x="47460" y="2102541"/>
                      <a:pt x="63191" y="2102712"/>
                    </a:cubicBezTo>
                    <a:cubicBezTo>
                      <a:pt x="78921" y="2102882"/>
                      <a:pt x="91832" y="2090306"/>
                      <a:pt x="92073" y="2074576"/>
                    </a:cubicBezTo>
                    <a:lnTo>
                      <a:pt x="114270" y="28927"/>
                    </a:lnTo>
                    <a:cubicBezTo>
                      <a:pt x="114370" y="13195"/>
                      <a:pt x="101736" y="341"/>
                      <a:pt x="86005" y="171"/>
                    </a:cubicBezTo>
                    <a:cubicBezTo>
                      <a:pt x="70274" y="0"/>
                      <a:pt x="57364" y="12576"/>
                      <a:pt x="57123" y="2830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05" name="Freeform 1505"/>
              <p:cNvSpPr/>
              <p:nvPr/>
            </p:nvSpPr>
            <p:spPr>
              <a:xfrm>
                <a:off x="6184966" y="5535403"/>
                <a:ext cx="127000" cy="38600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860058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7"/>
                    </a:cubicBezTo>
                    <a:cubicBezTo>
                      <a:pt x="156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5" y="63048"/>
                    </a:moveTo>
                    <a:cubicBezTo>
                      <a:pt x="91912" y="47317"/>
                      <a:pt x="79064" y="34677"/>
                      <a:pt x="63333" y="34769"/>
                    </a:cubicBezTo>
                    <a:cubicBezTo>
                      <a:pt x="47602" y="34862"/>
                      <a:pt x="34904" y="47653"/>
                      <a:pt x="34926" y="63385"/>
                    </a:cubicBezTo>
                    <a:lnTo>
                      <a:pt x="57123" y="3831686"/>
                    </a:lnTo>
                    <a:cubicBezTo>
                      <a:pt x="57286" y="3847417"/>
                      <a:pt x="70134" y="3860058"/>
                      <a:pt x="85865" y="3859965"/>
                    </a:cubicBezTo>
                    <a:cubicBezTo>
                      <a:pt x="101596" y="3859872"/>
                      <a:pt x="114294" y="3847082"/>
                      <a:pt x="114272" y="383135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06" name="Freeform 1506"/>
              <p:cNvSpPr/>
              <p:nvPr/>
            </p:nvSpPr>
            <p:spPr>
              <a:xfrm>
                <a:off x="6207163" y="8584362"/>
                <a:ext cx="127000" cy="8457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45776">
                    <a:moveTo>
                      <a:pt x="127000" y="782559"/>
                    </a:moveTo>
                    <a:cubicBezTo>
                      <a:pt x="126844" y="747600"/>
                      <a:pt x="98460" y="719343"/>
                      <a:pt x="63500" y="719343"/>
                    </a:cubicBezTo>
                    <a:cubicBezTo>
                      <a:pt x="28541" y="719343"/>
                      <a:pt x="157" y="747600"/>
                      <a:pt x="0" y="782559"/>
                    </a:cubicBezTo>
                    <a:cubicBezTo>
                      <a:pt x="157" y="817518"/>
                      <a:pt x="28541" y="845776"/>
                      <a:pt x="63500" y="845776"/>
                    </a:cubicBezTo>
                    <a:cubicBezTo>
                      <a:pt x="98460" y="845776"/>
                      <a:pt x="126844" y="817518"/>
                      <a:pt x="127000" y="782559"/>
                    </a:cubicBezTo>
                    <a:close/>
                    <a:moveTo>
                      <a:pt x="34938" y="781718"/>
                    </a:moveTo>
                    <a:cubicBezTo>
                      <a:pt x="34545" y="797445"/>
                      <a:pt x="46938" y="810531"/>
                      <a:pt x="62663" y="810995"/>
                    </a:cubicBezTo>
                    <a:cubicBezTo>
                      <a:pt x="78388" y="811458"/>
                      <a:pt x="91530" y="799123"/>
                      <a:pt x="92063" y="783400"/>
                    </a:cubicBezTo>
                    <a:lnTo>
                      <a:pt x="114260" y="29740"/>
                    </a:lnTo>
                    <a:cubicBezTo>
                      <a:pt x="114653" y="14013"/>
                      <a:pt x="102260" y="927"/>
                      <a:pt x="86535" y="464"/>
                    </a:cubicBezTo>
                    <a:cubicBezTo>
                      <a:pt x="70810" y="0"/>
                      <a:pt x="57669" y="12334"/>
                      <a:pt x="57135" y="2805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07" name="Freeform 1507"/>
              <p:cNvSpPr/>
              <p:nvPr/>
            </p:nvSpPr>
            <p:spPr>
              <a:xfrm>
                <a:off x="6229360" y="7992083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21178"/>
                    </a:moveTo>
                    <a:cubicBezTo>
                      <a:pt x="126844" y="586219"/>
                      <a:pt x="98460" y="557962"/>
                      <a:pt x="63500" y="557962"/>
                    </a:cubicBezTo>
                    <a:cubicBezTo>
                      <a:pt x="28541" y="557962"/>
                      <a:pt x="157" y="586219"/>
                      <a:pt x="0" y="621178"/>
                    </a:cubicBezTo>
                    <a:cubicBezTo>
                      <a:pt x="157" y="656137"/>
                      <a:pt x="28541" y="684394"/>
                      <a:pt x="63500" y="684394"/>
                    </a:cubicBezTo>
                    <a:cubicBezTo>
                      <a:pt x="98460" y="684394"/>
                      <a:pt x="126844" y="656137"/>
                      <a:pt x="127000" y="621178"/>
                    </a:cubicBezTo>
                    <a:close/>
                    <a:moveTo>
                      <a:pt x="34946" y="620108"/>
                    </a:moveTo>
                    <a:cubicBezTo>
                      <a:pt x="34427" y="635831"/>
                      <a:pt x="46714" y="649016"/>
                      <a:pt x="62435" y="649606"/>
                    </a:cubicBezTo>
                    <a:cubicBezTo>
                      <a:pt x="78155" y="650195"/>
                      <a:pt x="91396" y="637966"/>
                      <a:pt x="92055" y="622249"/>
                    </a:cubicBezTo>
                    <a:lnTo>
                      <a:pt x="114252" y="30086"/>
                    </a:lnTo>
                    <a:cubicBezTo>
                      <a:pt x="114771" y="14363"/>
                      <a:pt x="102484" y="1178"/>
                      <a:pt x="86763" y="589"/>
                    </a:cubicBezTo>
                    <a:cubicBezTo>
                      <a:pt x="71042" y="0"/>
                      <a:pt x="57802" y="12228"/>
                      <a:pt x="57143" y="2794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08" name="Freeform 1508"/>
              <p:cNvSpPr/>
              <p:nvPr/>
            </p:nvSpPr>
            <p:spPr>
              <a:xfrm>
                <a:off x="6251558" y="7957882"/>
                <a:ext cx="127000" cy="127627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7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70" y="62682"/>
                    </a:moveTo>
                    <a:cubicBezTo>
                      <a:pt x="91704" y="46954"/>
                      <a:pt x="78696" y="34480"/>
                      <a:pt x="62967" y="34774"/>
                    </a:cubicBezTo>
                    <a:cubicBezTo>
                      <a:pt x="47238" y="35070"/>
                      <a:pt x="34705" y="48022"/>
                      <a:pt x="34930" y="63752"/>
                    </a:cubicBezTo>
                    <a:lnTo>
                      <a:pt x="57127" y="1248076"/>
                    </a:lnTo>
                    <a:cubicBezTo>
                      <a:pt x="57492" y="1263804"/>
                      <a:pt x="70501" y="1276278"/>
                      <a:pt x="86230" y="1275983"/>
                    </a:cubicBezTo>
                    <a:cubicBezTo>
                      <a:pt x="101959" y="1275689"/>
                      <a:pt x="114491" y="1262735"/>
                      <a:pt x="114267" y="124700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09" name="Freeform 1509"/>
              <p:cNvSpPr/>
              <p:nvPr/>
            </p:nvSpPr>
            <p:spPr>
              <a:xfrm>
                <a:off x="6273755" y="8530457"/>
                <a:ext cx="127000" cy="7381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182">
                    <a:moveTo>
                      <a:pt x="127000" y="674966"/>
                    </a:moveTo>
                    <a:cubicBezTo>
                      <a:pt x="126843" y="640007"/>
                      <a:pt x="98459" y="611749"/>
                      <a:pt x="63500" y="611749"/>
                    </a:cubicBezTo>
                    <a:cubicBezTo>
                      <a:pt x="28540" y="611749"/>
                      <a:pt x="156" y="640007"/>
                      <a:pt x="0" y="674966"/>
                    </a:cubicBezTo>
                    <a:cubicBezTo>
                      <a:pt x="156" y="709925"/>
                      <a:pt x="28540" y="738182"/>
                      <a:pt x="63500" y="738182"/>
                    </a:cubicBezTo>
                    <a:cubicBezTo>
                      <a:pt x="98459" y="738182"/>
                      <a:pt x="126843" y="709925"/>
                      <a:pt x="127000" y="674966"/>
                    </a:cubicBezTo>
                    <a:close/>
                    <a:moveTo>
                      <a:pt x="34941" y="673984"/>
                    </a:moveTo>
                    <a:cubicBezTo>
                      <a:pt x="34471" y="689709"/>
                      <a:pt x="46800" y="702856"/>
                      <a:pt x="62523" y="703396"/>
                    </a:cubicBezTo>
                    <a:cubicBezTo>
                      <a:pt x="78245" y="703937"/>
                      <a:pt x="91447" y="691667"/>
                      <a:pt x="92058" y="675947"/>
                    </a:cubicBezTo>
                    <a:lnTo>
                      <a:pt x="114255" y="29952"/>
                    </a:lnTo>
                    <a:cubicBezTo>
                      <a:pt x="114725" y="14228"/>
                      <a:pt x="102396" y="1080"/>
                      <a:pt x="86673" y="540"/>
                    </a:cubicBezTo>
                    <a:cubicBezTo>
                      <a:pt x="70951" y="0"/>
                      <a:pt x="57749" y="12270"/>
                      <a:pt x="57138" y="2799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10" name="Freeform 1510"/>
              <p:cNvSpPr/>
              <p:nvPr/>
            </p:nvSpPr>
            <p:spPr>
              <a:xfrm>
                <a:off x="6295952" y="8496212"/>
                <a:ext cx="127000" cy="41567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2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4" y="98175"/>
                      <a:pt x="127000" y="63216"/>
                    </a:cubicBezTo>
                    <a:close/>
                    <a:moveTo>
                      <a:pt x="92007" y="61257"/>
                    </a:moveTo>
                    <a:cubicBezTo>
                      <a:pt x="90859" y="45567"/>
                      <a:pt x="77244" y="33757"/>
                      <a:pt x="61549" y="34835"/>
                    </a:cubicBezTo>
                    <a:cubicBezTo>
                      <a:pt x="45855" y="35914"/>
                      <a:pt x="33984" y="49475"/>
                      <a:pt x="34992" y="65175"/>
                    </a:cubicBezTo>
                    <a:lnTo>
                      <a:pt x="57189" y="388172"/>
                    </a:lnTo>
                    <a:cubicBezTo>
                      <a:pt x="58338" y="403862"/>
                      <a:pt x="71952" y="415672"/>
                      <a:pt x="87647" y="414594"/>
                    </a:cubicBezTo>
                    <a:cubicBezTo>
                      <a:pt x="103342" y="413515"/>
                      <a:pt x="115212" y="399954"/>
                      <a:pt x="114204" y="38425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11" name="Freeform 1511"/>
              <p:cNvSpPr/>
              <p:nvPr/>
            </p:nvSpPr>
            <p:spPr>
              <a:xfrm>
                <a:off x="6318149" y="8819209"/>
                <a:ext cx="127000" cy="36202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4">
                    <a:moveTo>
                      <a:pt x="127000" y="63216"/>
                    </a:moveTo>
                    <a:cubicBezTo>
                      <a:pt x="126844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4" y="98175"/>
                      <a:pt x="127000" y="63216"/>
                    </a:cubicBezTo>
                    <a:close/>
                    <a:moveTo>
                      <a:pt x="91978" y="60868"/>
                    </a:moveTo>
                    <a:cubicBezTo>
                      <a:pt x="90615" y="45195"/>
                      <a:pt x="76840" y="33572"/>
                      <a:pt x="61162" y="34865"/>
                    </a:cubicBezTo>
                    <a:cubicBezTo>
                      <a:pt x="45483" y="36158"/>
                      <a:pt x="33799" y="49881"/>
                      <a:pt x="35021" y="65565"/>
                    </a:cubicBezTo>
                    <a:lnTo>
                      <a:pt x="57218" y="334729"/>
                    </a:lnTo>
                    <a:cubicBezTo>
                      <a:pt x="58582" y="350402"/>
                      <a:pt x="72356" y="362024"/>
                      <a:pt x="88035" y="360731"/>
                    </a:cubicBezTo>
                    <a:cubicBezTo>
                      <a:pt x="103714" y="359438"/>
                      <a:pt x="115398" y="345716"/>
                      <a:pt x="114175" y="33003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12" name="Freeform 1512"/>
              <p:cNvSpPr/>
              <p:nvPr/>
            </p:nvSpPr>
            <p:spPr>
              <a:xfrm>
                <a:off x="6340346" y="9088373"/>
                <a:ext cx="127000" cy="8457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45776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6"/>
                    </a:cubicBezTo>
                    <a:close/>
                    <a:moveTo>
                      <a:pt x="92062" y="62375"/>
                    </a:moveTo>
                    <a:cubicBezTo>
                      <a:pt x="91529" y="46652"/>
                      <a:pt x="78387" y="34318"/>
                      <a:pt x="62662" y="34781"/>
                    </a:cubicBezTo>
                    <a:cubicBezTo>
                      <a:pt x="46937" y="35245"/>
                      <a:pt x="34544" y="48331"/>
                      <a:pt x="34937" y="64057"/>
                    </a:cubicBezTo>
                    <a:lnTo>
                      <a:pt x="57134" y="817718"/>
                    </a:lnTo>
                    <a:cubicBezTo>
                      <a:pt x="57668" y="833442"/>
                      <a:pt x="70809" y="845776"/>
                      <a:pt x="86534" y="845312"/>
                    </a:cubicBezTo>
                    <a:cubicBezTo>
                      <a:pt x="102259" y="844849"/>
                      <a:pt x="114652" y="831763"/>
                      <a:pt x="114259" y="81603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13" name="Freeform 1513"/>
              <p:cNvSpPr/>
              <p:nvPr/>
            </p:nvSpPr>
            <p:spPr>
              <a:xfrm>
                <a:off x="6362543" y="9842033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1978" y="60869"/>
                    </a:moveTo>
                    <a:cubicBezTo>
                      <a:pt x="90615" y="45196"/>
                      <a:pt x="76841" y="33573"/>
                      <a:pt x="61162" y="34866"/>
                    </a:cubicBezTo>
                    <a:cubicBezTo>
                      <a:pt x="45483" y="36159"/>
                      <a:pt x="33799" y="49881"/>
                      <a:pt x="35022" y="65565"/>
                    </a:cubicBezTo>
                    <a:lnTo>
                      <a:pt x="57219" y="334730"/>
                    </a:lnTo>
                    <a:cubicBezTo>
                      <a:pt x="58582" y="350402"/>
                      <a:pt x="72356" y="362026"/>
                      <a:pt x="88035" y="360733"/>
                    </a:cubicBezTo>
                    <a:cubicBezTo>
                      <a:pt x="103713" y="359440"/>
                      <a:pt x="115398" y="345717"/>
                      <a:pt x="114175" y="33003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14" name="Freeform 1514"/>
              <p:cNvSpPr/>
              <p:nvPr/>
            </p:nvSpPr>
            <p:spPr>
              <a:xfrm>
                <a:off x="6384740" y="9230435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943980"/>
                    </a:moveTo>
                    <a:cubicBezTo>
                      <a:pt x="126843" y="909021"/>
                      <a:pt x="98459" y="880763"/>
                      <a:pt x="63500" y="880763"/>
                    </a:cubicBezTo>
                    <a:cubicBezTo>
                      <a:pt x="28540" y="880763"/>
                      <a:pt x="156" y="909021"/>
                      <a:pt x="0" y="943980"/>
                    </a:cubicBezTo>
                    <a:cubicBezTo>
                      <a:pt x="156" y="978939"/>
                      <a:pt x="28540" y="1007196"/>
                      <a:pt x="63500" y="1007196"/>
                    </a:cubicBezTo>
                    <a:cubicBezTo>
                      <a:pt x="98459" y="1007196"/>
                      <a:pt x="126843" y="978939"/>
                      <a:pt x="127000" y="943980"/>
                    </a:cubicBezTo>
                    <a:close/>
                    <a:moveTo>
                      <a:pt x="34933" y="943287"/>
                    </a:moveTo>
                    <a:cubicBezTo>
                      <a:pt x="34622" y="959015"/>
                      <a:pt x="47083" y="972037"/>
                      <a:pt x="62810" y="972418"/>
                    </a:cubicBezTo>
                    <a:cubicBezTo>
                      <a:pt x="78537" y="972800"/>
                      <a:pt x="91615" y="960397"/>
                      <a:pt x="92066" y="944672"/>
                    </a:cubicBezTo>
                    <a:lnTo>
                      <a:pt x="114263" y="29513"/>
                    </a:lnTo>
                    <a:cubicBezTo>
                      <a:pt x="114574" y="13784"/>
                      <a:pt x="102113" y="763"/>
                      <a:pt x="86386" y="381"/>
                    </a:cubicBezTo>
                    <a:cubicBezTo>
                      <a:pt x="70659" y="0"/>
                      <a:pt x="57582" y="12402"/>
                      <a:pt x="57130" y="2812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15" name="Freeform 1515"/>
              <p:cNvSpPr/>
              <p:nvPr/>
            </p:nvSpPr>
            <p:spPr>
              <a:xfrm>
                <a:off x="6406937" y="9196039"/>
                <a:ext cx="127000" cy="5230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8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37" y="61746"/>
                    </a:moveTo>
                    <a:cubicBezTo>
                      <a:pt x="91157" y="46039"/>
                      <a:pt x="77747" y="33997"/>
                      <a:pt x="62036" y="34807"/>
                    </a:cubicBezTo>
                    <a:cubicBezTo>
                      <a:pt x="46325" y="35616"/>
                      <a:pt x="34223" y="48973"/>
                      <a:pt x="34963" y="64687"/>
                    </a:cubicBezTo>
                    <a:lnTo>
                      <a:pt x="57160" y="495350"/>
                    </a:lnTo>
                    <a:cubicBezTo>
                      <a:pt x="58040" y="511057"/>
                      <a:pt x="71450" y="523099"/>
                      <a:pt x="87161" y="522289"/>
                    </a:cubicBezTo>
                    <a:cubicBezTo>
                      <a:pt x="102872" y="521479"/>
                      <a:pt x="114973" y="508123"/>
                      <a:pt x="114234" y="49240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16" name="Freeform 1516"/>
              <p:cNvSpPr/>
              <p:nvPr/>
            </p:nvSpPr>
            <p:spPr>
              <a:xfrm>
                <a:off x="6429134" y="8530677"/>
                <a:ext cx="127000" cy="12224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22458">
                    <a:moveTo>
                      <a:pt x="127000" y="1159242"/>
                    </a:moveTo>
                    <a:cubicBezTo>
                      <a:pt x="126843" y="1124283"/>
                      <a:pt x="98460" y="1096025"/>
                      <a:pt x="63500" y="1096025"/>
                    </a:cubicBezTo>
                    <a:cubicBezTo>
                      <a:pt x="28540" y="1096025"/>
                      <a:pt x="156" y="1124283"/>
                      <a:pt x="0" y="1159242"/>
                    </a:cubicBezTo>
                    <a:cubicBezTo>
                      <a:pt x="156" y="1194201"/>
                      <a:pt x="28540" y="1222458"/>
                      <a:pt x="63500" y="1222458"/>
                    </a:cubicBezTo>
                    <a:cubicBezTo>
                      <a:pt x="98460" y="1222458"/>
                      <a:pt x="126843" y="1194201"/>
                      <a:pt x="127000" y="1159242"/>
                    </a:cubicBezTo>
                    <a:close/>
                    <a:moveTo>
                      <a:pt x="34930" y="1158680"/>
                    </a:moveTo>
                    <a:cubicBezTo>
                      <a:pt x="34692" y="1174410"/>
                      <a:pt x="47213" y="1187375"/>
                      <a:pt x="62941" y="1187683"/>
                    </a:cubicBezTo>
                    <a:cubicBezTo>
                      <a:pt x="78670" y="1187992"/>
                      <a:pt x="91690" y="1175529"/>
                      <a:pt x="92070" y="1159802"/>
                    </a:cubicBezTo>
                    <a:lnTo>
                      <a:pt x="114267" y="29312"/>
                    </a:lnTo>
                    <a:cubicBezTo>
                      <a:pt x="114505" y="13582"/>
                      <a:pt x="101984" y="618"/>
                      <a:pt x="86256" y="308"/>
                    </a:cubicBezTo>
                    <a:cubicBezTo>
                      <a:pt x="70527" y="0"/>
                      <a:pt x="57507" y="12463"/>
                      <a:pt x="57127" y="2819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17" name="Freeform 1517"/>
              <p:cNvSpPr/>
              <p:nvPr/>
            </p:nvSpPr>
            <p:spPr>
              <a:xfrm>
                <a:off x="6451331" y="8496212"/>
                <a:ext cx="127000" cy="149156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1565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1" y="0"/>
                      <a:pt x="156" y="28257"/>
                      <a:pt x="0" y="63216"/>
                    </a:cubicBezTo>
                    <a:cubicBezTo>
                      <a:pt x="156" y="98175"/>
                      <a:pt x="28541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71" y="62762"/>
                    </a:moveTo>
                    <a:cubicBezTo>
                      <a:pt x="91751" y="47034"/>
                      <a:pt x="78778" y="34522"/>
                      <a:pt x="63048" y="34772"/>
                    </a:cubicBezTo>
                    <a:cubicBezTo>
                      <a:pt x="47318" y="35022"/>
                      <a:pt x="34749" y="47939"/>
                      <a:pt x="34929" y="63669"/>
                    </a:cubicBezTo>
                    <a:lnTo>
                      <a:pt x="57125" y="1463324"/>
                    </a:lnTo>
                    <a:cubicBezTo>
                      <a:pt x="57445" y="1479053"/>
                      <a:pt x="70418" y="1491564"/>
                      <a:pt x="86148" y="1491315"/>
                    </a:cubicBezTo>
                    <a:cubicBezTo>
                      <a:pt x="101878" y="1491065"/>
                      <a:pt x="114447" y="1478148"/>
                      <a:pt x="114268" y="146241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18" name="Freeform 1518"/>
              <p:cNvSpPr/>
              <p:nvPr/>
            </p:nvSpPr>
            <p:spPr>
              <a:xfrm>
                <a:off x="6473528" y="7346523"/>
                <a:ext cx="127000" cy="26757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675776">
                    <a:moveTo>
                      <a:pt x="127000" y="2612560"/>
                    </a:moveTo>
                    <a:cubicBezTo>
                      <a:pt x="126844" y="2577601"/>
                      <a:pt x="98460" y="2549344"/>
                      <a:pt x="63500" y="2549344"/>
                    </a:cubicBezTo>
                    <a:cubicBezTo>
                      <a:pt x="28541" y="2549344"/>
                      <a:pt x="156" y="2577601"/>
                      <a:pt x="0" y="2612560"/>
                    </a:cubicBezTo>
                    <a:cubicBezTo>
                      <a:pt x="156" y="2647519"/>
                      <a:pt x="28541" y="2675776"/>
                      <a:pt x="63500" y="2675776"/>
                    </a:cubicBezTo>
                    <a:cubicBezTo>
                      <a:pt x="98460" y="2675776"/>
                      <a:pt x="126844" y="2647519"/>
                      <a:pt x="127000" y="2612560"/>
                    </a:cubicBezTo>
                    <a:close/>
                    <a:moveTo>
                      <a:pt x="34926" y="2612314"/>
                    </a:moveTo>
                    <a:cubicBezTo>
                      <a:pt x="34861" y="2628046"/>
                      <a:pt x="47524" y="2640870"/>
                      <a:pt x="63255" y="2641006"/>
                    </a:cubicBezTo>
                    <a:cubicBezTo>
                      <a:pt x="78986" y="2641142"/>
                      <a:pt x="91868" y="2628536"/>
                      <a:pt x="92074" y="2612806"/>
                    </a:cubicBezTo>
                    <a:lnTo>
                      <a:pt x="114271" y="28827"/>
                    </a:lnTo>
                    <a:cubicBezTo>
                      <a:pt x="114335" y="13095"/>
                      <a:pt x="101672" y="270"/>
                      <a:pt x="85941" y="135"/>
                    </a:cubicBezTo>
                    <a:cubicBezTo>
                      <a:pt x="70210" y="0"/>
                      <a:pt x="57328" y="12606"/>
                      <a:pt x="57123" y="2833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19" name="Freeform 1519"/>
              <p:cNvSpPr/>
              <p:nvPr/>
            </p:nvSpPr>
            <p:spPr>
              <a:xfrm>
                <a:off x="6495725" y="7311889"/>
                <a:ext cx="127000" cy="192217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922170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3" y="62869"/>
                    </a:moveTo>
                    <a:cubicBezTo>
                      <a:pt x="91812" y="47139"/>
                      <a:pt x="78885" y="34580"/>
                      <a:pt x="63154" y="34770"/>
                    </a:cubicBezTo>
                    <a:cubicBezTo>
                      <a:pt x="47424" y="34961"/>
                      <a:pt x="34807" y="47831"/>
                      <a:pt x="34927" y="63562"/>
                    </a:cubicBezTo>
                    <a:lnTo>
                      <a:pt x="57124" y="1893880"/>
                    </a:lnTo>
                    <a:cubicBezTo>
                      <a:pt x="57385" y="1909610"/>
                      <a:pt x="70311" y="1922170"/>
                      <a:pt x="86042" y="1921979"/>
                    </a:cubicBezTo>
                    <a:cubicBezTo>
                      <a:pt x="101772" y="1921788"/>
                      <a:pt x="114390" y="1908919"/>
                      <a:pt x="114270" y="189318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20" name="Freeform 1520"/>
              <p:cNvSpPr/>
              <p:nvPr/>
            </p:nvSpPr>
            <p:spPr>
              <a:xfrm>
                <a:off x="6517922" y="9142206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67" y="62524"/>
                    </a:moveTo>
                    <a:cubicBezTo>
                      <a:pt x="91615" y="46798"/>
                      <a:pt x="78537" y="34396"/>
                      <a:pt x="62810" y="34777"/>
                    </a:cubicBezTo>
                    <a:cubicBezTo>
                      <a:pt x="47083" y="35159"/>
                      <a:pt x="34622" y="48181"/>
                      <a:pt x="34933" y="63910"/>
                    </a:cubicBezTo>
                    <a:lnTo>
                      <a:pt x="57130" y="979068"/>
                    </a:lnTo>
                    <a:cubicBezTo>
                      <a:pt x="57582" y="994794"/>
                      <a:pt x="70660" y="1007196"/>
                      <a:pt x="86387" y="1006815"/>
                    </a:cubicBezTo>
                    <a:cubicBezTo>
                      <a:pt x="102114" y="1006433"/>
                      <a:pt x="114575" y="993411"/>
                      <a:pt x="114264" y="97768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21" name="Freeform 1521"/>
              <p:cNvSpPr/>
              <p:nvPr/>
            </p:nvSpPr>
            <p:spPr>
              <a:xfrm>
                <a:off x="6540119" y="6808222"/>
                <a:ext cx="127000" cy="337557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375575">
                    <a:moveTo>
                      <a:pt x="127000" y="3312359"/>
                    </a:moveTo>
                    <a:cubicBezTo>
                      <a:pt x="126844" y="3277400"/>
                      <a:pt x="98460" y="3249143"/>
                      <a:pt x="63500" y="3249143"/>
                    </a:cubicBezTo>
                    <a:cubicBezTo>
                      <a:pt x="28541" y="3249143"/>
                      <a:pt x="157" y="3277400"/>
                      <a:pt x="0" y="3312359"/>
                    </a:cubicBezTo>
                    <a:cubicBezTo>
                      <a:pt x="157" y="3347319"/>
                      <a:pt x="28541" y="3375576"/>
                      <a:pt x="63500" y="3375576"/>
                    </a:cubicBezTo>
                    <a:cubicBezTo>
                      <a:pt x="98460" y="3375576"/>
                      <a:pt x="126844" y="3347319"/>
                      <a:pt x="127000" y="3312359"/>
                    </a:cubicBezTo>
                    <a:close/>
                    <a:moveTo>
                      <a:pt x="34925" y="3312166"/>
                    </a:moveTo>
                    <a:cubicBezTo>
                      <a:pt x="34890" y="3327898"/>
                      <a:pt x="47577" y="3340700"/>
                      <a:pt x="63308" y="3340807"/>
                    </a:cubicBezTo>
                    <a:cubicBezTo>
                      <a:pt x="79040" y="3340913"/>
                      <a:pt x="91898" y="3328283"/>
                      <a:pt x="92075" y="3312552"/>
                    </a:cubicBezTo>
                    <a:lnTo>
                      <a:pt x="114272" y="28747"/>
                    </a:lnTo>
                    <a:cubicBezTo>
                      <a:pt x="114307" y="13015"/>
                      <a:pt x="101621" y="213"/>
                      <a:pt x="85889" y="107"/>
                    </a:cubicBezTo>
                    <a:cubicBezTo>
                      <a:pt x="70157" y="0"/>
                      <a:pt x="57299" y="12630"/>
                      <a:pt x="57122" y="2836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22" name="Freeform 1522"/>
              <p:cNvSpPr/>
              <p:nvPr/>
            </p:nvSpPr>
            <p:spPr>
              <a:xfrm>
                <a:off x="6562316" y="5569895"/>
                <a:ext cx="127000" cy="133009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30097">
                    <a:moveTo>
                      <a:pt x="127000" y="1266881"/>
                    </a:moveTo>
                    <a:cubicBezTo>
                      <a:pt x="126843" y="1231922"/>
                      <a:pt x="98460" y="1203664"/>
                      <a:pt x="63500" y="1203664"/>
                    </a:cubicBezTo>
                    <a:cubicBezTo>
                      <a:pt x="28540" y="1203664"/>
                      <a:pt x="156" y="1231922"/>
                      <a:pt x="0" y="1266881"/>
                    </a:cubicBezTo>
                    <a:cubicBezTo>
                      <a:pt x="156" y="1301840"/>
                      <a:pt x="28540" y="1330097"/>
                      <a:pt x="63500" y="1330097"/>
                    </a:cubicBezTo>
                    <a:cubicBezTo>
                      <a:pt x="98460" y="1330097"/>
                      <a:pt x="126843" y="1301840"/>
                      <a:pt x="127000" y="1266881"/>
                    </a:cubicBezTo>
                    <a:close/>
                    <a:moveTo>
                      <a:pt x="34929" y="1266368"/>
                    </a:moveTo>
                    <a:cubicBezTo>
                      <a:pt x="34718" y="1282099"/>
                      <a:pt x="47260" y="1295042"/>
                      <a:pt x="62990" y="1295324"/>
                    </a:cubicBezTo>
                    <a:cubicBezTo>
                      <a:pt x="78720" y="1295606"/>
                      <a:pt x="91718" y="1283121"/>
                      <a:pt x="92071" y="1267393"/>
                    </a:cubicBezTo>
                    <a:lnTo>
                      <a:pt x="114267" y="29237"/>
                    </a:lnTo>
                    <a:cubicBezTo>
                      <a:pt x="114479" y="13506"/>
                      <a:pt x="101936" y="564"/>
                      <a:pt x="86207" y="282"/>
                    </a:cubicBezTo>
                    <a:cubicBezTo>
                      <a:pt x="70478" y="0"/>
                      <a:pt x="57479" y="12485"/>
                      <a:pt x="57126" y="2821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23" name="Freeform 1523"/>
              <p:cNvSpPr/>
              <p:nvPr/>
            </p:nvSpPr>
            <p:spPr>
              <a:xfrm>
                <a:off x="6584513" y="5535403"/>
                <a:ext cx="127000" cy="267577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675777">
                    <a:moveTo>
                      <a:pt x="127000" y="63217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74" y="62971"/>
                    </a:moveTo>
                    <a:cubicBezTo>
                      <a:pt x="91869" y="47241"/>
                      <a:pt x="78987" y="34635"/>
                      <a:pt x="63256" y="34770"/>
                    </a:cubicBezTo>
                    <a:cubicBezTo>
                      <a:pt x="47525" y="34905"/>
                      <a:pt x="34862" y="47730"/>
                      <a:pt x="34926" y="63462"/>
                    </a:cubicBezTo>
                    <a:lnTo>
                      <a:pt x="57123" y="2647440"/>
                    </a:lnTo>
                    <a:cubicBezTo>
                      <a:pt x="57329" y="2663170"/>
                      <a:pt x="70210" y="2675776"/>
                      <a:pt x="85942" y="2675642"/>
                    </a:cubicBezTo>
                    <a:cubicBezTo>
                      <a:pt x="101673" y="2675506"/>
                      <a:pt x="114335" y="2662681"/>
                      <a:pt x="114271" y="264694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24" name="Freeform 1524"/>
              <p:cNvSpPr/>
              <p:nvPr/>
            </p:nvSpPr>
            <p:spPr>
              <a:xfrm>
                <a:off x="6606710" y="8119381"/>
                <a:ext cx="127000" cy="41567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3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6"/>
                    </a:cubicBezTo>
                    <a:close/>
                    <a:moveTo>
                      <a:pt x="92008" y="61258"/>
                    </a:moveTo>
                    <a:cubicBezTo>
                      <a:pt x="90859" y="45568"/>
                      <a:pt x="77245" y="33758"/>
                      <a:pt x="61550" y="34836"/>
                    </a:cubicBezTo>
                    <a:cubicBezTo>
                      <a:pt x="45855" y="35915"/>
                      <a:pt x="33984" y="49476"/>
                      <a:pt x="34992" y="65176"/>
                    </a:cubicBezTo>
                    <a:lnTo>
                      <a:pt x="57189" y="388173"/>
                    </a:lnTo>
                    <a:cubicBezTo>
                      <a:pt x="58338" y="403863"/>
                      <a:pt x="71953" y="415673"/>
                      <a:pt x="87648" y="414595"/>
                    </a:cubicBezTo>
                    <a:cubicBezTo>
                      <a:pt x="103342" y="413516"/>
                      <a:pt x="115214" y="399955"/>
                      <a:pt x="114205" y="38425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25" name="Freeform 1525"/>
              <p:cNvSpPr/>
              <p:nvPr/>
            </p:nvSpPr>
            <p:spPr>
              <a:xfrm>
                <a:off x="6628907" y="5247068"/>
                <a:ext cx="127000" cy="332174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321743">
                    <a:moveTo>
                      <a:pt x="127000" y="3258527"/>
                    </a:moveTo>
                    <a:cubicBezTo>
                      <a:pt x="126843" y="3223568"/>
                      <a:pt x="98460" y="3195310"/>
                      <a:pt x="63500" y="3195310"/>
                    </a:cubicBezTo>
                    <a:cubicBezTo>
                      <a:pt x="28540" y="3195310"/>
                      <a:pt x="157" y="3223568"/>
                      <a:pt x="0" y="3258527"/>
                    </a:cubicBezTo>
                    <a:cubicBezTo>
                      <a:pt x="157" y="3293486"/>
                      <a:pt x="28540" y="3321743"/>
                      <a:pt x="63500" y="3321743"/>
                    </a:cubicBezTo>
                    <a:cubicBezTo>
                      <a:pt x="98460" y="3321743"/>
                      <a:pt x="126843" y="3293486"/>
                      <a:pt x="127000" y="3258527"/>
                    </a:cubicBezTo>
                    <a:close/>
                    <a:moveTo>
                      <a:pt x="34926" y="3258331"/>
                    </a:moveTo>
                    <a:cubicBezTo>
                      <a:pt x="34888" y="3274062"/>
                      <a:pt x="47573" y="3286865"/>
                      <a:pt x="63305" y="3286974"/>
                    </a:cubicBezTo>
                    <a:cubicBezTo>
                      <a:pt x="79035" y="3287082"/>
                      <a:pt x="91896" y="3274454"/>
                      <a:pt x="92074" y="3258724"/>
                    </a:cubicBezTo>
                    <a:lnTo>
                      <a:pt x="114271" y="28751"/>
                    </a:lnTo>
                    <a:cubicBezTo>
                      <a:pt x="114309" y="13019"/>
                      <a:pt x="101624" y="216"/>
                      <a:pt x="85892" y="107"/>
                    </a:cubicBezTo>
                    <a:cubicBezTo>
                      <a:pt x="70161" y="0"/>
                      <a:pt x="57301" y="12627"/>
                      <a:pt x="57123" y="2835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26" name="Freeform 1526"/>
              <p:cNvSpPr/>
              <p:nvPr/>
            </p:nvSpPr>
            <p:spPr>
              <a:xfrm>
                <a:off x="6651104" y="5212405"/>
                <a:ext cx="127000" cy="38600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860059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92075" y="63049"/>
                    </a:moveTo>
                    <a:cubicBezTo>
                      <a:pt x="91912" y="47318"/>
                      <a:pt x="79064" y="34677"/>
                      <a:pt x="63333" y="34770"/>
                    </a:cubicBezTo>
                    <a:cubicBezTo>
                      <a:pt x="47601" y="34863"/>
                      <a:pt x="34903" y="47653"/>
                      <a:pt x="34926" y="63385"/>
                    </a:cubicBezTo>
                    <a:lnTo>
                      <a:pt x="57123" y="3831687"/>
                    </a:lnTo>
                    <a:cubicBezTo>
                      <a:pt x="57285" y="3847419"/>
                      <a:pt x="70133" y="3860060"/>
                      <a:pt x="85865" y="3859967"/>
                    </a:cubicBezTo>
                    <a:cubicBezTo>
                      <a:pt x="101596" y="3859875"/>
                      <a:pt x="114295" y="3847083"/>
                      <a:pt x="114271" y="383135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27" name="Freeform 1527"/>
              <p:cNvSpPr/>
              <p:nvPr/>
            </p:nvSpPr>
            <p:spPr>
              <a:xfrm>
                <a:off x="6673301" y="8422746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21178"/>
                    </a:moveTo>
                    <a:cubicBezTo>
                      <a:pt x="126844" y="586219"/>
                      <a:pt x="98460" y="557962"/>
                      <a:pt x="63500" y="557962"/>
                    </a:cubicBezTo>
                    <a:cubicBezTo>
                      <a:pt x="28540" y="557962"/>
                      <a:pt x="157" y="586219"/>
                      <a:pt x="0" y="621178"/>
                    </a:cubicBezTo>
                    <a:cubicBezTo>
                      <a:pt x="157" y="656137"/>
                      <a:pt x="28540" y="684394"/>
                      <a:pt x="63500" y="684394"/>
                    </a:cubicBezTo>
                    <a:cubicBezTo>
                      <a:pt x="98460" y="684394"/>
                      <a:pt x="126844" y="656137"/>
                      <a:pt x="127000" y="621178"/>
                    </a:cubicBezTo>
                    <a:close/>
                    <a:moveTo>
                      <a:pt x="34945" y="620107"/>
                    </a:moveTo>
                    <a:cubicBezTo>
                      <a:pt x="34426" y="635831"/>
                      <a:pt x="46714" y="649016"/>
                      <a:pt x="62434" y="649606"/>
                    </a:cubicBezTo>
                    <a:cubicBezTo>
                      <a:pt x="78155" y="650195"/>
                      <a:pt x="91395" y="637966"/>
                      <a:pt x="92055" y="622248"/>
                    </a:cubicBezTo>
                    <a:lnTo>
                      <a:pt x="114252" y="30087"/>
                    </a:lnTo>
                    <a:cubicBezTo>
                      <a:pt x="114771" y="14364"/>
                      <a:pt x="102484" y="1179"/>
                      <a:pt x="86763" y="589"/>
                    </a:cubicBezTo>
                    <a:cubicBezTo>
                      <a:pt x="71042" y="0"/>
                      <a:pt x="57802" y="12228"/>
                      <a:pt x="57142" y="2794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28" name="Freeform 1528"/>
              <p:cNvSpPr/>
              <p:nvPr/>
            </p:nvSpPr>
            <p:spPr>
              <a:xfrm>
                <a:off x="6695498" y="6969590"/>
                <a:ext cx="127000" cy="154538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545389">
                    <a:moveTo>
                      <a:pt x="127000" y="1482172"/>
                    </a:moveTo>
                    <a:cubicBezTo>
                      <a:pt x="126844" y="1447213"/>
                      <a:pt x="98460" y="1418956"/>
                      <a:pt x="63500" y="1418956"/>
                    </a:cubicBezTo>
                    <a:cubicBezTo>
                      <a:pt x="28540" y="1418956"/>
                      <a:pt x="157" y="1447213"/>
                      <a:pt x="0" y="1482172"/>
                    </a:cubicBezTo>
                    <a:cubicBezTo>
                      <a:pt x="157" y="1517132"/>
                      <a:pt x="28540" y="1545389"/>
                      <a:pt x="63500" y="1545389"/>
                    </a:cubicBezTo>
                    <a:cubicBezTo>
                      <a:pt x="98460" y="1545389"/>
                      <a:pt x="126844" y="1517132"/>
                      <a:pt x="127000" y="1482172"/>
                    </a:cubicBezTo>
                    <a:close/>
                    <a:moveTo>
                      <a:pt x="34928" y="1481736"/>
                    </a:moveTo>
                    <a:cubicBezTo>
                      <a:pt x="34759" y="1497467"/>
                      <a:pt x="47335" y="1510377"/>
                      <a:pt x="63066" y="1510617"/>
                    </a:cubicBezTo>
                    <a:cubicBezTo>
                      <a:pt x="78796" y="1510857"/>
                      <a:pt x="91761" y="1498337"/>
                      <a:pt x="92072" y="1482609"/>
                    </a:cubicBezTo>
                    <a:lnTo>
                      <a:pt x="114269" y="29121"/>
                    </a:lnTo>
                    <a:cubicBezTo>
                      <a:pt x="114439" y="13390"/>
                      <a:pt x="101862" y="480"/>
                      <a:pt x="86131" y="240"/>
                    </a:cubicBezTo>
                    <a:cubicBezTo>
                      <a:pt x="70401" y="0"/>
                      <a:pt x="57436" y="12519"/>
                      <a:pt x="57125" y="2824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29" name="Freeform 1529"/>
              <p:cNvSpPr/>
              <p:nvPr/>
            </p:nvSpPr>
            <p:spPr>
              <a:xfrm>
                <a:off x="6717695" y="6935058"/>
                <a:ext cx="127000" cy="22451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245140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74" y="62922"/>
                    </a:moveTo>
                    <a:cubicBezTo>
                      <a:pt x="91841" y="47192"/>
                      <a:pt x="78938" y="34608"/>
                      <a:pt x="63207" y="34770"/>
                    </a:cubicBezTo>
                    <a:cubicBezTo>
                      <a:pt x="47477" y="34933"/>
                      <a:pt x="34835" y="47779"/>
                      <a:pt x="34927" y="63511"/>
                    </a:cubicBezTo>
                    <a:lnTo>
                      <a:pt x="57124" y="2216826"/>
                    </a:lnTo>
                    <a:cubicBezTo>
                      <a:pt x="57357" y="2232556"/>
                      <a:pt x="70260" y="2245140"/>
                      <a:pt x="85990" y="2244978"/>
                    </a:cubicBezTo>
                    <a:cubicBezTo>
                      <a:pt x="101721" y="2244815"/>
                      <a:pt x="114362" y="2231969"/>
                      <a:pt x="114271" y="221623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30" name="Freeform 1530"/>
              <p:cNvSpPr/>
              <p:nvPr/>
            </p:nvSpPr>
            <p:spPr>
              <a:xfrm>
                <a:off x="6739892" y="9088373"/>
                <a:ext cx="127000" cy="1383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19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71" y="62726"/>
                    </a:moveTo>
                    <a:cubicBezTo>
                      <a:pt x="91731" y="46998"/>
                      <a:pt x="78741" y="34503"/>
                      <a:pt x="63011" y="34773"/>
                    </a:cubicBezTo>
                    <a:cubicBezTo>
                      <a:pt x="47282" y="35043"/>
                      <a:pt x="34729" y="47976"/>
                      <a:pt x="34929" y="63707"/>
                    </a:cubicBezTo>
                    <a:lnTo>
                      <a:pt x="57126" y="1355696"/>
                    </a:lnTo>
                    <a:cubicBezTo>
                      <a:pt x="57467" y="1371424"/>
                      <a:pt x="70456" y="1383920"/>
                      <a:pt x="86186" y="1383649"/>
                    </a:cubicBezTo>
                    <a:cubicBezTo>
                      <a:pt x="101915" y="1383379"/>
                      <a:pt x="114468" y="1370446"/>
                      <a:pt x="114268" y="135471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31" name="Freeform 1531"/>
              <p:cNvSpPr/>
              <p:nvPr/>
            </p:nvSpPr>
            <p:spPr>
              <a:xfrm>
                <a:off x="6762090" y="5408604"/>
                <a:ext cx="127000" cy="509819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098191">
                    <a:moveTo>
                      <a:pt x="127000" y="5034975"/>
                    </a:moveTo>
                    <a:cubicBezTo>
                      <a:pt x="126843" y="5000016"/>
                      <a:pt x="98459" y="4971759"/>
                      <a:pt x="63500" y="4971759"/>
                    </a:cubicBezTo>
                    <a:cubicBezTo>
                      <a:pt x="28540" y="4971759"/>
                      <a:pt x="156" y="5000016"/>
                      <a:pt x="0" y="5034975"/>
                    </a:cubicBezTo>
                    <a:cubicBezTo>
                      <a:pt x="156" y="5069934"/>
                      <a:pt x="28540" y="5098191"/>
                      <a:pt x="63500" y="5098191"/>
                    </a:cubicBezTo>
                    <a:cubicBezTo>
                      <a:pt x="98459" y="5098191"/>
                      <a:pt x="126843" y="5069934"/>
                      <a:pt x="127000" y="5034975"/>
                    </a:cubicBezTo>
                    <a:close/>
                    <a:moveTo>
                      <a:pt x="34925" y="5034848"/>
                    </a:moveTo>
                    <a:cubicBezTo>
                      <a:pt x="34925" y="5050579"/>
                      <a:pt x="47642" y="5063351"/>
                      <a:pt x="63373" y="5063422"/>
                    </a:cubicBezTo>
                    <a:cubicBezTo>
                      <a:pt x="79105" y="5063492"/>
                      <a:pt x="91933" y="5050832"/>
                      <a:pt x="92074" y="5035101"/>
                    </a:cubicBezTo>
                    <a:lnTo>
                      <a:pt x="114271" y="28644"/>
                    </a:lnTo>
                    <a:cubicBezTo>
                      <a:pt x="114270" y="12912"/>
                      <a:pt x="101554" y="139"/>
                      <a:pt x="85822" y="70"/>
                    </a:cubicBezTo>
                    <a:cubicBezTo>
                      <a:pt x="70091" y="0"/>
                      <a:pt x="57262" y="12659"/>
                      <a:pt x="57122" y="2839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32" name="Freeform 1532"/>
              <p:cNvSpPr/>
              <p:nvPr/>
            </p:nvSpPr>
            <p:spPr>
              <a:xfrm>
                <a:off x="6784287" y="5373904"/>
                <a:ext cx="127000" cy="434454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344543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60" y="126434"/>
                      <a:pt x="126843" y="98176"/>
                      <a:pt x="127000" y="63217"/>
                    </a:cubicBezTo>
                    <a:close/>
                    <a:moveTo>
                      <a:pt x="92074" y="63068"/>
                    </a:moveTo>
                    <a:cubicBezTo>
                      <a:pt x="91921" y="47336"/>
                      <a:pt x="79082" y="34688"/>
                      <a:pt x="63351" y="34770"/>
                    </a:cubicBezTo>
                    <a:cubicBezTo>
                      <a:pt x="47619" y="34852"/>
                      <a:pt x="34913" y="47634"/>
                      <a:pt x="34925" y="63366"/>
                    </a:cubicBezTo>
                    <a:lnTo>
                      <a:pt x="57122" y="4316163"/>
                    </a:lnTo>
                    <a:cubicBezTo>
                      <a:pt x="57274" y="4331894"/>
                      <a:pt x="70113" y="4344543"/>
                      <a:pt x="85845" y="4344462"/>
                    </a:cubicBezTo>
                    <a:cubicBezTo>
                      <a:pt x="101576" y="4344380"/>
                      <a:pt x="114283" y="4331597"/>
                      <a:pt x="114271" y="431586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33" name="Freeform 1533"/>
              <p:cNvSpPr/>
              <p:nvPr/>
            </p:nvSpPr>
            <p:spPr>
              <a:xfrm>
                <a:off x="6806484" y="9391110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298809"/>
                    </a:moveTo>
                    <a:cubicBezTo>
                      <a:pt x="126843" y="263850"/>
                      <a:pt x="98460" y="235592"/>
                      <a:pt x="63500" y="235592"/>
                    </a:cubicBezTo>
                    <a:cubicBezTo>
                      <a:pt x="28540" y="235592"/>
                      <a:pt x="156" y="263850"/>
                      <a:pt x="0" y="298809"/>
                    </a:cubicBezTo>
                    <a:cubicBezTo>
                      <a:pt x="156" y="333768"/>
                      <a:pt x="28540" y="362025"/>
                      <a:pt x="63500" y="362025"/>
                    </a:cubicBezTo>
                    <a:cubicBezTo>
                      <a:pt x="98460" y="362025"/>
                      <a:pt x="126843" y="333768"/>
                      <a:pt x="127000" y="298809"/>
                    </a:cubicBezTo>
                    <a:close/>
                    <a:moveTo>
                      <a:pt x="35021" y="296460"/>
                    </a:moveTo>
                    <a:cubicBezTo>
                      <a:pt x="33798" y="312144"/>
                      <a:pt x="45483" y="325867"/>
                      <a:pt x="61162" y="327160"/>
                    </a:cubicBezTo>
                    <a:cubicBezTo>
                      <a:pt x="76840" y="328453"/>
                      <a:pt x="90615" y="316829"/>
                      <a:pt x="91978" y="301157"/>
                    </a:cubicBezTo>
                    <a:lnTo>
                      <a:pt x="114175" y="31992"/>
                    </a:lnTo>
                    <a:cubicBezTo>
                      <a:pt x="115397" y="16308"/>
                      <a:pt x="103713" y="2586"/>
                      <a:pt x="88034" y="1293"/>
                    </a:cubicBezTo>
                    <a:cubicBezTo>
                      <a:pt x="72356" y="0"/>
                      <a:pt x="58581" y="11623"/>
                      <a:pt x="57218" y="2729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34" name="Freeform 1534"/>
              <p:cNvSpPr/>
              <p:nvPr/>
            </p:nvSpPr>
            <p:spPr>
              <a:xfrm>
                <a:off x="6828681" y="8100051"/>
                <a:ext cx="127000" cy="1383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19">
                    <a:moveTo>
                      <a:pt x="127000" y="1320703"/>
                    </a:moveTo>
                    <a:cubicBezTo>
                      <a:pt x="126843" y="1285744"/>
                      <a:pt x="98460" y="1257486"/>
                      <a:pt x="63500" y="1257486"/>
                    </a:cubicBezTo>
                    <a:cubicBezTo>
                      <a:pt x="28540" y="1257486"/>
                      <a:pt x="156" y="1285744"/>
                      <a:pt x="0" y="1320703"/>
                    </a:cubicBezTo>
                    <a:cubicBezTo>
                      <a:pt x="156" y="1355662"/>
                      <a:pt x="28540" y="1383919"/>
                      <a:pt x="63500" y="1383919"/>
                    </a:cubicBezTo>
                    <a:cubicBezTo>
                      <a:pt x="98460" y="1383919"/>
                      <a:pt x="126843" y="1355662"/>
                      <a:pt x="127000" y="1320703"/>
                    </a:cubicBezTo>
                    <a:close/>
                    <a:moveTo>
                      <a:pt x="34929" y="1320212"/>
                    </a:moveTo>
                    <a:cubicBezTo>
                      <a:pt x="34729" y="1335943"/>
                      <a:pt x="47281" y="1348876"/>
                      <a:pt x="63011" y="1349147"/>
                    </a:cubicBezTo>
                    <a:cubicBezTo>
                      <a:pt x="78740" y="1349416"/>
                      <a:pt x="91729" y="1336922"/>
                      <a:pt x="92070" y="1321194"/>
                    </a:cubicBezTo>
                    <a:lnTo>
                      <a:pt x="114267" y="29205"/>
                    </a:lnTo>
                    <a:cubicBezTo>
                      <a:pt x="114467" y="13474"/>
                      <a:pt x="101915" y="541"/>
                      <a:pt x="86185" y="271"/>
                    </a:cubicBezTo>
                    <a:cubicBezTo>
                      <a:pt x="70455" y="0"/>
                      <a:pt x="57466" y="12496"/>
                      <a:pt x="57126" y="2822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35" name="Freeform 1535"/>
              <p:cNvSpPr/>
              <p:nvPr/>
            </p:nvSpPr>
            <p:spPr>
              <a:xfrm>
                <a:off x="6850878" y="8065549"/>
                <a:ext cx="127000" cy="7381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182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58" y="62235"/>
                    </a:moveTo>
                    <a:cubicBezTo>
                      <a:pt x="91447" y="46515"/>
                      <a:pt x="78246" y="34245"/>
                      <a:pt x="62522" y="34785"/>
                    </a:cubicBezTo>
                    <a:cubicBezTo>
                      <a:pt x="46800" y="35326"/>
                      <a:pt x="34471" y="48473"/>
                      <a:pt x="34941" y="64197"/>
                    </a:cubicBezTo>
                    <a:lnTo>
                      <a:pt x="57138" y="710192"/>
                    </a:lnTo>
                    <a:cubicBezTo>
                      <a:pt x="57749" y="725912"/>
                      <a:pt x="70951" y="738182"/>
                      <a:pt x="86674" y="737642"/>
                    </a:cubicBezTo>
                    <a:cubicBezTo>
                      <a:pt x="102396" y="737101"/>
                      <a:pt x="114725" y="723954"/>
                      <a:pt x="114255" y="70822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36" name="Freeform 1536"/>
              <p:cNvSpPr/>
              <p:nvPr/>
            </p:nvSpPr>
            <p:spPr>
              <a:xfrm>
                <a:off x="6873074" y="8711543"/>
                <a:ext cx="127000" cy="20195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57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1487" y="57447"/>
                    </a:moveTo>
                    <a:cubicBezTo>
                      <a:pt x="88258" y="42035"/>
                      <a:pt x="73171" y="32140"/>
                      <a:pt x="57749" y="35319"/>
                    </a:cubicBezTo>
                    <a:cubicBezTo>
                      <a:pt x="42328" y="38499"/>
                      <a:pt x="32384" y="53555"/>
                      <a:pt x="35514" y="68986"/>
                    </a:cubicBezTo>
                    <a:lnTo>
                      <a:pt x="57711" y="176652"/>
                    </a:lnTo>
                    <a:cubicBezTo>
                      <a:pt x="60940" y="192063"/>
                      <a:pt x="76027" y="201958"/>
                      <a:pt x="91449" y="198779"/>
                    </a:cubicBezTo>
                    <a:cubicBezTo>
                      <a:pt x="106870" y="195599"/>
                      <a:pt x="116814" y="180544"/>
                      <a:pt x="113684" y="16511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37" name="Freeform 1537"/>
              <p:cNvSpPr/>
              <p:nvPr/>
            </p:nvSpPr>
            <p:spPr>
              <a:xfrm>
                <a:off x="6895271" y="8819209"/>
                <a:ext cx="127000" cy="41567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2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09" y="61257"/>
                    </a:moveTo>
                    <a:cubicBezTo>
                      <a:pt x="90860" y="45568"/>
                      <a:pt x="77245" y="33757"/>
                      <a:pt x="61551" y="34836"/>
                    </a:cubicBezTo>
                    <a:cubicBezTo>
                      <a:pt x="45856" y="35914"/>
                      <a:pt x="33984" y="49475"/>
                      <a:pt x="34993" y="65175"/>
                    </a:cubicBezTo>
                    <a:lnTo>
                      <a:pt x="57190" y="388172"/>
                    </a:lnTo>
                    <a:cubicBezTo>
                      <a:pt x="58339" y="403862"/>
                      <a:pt x="71953" y="415672"/>
                      <a:pt x="87649" y="414594"/>
                    </a:cubicBezTo>
                    <a:cubicBezTo>
                      <a:pt x="103343" y="413515"/>
                      <a:pt x="115214" y="399954"/>
                      <a:pt x="114206" y="38425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38" name="Freeform 1538"/>
              <p:cNvSpPr/>
              <p:nvPr/>
            </p:nvSpPr>
            <p:spPr>
              <a:xfrm>
                <a:off x="6917468" y="9142206"/>
                <a:ext cx="127000" cy="12643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6433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63500" y="34642"/>
                    </a:moveTo>
                    <a:cubicBezTo>
                      <a:pt x="47769" y="34712"/>
                      <a:pt x="35053" y="47485"/>
                      <a:pt x="35053" y="63217"/>
                    </a:cubicBezTo>
                    <a:cubicBezTo>
                      <a:pt x="35053" y="78948"/>
                      <a:pt x="47769" y="91721"/>
                      <a:pt x="63500" y="91792"/>
                    </a:cubicBezTo>
                    <a:lnTo>
                      <a:pt x="85698" y="91792"/>
                    </a:lnTo>
                    <a:cubicBezTo>
                      <a:pt x="101429" y="91721"/>
                      <a:pt x="114145" y="78948"/>
                      <a:pt x="114145" y="63217"/>
                    </a:cubicBezTo>
                    <a:cubicBezTo>
                      <a:pt x="114145" y="47485"/>
                      <a:pt x="101429" y="34712"/>
                      <a:pt x="85698" y="3464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39" name="Freeform 1539"/>
              <p:cNvSpPr/>
              <p:nvPr/>
            </p:nvSpPr>
            <p:spPr>
              <a:xfrm>
                <a:off x="6939666" y="9142206"/>
                <a:ext cx="127000" cy="122245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22457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69" y="62655"/>
                    </a:moveTo>
                    <a:cubicBezTo>
                      <a:pt x="91690" y="46928"/>
                      <a:pt x="78670" y="34466"/>
                      <a:pt x="62941" y="34774"/>
                    </a:cubicBezTo>
                    <a:cubicBezTo>
                      <a:pt x="47212" y="35083"/>
                      <a:pt x="34691" y="48048"/>
                      <a:pt x="34930" y="63778"/>
                    </a:cubicBezTo>
                    <a:lnTo>
                      <a:pt x="57127" y="1194268"/>
                    </a:lnTo>
                    <a:cubicBezTo>
                      <a:pt x="57506" y="1209995"/>
                      <a:pt x="70526" y="1222457"/>
                      <a:pt x="86255" y="1222149"/>
                    </a:cubicBezTo>
                    <a:cubicBezTo>
                      <a:pt x="101984" y="1221840"/>
                      <a:pt x="114505" y="1208876"/>
                      <a:pt x="114266" y="119314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40" name="Freeform 1540"/>
              <p:cNvSpPr/>
              <p:nvPr/>
            </p:nvSpPr>
            <p:spPr>
              <a:xfrm>
                <a:off x="6961863" y="9176672"/>
                <a:ext cx="127000" cy="12224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22458">
                    <a:moveTo>
                      <a:pt x="127000" y="1159241"/>
                    </a:moveTo>
                    <a:cubicBezTo>
                      <a:pt x="126843" y="1124282"/>
                      <a:pt x="98460" y="1096025"/>
                      <a:pt x="63500" y="1096025"/>
                    </a:cubicBezTo>
                    <a:cubicBezTo>
                      <a:pt x="28540" y="1096025"/>
                      <a:pt x="156" y="1124282"/>
                      <a:pt x="0" y="1159241"/>
                    </a:cubicBezTo>
                    <a:cubicBezTo>
                      <a:pt x="156" y="1194200"/>
                      <a:pt x="28540" y="1222458"/>
                      <a:pt x="63500" y="1222458"/>
                    </a:cubicBezTo>
                    <a:cubicBezTo>
                      <a:pt x="98460" y="1222458"/>
                      <a:pt x="126843" y="1194200"/>
                      <a:pt x="127000" y="1159241"/>
                    </a:cubicBezTo>
                    <a:close/>
                    <a:moveTo>
                      <a:pt x="34930" y="1158680"/>
                    </a:moveTo>
                    <a:cubicBezTo>
                      <a:pt x="34691" y="1174410"/>
                      <a:pt x="47212" y="1187374"/>
                      <a:pt x="62942" y="1187683"/>
                    </a:cubicBezTo>
                    <a:cubicBezTo>
                      <a:pt x="78670" y="1187991"/>
                      <a:pt x="91690" y="1175529"/>
                      <a:pt x="92069" y="1159802"/>
                    </a:cubicBezTo>
                    <a:lnTo>
                      <a:pt x="114266" y="29312"/>
                    </a:lnTo>
                    <a:cubicBezTo>
                      <a:pt x="114505" y="13582"/>
                      <a:pt x="101984" y="617"/>
                      <a:pt x="86256" y="308"/>
                    </a:cubicBezTo>
                    <a:cubicBezTo>
                      <a:pt x="70526" y="0"/>
                      <a:pt x="57506" y="12462"/>
                      <a:pt x="57127" y="2818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41" name="Freeform 1541"/>
              <p:cNvSpPr/>
              <p:nvPr/>
            </p:nvSpPr>
            <p:spPr>
              <a:xfrm>
                <a:off x="6984060" y="8530435"/>
                <a:ext cx="127000" cy="73820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204">
                    <a:moveTo>
                      <a:pt x="127000" y="674988"/>
                    </a:moveTo>
                    <a:cubicBezTo>
                      <a:pt x="126843" y="640029"/>
                      <a:pt x="98460" y="611771"/>
                      <a:pt x="63500" y="611771"/>
                    </a:cubicBezTo>
                    <a:cubicBezTo>
                      <a:pt x="28540" y="611771"/>
                      <a:pt x="156" y="640029"/>
                      <a:pt x="0" y="674988"/>
                    </a:cubicBezTo>
                    <a:cubicBezTo>
                      <a:pt x="156" y="709947"/>
                      <a:pt x="28540" y="738204"/>
                      <a:pt x="63500" y="738204"/>
                    </a:cubicBezTo>
                    <a:cubicBezTo>
                      <a:pt x="98460" y="738204"/>
                      <a:pt x="126843" y="709947"/>
                      <a:pt x="127000" y="674988"/>
                    </a:cubicBezTo>
                    <a:close/>
                    <a:moveTo>
                      <a:pt x="34942" y="674006"/>
                    </a:moveTo>
                    <a:cubicBezTo>
                      <a:pt x="34460" y="689739"/>
                      <a:pt x="46791" y="702899"/>
                      <a:pt x="62522" y="703439"/>
                    </a:cubicBezTo>
                    <a:cubicBezTo>
                      <a:pt x="78253" y="703980"/>
                      <a:pt x="91459" y="691697"/>
                      <a:pt x="92058" y="675969"/>
                    </a:cubicBezTo>
                    <a:lnTo>
                      <a:pt x="114255" y="29974"/>
                    </a:lnTo>
                    <a:cubicBezTo>
                      <a:pt x="114737" y="14242"/>
                      <a:pt x="102405" y="1081"/>
                      <a:pt x="86674" y="541"/>
                    </a:cubicBezTo>
                    <a:cubicBezTo>
                      <a:pt x="70943" y="0"/>
                      <a:pt x="57738" y="12283"/>
                      <a:pt x="57139" y="2801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42" name="Freeform 1542"/>
              <p:cNvSpPr/>
              <p:nvPr/>
            </p:nvSpPr>
            <p:spPr>
              <a:xfrm>
                <a:off x="7006257" y="8496212"/>
                <a:ext cx="127000" cy="84577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45775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62" y="62375"/>
                    </a:moveTo>
                    <a:cubicBezTo>
                      <a:pt x="91529" y="46652"/>
                      <a:pt x="78387" y="34318"/>
                      <a:pt x="62663" y="34780"/>
                    </a:cubicBezTo>
                    <a:cubicBezTo>
                      <a:pt x="46937" y="35244"/>
                      <a:pt x="34544" y="48330"/>
                      <a:pt x="34937" y="64057"/>
                    </a:cubicBezTo>
                    <a:lnTo>
                      <a:pt x="57134" y="817717"/>
                    </a:lnTo>
                    <a:cubicBezTo>
                      <a:pt x="57668" y="833440"/>
                      <a:pt x="70809" y="845774"/>
                      <a:pt x="86534" y="845312"/>
                    </a:cubicBezTo>
                    <a:cubicBezTo>
                      <a:pt x="102259" y="844848"/>
                      <a:pt x="114653" y="831762"/>
                      <a:pt x="114260" y="81603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43" name="Freeform 1543"/>
              <p:cNvSpPr/>
              <p:nvPr/>
            </p:nvSpPr>
            <p:spPr>
              <a:xfrm>
                <a:off x="7028454" y="9249872"/>
                <a:ext cx="127000" cy="7919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91976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60" y="62310"/>
                    </a:moveTo>
                    <a:cubicBezTo>
                      <a:pt x="91483" y="46595"/>
                      <a:pt x="78316" y="34299"/>
                      <a:pt x="62598" y="34798"/>
                    </a:cubicBezTo>
                    <a:cubicBezTo>
                      <a:pt x="46880" y="35297"/>
                      <a:pt x="34520" y="48402"/>
                      <a:pt x="34940" y="64122"/>
                    </a:cubicBezTo>
                    <a:lnTo>
                      <a:pt x="57136" y="763949"/>
                    </a:lnTo>
                    <a:cubicBezTo>
                      <a:pt x="57705" y="779671"/>
                      <a:pt x="70875" y="791976"/>
                      <a:pt x="86599" y="791477"/>
                    </a:cubicBezTo>
                    <a:cubicBezTo>
                      <a:pt x="102322" y="790978"/>
                      <a:pt x="114686" y="777864"/>
                      <a:pt x="114257" y="76213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44" name="Freeform 1544"/>
              <p:cNvSpPr/>
              <p:nvPr/>
            </p:nvSpPr>
            <p:spPr>
              <a:xfrm>
                <a:off x="7050651" y="9874212"/>
                <a:ext cx="127000" cy="2019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20">
                    <a:moveTo>
                      <a:pt x="127000" y="138704"/>
                    </a:moveTo>
                    <a:cubicBezTo>
                      <a:pt x="126843" y="103745"/>
                      <a:pt x="98460" y="75488"/>
                      <a:pt x="63500" y="75488"/>
                    </a:cubicBezTo>
                    <a:cubicBezTo>
                      <a:pt x="28540" y="75488"/>
                      <a:pt x="157" y="103745"/>
                      <a:pt x="0" y="138704"/>
                    </a:cubicBezTo>
                    <a:cubicBezTo>
                      <a:pt x="157" y="173663"/>
                      <a:pt x="28540" y="201920"/>
                      <a:pt x="63500" y="201920"/>
                    </a:cubicBezTo>
                    <a:cubicBezTo>
                      <a:pt x="98460" y="201920"/>
                      <a:pt x="126843" y="173663"/>
                      <a:pt x="127000" y="138704"/>
                    </a:cubicBezTo>
                    <a:close/>
                    <a:moveTo>
                      <a:pt x="35513" y="132934"/>
                    </a:moveTo>
                    <a:cubicBezTo>
                      <a:pt x="32406" y="148356"/>
                      <a:pt x="42348" y="163388"/>
                      <a:pt x="57756" y="166565"/>
                    </a:cubicBezTo>
                    <a:cubicBezTo>
                      <a:pt x="73164" y="169742"/>
                      <a:pt x="88241" y="159867"/>
                      <a:pt x="91487" y="144473"/>
                    </a:cubicBezTo>
                    <a:lnTo>
                      <a:pt x="113684" y="36808"/>
                    </a:lnTo>
                    <a:cubicBezTo>
                      <a:pt x="116791" y="21386"/>
                      <a:pt x="106849" y="6353"/>
                      <a:pt x="91441" y="3177"/>
                    </a:cubicBezTo>
                    <a:cubicBezTo>
                      <a:pt x="76033" y="0"/>
                      <a:pt x="60956" y="9875"/>
                      <a:pt x="57710" y="2526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45" name="Freeform 1545"/>
              <p:cNvSpPr/>
              <p:nvPr/>
            </p:nvSpPr>
            <p:spPr>
              <a:xfrm>
                <a:off x="7072848" y="8207752"/>
                <a:ext cx="127000" cy="176071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60713">
                    <a:moveTo>
                      <a:pt x="127000" y="1697498"/>
                    </a:moveTo>
                    <a:cubicBezTo>
                      <a:pt x="126844" y="1662539"/>
                      <a:pt x="98460" y="1634281"/>
                      <a:pt x="63500" y="1634281"/>
                    </a:cubicBezTo>
                    <a:cubicBezTo>
                      <a:pt x="28540" y="1634281"/>
                      <a:pt x="157" y="1662539"/>
                      <a:pt x="0" y="1697498"/>
                    </a:cubicBezTo>
                    <a:cubicBezTo>
                      <a:pt x="157" y="1732457"/>
                      <a:pt x="28540" y="1760714"/>
                      <a:pt x="63500" y="1760714"/>
                    </a:cubicBezTo>
                    <a:cubicBezTo>
                      <a:pt x="98460" y="1760714"/>
                      <a:pt x="126844" y="1732457"/>
                      <a:pt x="127000" y="1697498"/>
                    </a:cubicBezTo>
                    <a:close/>
                    <a:moveTo>
                      <a:pt x="34927" y="1697118"/>
                    </a:moveTo>
                    <a:cubicBezTo>
                      <a:pt x="34789" y="1712849"/>
                      <a:pt x="47391" y="1725734"/>
                      <a:pt x="63122" y="1725943"/>
                    </a:cubicBezTo>
                    <a:cubicBezTo>
                      <a:pt x="78852" y="1726152"/>
                      <a:pt x="91793" y="1713608"/>
                      <a:pt x="92073" y="1697878"/>
                    </a:cubicBezTo>
                    <a:lnTo>
                      <a:pt x="114269" y="29058"/>
                    </a:lnTo>
                    <a:cubicBezTo>
                      <a:pt x="114421" y="13318"/>
                      <a:pt x="101815" y="419"/>
                      <a:pt x="86075" y="210"/>
                    </a:cubicBezTo>
                    <a:cubicBezTo>
                      <a:pt x="70335" y="0"/>
                      <a:pt x="57391" y="12560"/>
                      <a:pt x="57125" y="2829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46" name="Freeform 1546"/>
              <p:cNvSpPr/>
              <p:nvPr/>
            </p:nvSpPr>
            <p:spPr>
              <a:xfrm>
                <a:off x="7095045" y="7722797"/>
                <a:ext cx="127000" cy="5768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50">
                    <a:moveTo>
                      <a:pt x="127000" y="513634"/>
                    </a:moveTo>
                    <a:cubicBezTo>
                      <a:pt x="126844" y="478674"/>
                      <a:pt x="98460" y="450417"/>
                      <a:pt x="63500" y="450417"/>
                    </a:cubicBezTo>
                    <a:cubicBezTo>
                      <a:pt x="28540" y="450417"/>
                      <a:pt x="157" y="478674"/>
                      <a:pt x="0" y="513634"/>
                    </a:cubicBezTo>
                    <a:cubicBezTo>
                      <a:pt x="157" y="548593"/>
                      <a:pt x="28540" y="576850"/>
                      <a:pt x="63500" y="576850"/>
                    </a:cubicBezTo>
                    <a:cubicBezTo>
                      <a:pt x="98460" y="576850"/>
                      <a:pt x="126844" y="548593"/>
                      <a:pt x="127000" y="513634"/>
                    </a:cubicBezTo>
                    <a:close/>
                    <a:moveTo>
                      <a:pt x="34955" y="512326"/>
                    </a:moveTo>
                    <a:cubicBezTo>
                      <a:pt x="34305" y="528044"/>
                      <a:pt x="46483" y="541331"/>
                      <a:pt x="62198" y="542051"/>
                    </a:cubicBezTo>
                    <a:cubicBezTo>
                      <a:pt x="77913" y="542771"/>
                      <a:pt x="91255" y="530653"/>
                      <a:pt x="92045" y="514941"/>
                    </a:cubicBezTo>
                    <a:lnTo>
                      <a:pt x="114242" y="30445"/>
                    </a:lnTo>
                    <a:cubicBezTo>
                      <a:pt x="114892" y="14727"/>
                      <a:pt x="102714" y="1440"/>
                      <a:pt x="86999" y="720"/>
                    </a:cubicBezTo>
                    <a:cubicBezTo>
                      <a:pt x="71283" y="0"/>
                      <a:pt x="57942" y="12118"/>
                      <a:pt x="57152" y="2783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47" name="Freeform 1547"/>
              <p:cNvSpPr/>
              <p:nvPr/>
            </p:nvSpPr>
            <p:spPr>
              <a:xfrm>
                <a:off x="7117242" y="7688718"/>
                <a:ext cx="127000" cy="256811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68116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4" y="62961"/>
                    </a:moveTo>
                    <a:cubicBezTo>
                      <a:pt x="91862" y="47231"/>
                      <a:pt x="78976" y="34630"/>
                      <a:pt x="63245" y="34770"/>
                    </a:cubicBezTo>
                    <a:cubicBezTo>
                      <a:pt x="47514" y="34911"/>
                      <a:pt x="34856" y="47742"/>
                      <a:pt x="34926" y="63473"/>
                    </a:cubicBezTo>
                    <a:lnTo>
                      <a:pt x="57123" y="2539786"/>
                    </a:lnTo>
                    <a:cubicBezTo>
                      <a:pt x="57335" y="2555516"/>
                      <a:pt x="70221" y="2568116"/>
                      <a:pt x="85952" y="2567976"/>
                    </a:cubicBezTo>
                    <a:cubicBezTo>
                      <a:pt x="101683" y="2567835"/>
                      <a:pt x="114341" y="2555005"/>
                      <a:pt x="114271" y="253927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48" name="Freeform 1548"/>
              <p:cNvSpPr/>
              <p:nvPr/>
            </p:nvSpPr>
            <p:spPr>
              <a:xfrm>
                <a:off x="7139439" y="7346539"/>
                <a:ext cx="127000" cy="294492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944924">
                    <a:moveTo>
                      <a:pt x="127000" y="2881708"/>
                    </a:moveTo>
                    <a:cubicBezTo>
                      <a:pt x="126844" y="2846749"/>
                      <a:pt x="98460" y="2818492"/>
                      <a:pt x="63500" y="2818492"/>
                    </a:cubicBezTo>
                    <a:cubicBezTo>
                      <a:pt x="28541" y="2818492"/>
                      <a:pt x="157" y="2846749"/>
                      <a:pt x="0" y="2881708"/>
                    </a:cubicBezTo>
                    <a:cubicBezTo>
                      <a:pt x="157" y="2916667"/>
                      <a:pt x="28541" y="2944924"/>
                      <a:pt x="63500" y="2944924"/>
                    </a:cubicBezTo>
                    <a:cubicBezTo>
                      <a:pt x="98460" y="2944924"/>
                      <a:pt x="126844" y="2916667"/>
                      <a:pt x="127000" y="2881708"/>
                    </a:cubicBezTo>
                    <a:close/>
                    <a:moveTo>
                      <a:pt x="34926" y="2881486"/>
                    </a:moveTo>
                    <a:cubicBezTo>
                      <a:pt x="34874" y="2897217"/>
                      <a:pt x="47548" y="2910033"/>
                      <a:pt x="63279" y="2910155"/>
                    </a:cubicBezTo>
                    <a:cubicBezTo>
                      <a:pt x="79010" y="2910278"/>
                      <a:pt x="91882" y="2897661"/>
                      <a:pt x="92075" y="2881930"/>
                    </a:cubicBezTo>
                    <a:lnTo>
                      <a:pt x="114271" y="28788"/>
                    </a:lnTo>
                    <a:cubicBezTo>
                      <a:pt x="114321" y="13058"/>
                      <a:pt x="101648" y="244"/>
                      <a:pt x="85918" y="122"/>
                    </a:cubicBezTo>
                    <a:cubicBezTo>
                      <a:pt x="70188" y="0"/>
                      <a:pt x="57318" y="12614"/>
                      <a:pt x="57123" y="2834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49" name="Freeform 1549"/>
              <p:cNvSpPr/>
              <p:nvPr/>
            </p:nvSpPr>
            <p:spPr>
              <a:xfrm>
                <a:off x="7161637" y="7311889"/>
                <a:ext cx="127000" cy="20298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29825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72" y="62888"/>
                    </a:moveTo>
                    <a:cubicBezTo>
                      <a:pt x="91822" y="47158"/>
                      <a:pt x="78904" y="34590"/>
                      <a:pt x="63173" y="34770"/>
                    </a:cubicBezTo>
                    <a:cubicBezTo>
                      <a:pt x="47442" y="34950"/>
                      <a:pt x="34816" y="47811"/>
                      <a:pt x="34926" y="63543"/>
                    </a:cubicBezTo>
                    <a:lnTo>
                      <a:pt x="57123" y="2001526"/>
                    </a:lnTo>
                    <a:cubicBezTo>
                      <a:pt x="57374" y="2017256"/>
                      <a:pt x="70291" y="2029825"/>
                      <a:pt x="86022" y="2029645"/>
                    </a:cubicBezTo>
                    <a:cubicBezTo>
                      <a:pt x="101753" y="2029465"/>
                      <a:pt x="114379" y="2016604"/>
                      <a:pt x="114269" y="200087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50" name="Freeform 1550"/>
              <p:cNvSpPr/>
              <p:nvPr/>
            </p:nvSpPr>
            <p:spPr>
              <a:xfrm>
                <a:off x="7183833" y="7454134"/>
                <a:ext cx="127000" cy="192217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922170">
                    <a:moveTo>
                      <a:pt x="127000" y="1858954"/>
                    </a:moveTo>
                    <a:cubicBezTo>
                      <a:pt x="126843" y="1823995"/>
                      <a:pt x="98460" y="1795738"/>
                      <a:pt x="63500" y="1795738"/>
                    </a:cubicBezTo>
                    <a:cubicBezTo>
                      <a:pt x="28540" y="1795738"/>
                      <a:pt x="156" y="1823995"/>
                      <a:pt x="0" y="1858954"/>
                    </a:cubicBezTo>
                    <a:cubicBezTo>
                      <a:pt x="156" y="1893913"/>
                      <a:pt x="28540" y="1922170"/>
                      <a:pt x="63500" y="1922170"/>
                    </a:cubicBezTo>
                    <a:cubicBezTo>
                      <a:pt x="98460" y="1922170"/>
                      <a:pt x="126843" y="1893913"/>
                      <a:pt x="127000" y="1858954"/>
                    </a:cubicBezTo>
                    <a:close/>
                    <a:moveTo>
                      <a:pt x="34927" y="1858608"/>
                    </a:moveTo>
                    <a:cubicBezTo>
                      <a:pt x="34807" y="1874339"/>
                      <a:pt x="47425" y="1887209"/>
                      <a:pt x="63155" y="1887400"/>
                    </a:cubicBezTo>
                    <a:cubicBezTo>
                      <a:pt x="78886" y="1887590"/>
                      <a:pt x="91812" y="1875031"/>
                      <a:pt x="92073" y="1859301"/>
                    </a:cubicBezTo>
                    <a:lnTo>
                      <a:pt x="114270" y="28983"/>
                    </a:lnTo>
                    <a:cubicBezTo>
                      <a:pt x="114391" y="13251"/>
                      <a:pt x="101773" y="382"/>
                      <a:pt x="86043" y="191"/>
                    </a:cubicBezTo>
                    <a:cubicBezTo>
                      <a:pt x="70312" y="0"/>
                      <a:pt x="57385" y="12560"/>
                      <a:pt x="57124" y="2829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51" name="Freeform 1551"/>
              <p:cNvSpPr/>
              <p:nvPr/>
            </p:nvSpPr>
            <p:spPr>
              <a:xfrm>
                <a:off x="7206030" y="7419554"/>
                <a:ext cx="127000" cy="235279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352797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60" y="126433"/>
                      <a:pt x="126843" y="98175"/>
                      <a:pt x="127000" y="63216"/>
                    </a:cubicBezTo>
                    <a:close/>
                    <a:moveTo>
                      <a:pt x="92074" y="62936"/>
                    </a:moveTo>
                    <a:cubicBezTo>
                      <a:pt x="91849" y="47206"/>
                      <a:pt x="78952" y="34616"/>
                      <a:pt x="63221" y="34770"/>
                    </a:cubicBezTo>
                    <a:cubicBezTo>
                      <a:pt x="47490" y="34924"/>
                      <a:pt x="34842" y="47765"/>
                      <a:pt x="34926" y="63497"/>
                    </a:cubicBezTo>
                    <a:lnTo>
                      <a:pt x="57124" y="2324478"/>
                    </a:lnTo>
                    <a:cubicBezTo>
                      <a:pt x="57348" y="2340208"/>
                      <a:pt x="70245" y="2352798"/>
                      <a:pt x="85977" y="2352643"/>
                    </a:cubicBezTo>
                    <a:cubicBezTo>
                      <a:pt x="101708" y="2352489"/>
                      <a:pt x="114356" y="2339648"/>
                      <a:pt x="114271" y="232391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52" name="Freeform 1552"/>
              <p:cNvSpPr/>
              <p:nvPr/>
            </p:nvSpPr>
            <p:spPr>
              <a:xfrm>
                <a:off x="7228227" y="7992451"/>
                <a:ext cx="127000" cy="181451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814516">
                    <a:moveTo>
                      <a:pt x="127000" y="1751300"/>
                    </a:moveTo>
                    <a:cubicBezTo>
                      <a:pt x="126843" y="1716341"/>
                      <a:pt x="98460" y="1688084"/>
                      <a:pt x="63500" y="1688084"/>
                    </a:cubicBezTo>
                    <a:cubicBezTo>
                      <a:pt x="28540" y="1688084"/>
                      <a:pt x="157" y="1716341"/>
                      <a:pt x="0" y="1751300"/>
                    </a:cubicBezTo>
                    <a:cubicBezTo>
                      <a:pt x="157" y="1786259"/>
                      <a:pt x="28540" y="1814516"/>
                      <a:pt x="63500" y="1814516"/>
                    </a:cubicBezTo>
                    <a:cubicBezTo>
                      <a:pt x="98460" y="1814516"/>
                      <a:pt x="126843" y="1786259"/>
                      <a:pt x="127000" y="1751300"/>
                    </a:cubicBezTo>
                    <a:close/>
                    <a:moveTo>
                      <a:pt x="34927" y="1750932"/>
                    </a:moveTo>
                    <a:cubicBezTo>
                      <a:pt x="34795" y="1766663"/>
                      <a:pt x="47403" y="1779542"/>
                      <a:pt x="63133" y="1779746"/>
                    </a:cubicBezTo>
                    <a:cubicBezTo>
                      <a:pt x="78864" y="1779948"/>
                      <a:pt x="91800" y="1767397"/>
                      <a:pt x="92073" y="1751668"/>
                    </a:cubicBezTo>
                    <a:lnTo>
                      <a:pt x="114270" y="29016"/>
                    </a:lnTo>
                    <a:cubicBezTo>
                      <a:pt x="114402" y="13284"/>
                      <a:pt x="101795" y="405"/>
                      <a:pt x="86064" y="202"/>
                    </a:cubicBezTo>
                    <a:cubicBezTo>
                      <a:pt x="70333" y="0"/>
                      <a:pt x="57397" y="12550"/>
                      <a:pt x="57124" y="2828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53" name="Freeform 1553"/>
              <p:cNvSpPr/>
              <p:nvPr/>
            </p:nvSpPr>
            <p:spPr>
              <a:xfrm>
                <a:off x="7250424" y="7957882"/>
                <a:ext cx="127000" cy="5768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50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46" y="61909"/>
                    </a:moveTo>
                    <a:cubicBezTo>
                      <a:pt x="91255" y="46197"/>
                      <a:pt x="77914" y="34079"/>
                      <a:pt x="62199" y="34799"/>
                    </a:cubicBezTo>
                    <a:cubicBezTo>
                      <a:pt x="46483" y="35519"/>
                      <a:pt x="34306" y="48807"/>
                      <a:pt x="34955" y="64525"/>
                    </a:cubicBezTo>
                    <a:lnTo>
                      <a:pt x="57152" y="549020"/>
                    </a:lnTo>
                    <a:cubicBezTo>
                      <a:pt x="57942" y="564733"/>
                      <a:pt x="71284" y="576851"/>
                      <a:pt x="86999" y="576130"/>
                    </a:cubicBezTo>
                    <a:cubicBezTo>
                      <a:pt x="102715" y="575410"/>
                      <a:pt x="114892" y="562124"/>
                      <a:pt x="114243" y="54640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54" name="Freeform 1554"/>
              <p:cNvSpPr/>
              <p:nvPr/>
            </p:nvSpPr>
            <p:spPr>
              <a:xfrm>
                <a:off x="7272621" y="8442378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55" y="62146"/>
                    </a:moveTo>
                    <a:cubicBezTo>
                      <a:pt x="91395" y="46429"/>
                      <a:pt x="78155" y="34200"/>
                      <a:pt x="62434" y="34789"/>
                    </a:cubicBezTo>
                    <a:cubicBezTo>
                      <a:pt x="46714" y="35379"/>
                      <a:pt x="34426" y="48564"/>
                      <a:pt x="34945" y="64287"/>
                    </a:cubicBezTo>
                    <a:lnTo>
                      <a:pt x="57142" y="656449"/>
                    </a:lnTo>
                    <a:cubicBezTo>
                      <a:pt x="57802" y="672166"/>
                      <a:pt x="71042" y="684395"/>
                      <a:pt x="86762" y="683806"/>
                    </a:cubicBezTo>
                    <a:cubicBezTo>
                      <a:pt x="102483" y="683217"/>
                      <a:pt x="114771" y="670032"/>
                      <a:pt x="114252" y="65430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55" name="Freeform 1555"/>
              <p:cNvSpPr/>
              <p:nvPr/>
            </p:nvSpPr>
            <p:spPr>
              <a:xfrm>
                <a:off x="7294818" y="8745278"/>
                <a:ext cx="127000" cy="4156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96">
                    <a:moveTo>
                      <a:pt x="127000" y="352479"/>
                    </a:moveTo>
                    <a:cubicBezTo>
                      <a:pt x="126844" y="317520"/>
                      <a:pt x="98460" y="289263"/>
                      <a:pt x="63500" y="289263"/>
                    </a:cubicBezTo>
                    <a:cubicBezTo>
                      <a:pt x="28540" y="289263"/>
                      <a:pt x="157" y="317520"/>
                      <a:pt x="0" y="352479"/>
                    </a:cubicBezTo>
                    <a:cubicBezTo>
                      <a:pt x="157" y="387438"/>
                      <a:pt x="28540" y="415695"/>
                      <a:pt x="63500" y="415695"/>
                    </a:cubicBezTo>
                    <a:cubicBezTo>
                      <a:pt x="98460" y="415695"/>
                      <a:pt x="126844" y="387438"/>
                      <a:pt x="127000" y="352479"/>
                    </a:cubicBezTo>
                    <a:close/>
                    <a:moveTo>
                      <a:pt x="34993" y="350520"/>
                    </a:moveTo>
                    <a:cubicBezTo>
                      <a:pt x="33972" y="366227"/>
                      <a:pt x="45845" y="379802"/>
                      <a:pt x="61548" y="380881"/>
                    </a:cubicBezTo>
                    <a:cubicBezTo>
                      <a:pt x="77251" y="381960"/>
                      <a:pt x="90871" y="370137"/>
                      <a:pt x="92008" y="354438"/>
                    </a:cubicBezTo>
                    <a:lnTo>
                      <a:pt x="114205" y="31441"/>
                    </a:lnTo>
                    <a:cubicBezTo>
                      <a:pt x="115226" y="15733"/>
                      <a:pt x="103353" y="2158"/>
                      <a:pt x="87649" y="1079"/>
                    </a:cubicBezTo>
                    <a:cubicBezTo>
                      <a:pt x="71946" y="0"/>
                      <a:pt x="58327" y="11823"/>
                      <a:pt x="57190" y="2752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56" name="Freeform 1556"/>
              <p:cNvSpPr/>
              <p:nvPr/>
            </p:nvSpPr>
            <p:spPr>
              <a:xfrm>
                <a:off x="7317015" y="8711543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1810" y="59326"/>
                    </a:moveTo>
                    <a:cubicBezTo>
                      <a:pt x="89598" y="43750"/>
                      <a:pt x="75212" y="32891"/>
                      <a:pt x="59627" y="35033"/>
                    </a:cubicBezTo>
                    <a:cubicBezTo>
                      <a:pt x="44041" y="37176"/>
                      <a:pt x="33119" y="51512"/>
                      <a:pt x="35191" y="67107"/>
                    </a:cubicBezTo>
                    <a:lnTo>
                      <a:pt x="57388" y="228606"/>
                    </a:lnTo>
                    <a:cubicBezTo>
                      <a:pt x="59600" y="244182"/>
                      <a:pt x="73986" y="255040"/>
                      <a:pt x="89571" y="252898"/>
                    </a:cubicBezTo>
                    <a:cubicBezTo>
                      <a:pt x="105157" y="250756"/>
                      <a:pt x="116079" y="236419"/>
                      <a:pt x="114007" y="22082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57" name="Freeform 1557"/>
              <p:cNvSpPr/>
              <p:nvPr/>
            </p:nvSpPr>
            <p:spPr>
              <a:xfrm>
                <a:off x="7339212" y="7507910"/>
                <a:ext cx="127000" cy="149156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1565">
                    <a:moveTo>
                      <a:pt x="127000" y="1428348"/>
                    </a:moveTo>
                    <a:cubicBezTo>
                      <a:pt x="126844" y="1393389"/>
                      <a:pt x="98460" y="1365132"/>
                      <a:pt x="63500" y="1365132"/>
                    </a:cubicBezTo>
                    <a:cubicBezTo>
                      <a:pt x="28541" y="1365132"/>
                      <a:pt x="157" y="1393389"/>
                      <a:pt x="0" y="1428348"/>
                    </a:cubicBezTo>
                    <a:cubicBezTo>
                      <a:pt x="157" y="1463308"/>
                      <a:pt x="28541" y="1491565"/>
                      <a:pt x="63500" y="1491565"/>
                    </a:cubicBezTo>
                    <a:cubicBezTo>
                      <a:pt x="98460" y="1491565"/>
                      <a:pt x="126844" y="1463308"/>
                      <a:pt x="127000" y="1428348"/>
                    </a:cubicBezTo>
                    <a:close/>
                    <a:moveTo>
                      <a:pt x="34929" y="1427895"/>
                    </a:moveTo>
                    <a:cubicBezTo>
                      <a:pt x="34750" y="1443626"/>
                      <a:pt x="47319" y="1456543"/>
                      <a:pt x="63049" y="1456792"/>
                    </a:cubicBezTo>
                    <a:cubicBezTo>
                      <a:pt x="78779" y="1457041"/>
                      <a:pt x="91752" y="1444530"/>
                      <a:pt x="92072" y="1428801"/>
                    </a:cubicBezTo>
                    <a:lnTo>
                      <a:pt x="114269" y="29146"/>
                    </a:lnTo>
                    <a:cubicBezTo>
                      <a:pt x="114448" y="13415"/>
                      <a:pt x="101879" y="498"/>
                      <a:pt x="86149" y="249"/>
                    </a:cubicBezTo>
                    <a:cubicBezTo>
                      <a:pt x="70419" y="0"/>
                      <a:pt x="57446" y="12512"/>
                      <a:pt x="57126" y="2824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58" name="Freeform 1558"/>
              <p:cNvSpPr/>
              <p:nvPr/>
            </p:nvSpPr>
            <p:spPr>
              <a:xfrm>
                <a:off x="7361410" y="5839130"/>
                <a:ext cx="127000" cy="176069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60690">
                    <a:moveTo>
                      <a:pt x="127000" y="1697474"/>
                    </a:moveTo>
                    <a:cubicBezTo>
                      <a:pt x="126843" y="1662514"/>
                      <a:pt x="98459" y="1634257"/>
                      <a:pt x="63500" y="1634257"/>
                    </a:cubicBezTo>
                    <a:cubicBezTo>
                      <a:pt x="28540" y="1634257"/>
                      <a:pt x="156" y="1662514"/>
                      <a:pt x="0" y="1697474"/>
                    </a:cubicBezTo>
                    <a:cubicBezTo>
                      <a:pt x="156" y="1732433"/>
                      <a:pt x="28540" y="1760690"/>
                      <a:pt x="63500" y="1760690"/>
                    </a:cubicBezTo>
                    <a:cubicBezTo>
                      <a:pt x="98459" y="1760690"/>
                      <a:pt x="126843" y="1732433"/>
                      <a:pt x="127000" y="1697474"/>
                    </a:cubicBezTo>
                    <a:close/>
                    <a:moveTo>
                      <a:pt x="34927" y="1697093"/>
                    </a:moveTo>
                    <a:cubicBezTo>
                      <a:pt x="34788" y="1712825"/>
                      <a:pt x="47390" y="1725709"/>
                      <a:pt x="63121" y="1725918"/>
                    </a:cubicBezTo>
                    <a:cubicBezTo>
                      <a:pt x="78851" y="1726128"/>
                      <a:pt x="91792" y="1713583"/>
                      <a:pt x="92072" y="1697853"/>
                    </a:cubicBezTo>
                    <a:lnTo>
                      <a:pt x="114269" y="29034"/>
                    </a:lnTo>
                    <a:cubicBezTo>
                      <a:pt x="114408" y="13303"/>
                      <a:pt x="101806" y="418"/>
                      <a:pt x="86075" y="209"/>
                    </a:cubicBezTo>
                    <a:cubicBezTo>
                      <a:pt x="70344" y="0"/>
                      <a:pt x="57404" y="12545"/>
                      <a:pt x="57124" y="2827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59" name="Freeform 1559"/>
              <p:cNvSpPr/>
              <p:nvPr/>
            </p:nvSpPr>
            <p:spPr>
              <a:xfrm>
                <a:off x="7383607" y="5804567"/>
                <a:ext cx="127000" cy="348327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483270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60" y="126434"/>
                      <a:pt x="126843" y="98176"/>
                      <a:pt x="127000" y="63217"/>
                    </a:cubicBezTo>
                    <a:close/>
                    <a:moveTo>
                      <a:pt x="92074" y="63030"/>
                    </a:moveTo>
                    <a:cubicBezTo>
                      <a:pt x="91917" y="47287"/>
                      <a:pt x="79057" y="34636"/>
                      <a:pt x="63314" y="34739"/>
                    </a:cubicBezTo>
                    <a:cubicBezTo>
                      <a:pt x="47570" y="34842"/>
                      <a:pt x="34876" y="47660"/>
                      <a:pt x="34925" y="63404"/>
                    </a:cubicBezTo>
                    <a:lnTo>
                      <a:pt x="57123" y="3454876"/>
                    </a:lnTo>
                    <a:cubicBezTo>
                      <a:pt x="57278" y="3470619"/>
                      <a:pt x="70140" y="3483270"/>
                      <a:pt x="85884" y="3483167"/>
                    </a:cubicBezTo>
                    <a:cubicBezTo>
                      <a:pt x="101627" y="3483064"/>
                      <a:pt x="114321" y="3470245"/>
                      <a:pt x="114271" y="345450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60" name="Freeform 1560"/>
              <p:cNvSpPr/>
              <p:nvPr/>
            </p:nvSpPr>
            <p:spPr>
              <a:xfrm>
                <a:off x="7405804" y="8584290"/>
                <a:ext cx="127000" cy="7381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182">
                    <a:moveTo>
                      <a:pt x="127000" y="674966"/>
                    </a:moveTo>
                    <a:cubicBezTo>
                      <a:pt x="126843" y="640007"/>
                      <a:pt x="98460" y="611749"/>
                      <a:pt x="63500" y="611749"/>
                    </a:cubicBezTo>
                    <a:cubicBezTo>
                      <a:pt x="28540" y="611749"/>
                      <a:pt x="156" y="640007"/>
                      <a:pt x="0" y="674966"/>
                    </a:cubicBezTo>
                    <a:cubicBezTo>
                      <a:pt x="156" y="709925"/>
                      <a:pt x="28540" y="738182"/>
                      <a:pt x="63500" y="738182"/>
                    </a:cubicBezTo>
                    <a:cubicBezTo>
                      <a:pt x="98460" y="738182"/>
                      <a:pt x="126843" y="709925"/>
                      <a:pt x="127000" y="674966"/>
                    </a:cubicBezTo>
                    <a:close/>
                    <a:moveTo>
                      <a:pt x="34941" y="673984"/>
                    </a:moveTo>
                    <a:cubicBezTo>
                      <a:pt x="34471" y="689709"/>
                      <a:pt x="46800" y="702856"/>
                      <a:pt x="62523" y="703397"/>
                    </a:cubicBezTo>
                    <a:cubicBezTo>
                      <a:pt x="78245" y="703936"/>
                      <a:pt x="91448" y="691666"/>
                      <a:pt x="92058" y="675946"/>
                    </a:cubicBezTo>
                    <a:lnTo>
                      <a:pt x="114255" y="29952"/>
                    </a:lnTo>
                    <a:cubicBezTo>
                      <a:pt x="114725" y="14228"/>
                      <a:pt x="102396" y="1081"/>
                      <a:pt x="86674" y="540"/>
                    </a:cubicBezTo>
                    <a:cubicBezTo>
                      <a:pt x="70950" y="0"/>
                      <a:pt x="57749" y="12270"/>
                      <a:pt x="57138" y="2799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61" name="Freeform 1561"/>
              <p:cNvSpPr/>
              <p:nvPr/>
            </p:nvSpPr>
            <p:spPr>
              <a:xfrm>
                <a:off x="7428001" y="7884501"/>
                <a:ext cx="127000" cy="7919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91976">
                    <a:moveTo>
                      <a:pt x="127000" y="728760"/>
                    </a:moveTo>
                    <a:cubicBezTo>
                      <a:pt x="126843" y="693801"/>
                      <a:pt x="98460" y="665544"/>
                      <a:pt x="63500" y="665544"/>
                    </a:cubicBezTo>
                    <a:cubicBezTo>
                      <a:pt x="28540" y="665544"/>
                      <a:pt x="156" y="693801"/>
                      <a:pt x="0" y="728760"/>
                    </a:cubicBezTo>
                    <a:cubicBezTo>
                      <a:pt x="156" y="763719"/>
                      <a:pt x="28540" y="791976"/>
                      <a:pt x="63500" y="791976"/>
                    </a:cubicBezTo>
                    <a:cubicBezTo>
                      <a:pt x="98460" y="791976"/>
                      <a:pt x="126843" y="763719"/>
                      <a:pt x="127000" y="728760"/>
                    </a:cubicBezTo>
                    <a:close/>
                    <a:moveTo>
                      <a:pt x="34939" y="727854"/>
                    </a:moveTo>
                    <a:cubicBezTo>
                      <a:pt x="34510" y="743580"/>
                      <a:pt x="46874" y="756694"/>
                      <a:pt x="62598" y="757193"/>
                    </a:cubicBezTo>
                    <a:cubicBezTo>
                      <a:pt x="78321" y="757692"/>
                      <a:pt x="91491" y="745387"/>
                      <a:pt x="92060" y="729665"/>
                    </a:cubicBezTo>
                    <a:lnTo>
                      <a:pt x="114257" y="29838"/>
                    </a:lnTo>
                    <a:cubicBezTo>
                      <a:pt x="114686" y="14112"/>
                      <a:pt x="102322" y="998"/>
                      <a:pt x="86598" y="499"/>
                    </a:cubicBezTo>
                    <a:cubicBezTo>
                      <a:pt x="70875" y="0"/>
                      <a:pt x="57705" y="12305"/>
                      <a:pt x="57136" y="2802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62" name="Freeform 1562"/>
              <p:cNvSpPr/>
              <p:nvPr/>
            </p:nvSpPr>
            <p:spPr>
              <a:xfrm>
                <a:off x="7450198" y="7850217"/>
                <a:ext cx="127000" cy="127627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7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3"/>
                      <a:pt x="63500" y="126433"/>
                    </a:cubicBezTo>
                    <a:cubicBezTo>
                      <a:pt x="98460" y="126433"/>
                      <a:pt x="126843" y="98175"/>
                      <a:pt x="127000" y="63216"/>
                    </a:cubicBezTo>
                    <a:close/>
                    <a:moveTo>
                      <a:pt x="92070" y="62681"/>
                    </a:moveTo>
                    <a:cubicBezTo>
                      <a:pt x="91704" y="46953"/>
                      <a:pt x="78695" y="34479"/>
                      <a:pt x="62967" y="34774"/>
                    </a:cubicBezTo>
                    <a:cubicBezTo>
                      <a:pt x="47237" y="35068"/>
                      <a:pt x="34705" y="48022"/>
                      <a:pt x="34930" y="63752"/>
                    </a:cubicBezTo>
                    <a:lnTo>
                      <a:pt x="57127" y="1248075"/>
                    </a:lnTo>
                    <a:cubicBezTo>
                      <a:pt x="57492" y="1263803"/>
                      <a:pt x="70500" y="1276277"/>
                      <a:pt x="86230" y="1275983"/>
                    </a:cubicBezTo>
                    <a:cubicBezTo>
                      <a:pt x="101959" y="1275687"/>
                      <a:pt x="114491" y="1262735"/>
                      <a:pt x="114267" y="124700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63" name="Freeform 1563"/>
              <p:cNvSpPr/>
              <p:nvPr/>
            </p:nvSpPr>
            <p:spPr>
              <a:xfrm>
                <a:off x="7472395" y="8584123"/>
                <a:ext cx="127000" cy="5768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50">
                    <a:moveTo>
                      <a:pt x="127000" y="513634"/>
                    </a:moveTo>
                    <a:cubicBezTo>
                      <a:pt x="126843" y="478675"/>
                      <a:pt x="98460" y="450418"/>
                      <a:pt x="63500" y="450418"/>
                    </a:cubicBezTo>
                    <a:cubicBezTo>
                      <a:pt x="28540" y="450418"/>
                      <a:pt x="157" y="478675"/>
                      <a:pt x="0" y="513634"/>
                    </a:cubicBezTo>
                    <a:cubicBezTo>
                      <a:pt x="157" y="548593"/>
                      <a:pt x="28540" y="576850"/>
                      <a:pt x="63500" y="576850"/>
                    </a:cubicBezTo>
                    <a:cubicBezTo>
                      <a:pt x="98460" y="576850"/>
                      <a:pt x="126843" y="548593"/>
                      <a:pt x="127000" y="513634"/>
                    </a:cubicBezTo>
                    <a:close/>
                    <a:moveTo>
                      <a:pt x="34955" y="512326"/>
                    </a:moveTo>
                    <a:cubicBezTo>
                      <a:pt x="34305" y="528044"/>
                      <a:pt x="46482" y="541332"/>
                      <a:pt x="62198" y="542052"/>
                    </a:cubicBezTo>
                    <a:cubicBezTo>
                      <a:pt x="77913" y="542772"/>
                      <a:pt x="91254" y="530654"/>
                      <a:pt x="92045" y="514942"/>
                    </a:cubicBezTo>
                    <a:lnTo>
                      <a:pt x="114242" y="30446"/>
                    </a:lnTo>
                    <a:cubicBezTo>
                      <a:pt x="114891" y="14727"/>
                      <a:pt x="102714" y="1441"/>
                      <a:pt x="86999" y="720"/>
                    </a:cubicBezTo>
                    <a:cubicBezTo>
                      <a:pt x="71283" y="0"/>
                      <a:pt x="57941" y="12118"/>
                      <a:pt x="57152" y="2783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64" name="Freeform 1564"/>
              <p:cNvSpPr/>
              <p:nvPr/>
            </p:nvSpPr>
            <p:spPr>
              <a:xfrm>
                <a:off x="7494591" y="8527132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86129"/>
                    </a:moveTo>
                    <a:cubicBezTo>
                      <a:pt x="126844" y="51170"/>
                      <a:pt x="98460" y="22913"/>
                      <a:pt x="63500" y="22913"/>
                    </a:cubicBezTo>
                    <a:cubicBezTo>
                      <a:pt x="28540" y="22913"/>
                      <a:pt x="157" y="51170"/>
                      <a:pt x="0" y="86129"/>
                    </a:cubicBezTo>
                    <a:cubicBezTo>
                      <a:pt x="157" y="121088"/>
                      <a:pt x="28540" y="149345"/>
                      <a:pt x="63500" y="149345"/>
                    </a:cubicBezTo>
                    <a:cubicBezTo>
                      <a:pt x="98460" y="149345"/>
                      <a:pt x="126844" y="121088"/>
                      <a:pt x="127000" y="86129"/>
                    </a:cubicBezTo>
                    <a:close/>
                    <a:moveTo>
                      <a:pt x="37083" y="75236"/>
                    </a:moveTo>
                    <a:cubicBezTo>
                      <a:pt x="31151" y="89806"/>
                      <a:pt x="38113" y="106431"/>
                      <a:pt x="52657" y="112428"/>
                    </a:cubicBezTo>
                    <a:cubicBezTo>
                      <a:pt x="67201" y="118425"/>
                      <a:pt x="83856" y="111538"/>
                      <a:pt x="89918" y="97021"/>
                    </a:cubicBezTo>
                    <a:lnTo>
                      <a:pt x="112115" y="43189"/>
                    </a:lnTo>
                    <a:cubicBezTo>
                      <a:pt x="118047" y="28619"/>
                      <a:pt x="111086" y="11994"/>
                      <a:pt x="96542" y="5997"/>
                    </a:cubicBezTo>
                    <a:cubicBezTo>
                      <a:pt x="81998" y="0"/>
                      <a:pt x="65342" y="6887"/>
                      <a:pt x="59280" y="2140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65" name="Freeform 1565"/>
              <p:cNvSpPr/>
              <p:nvPr/>
            </p:nvSpPr>
            <p:spPr>
              <a:xfrm>
                <a:off x="7516788" y="8496212"/>
                <a:ext cx="127000" cy="63064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30648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51" y="62038"/>
                    </a:moveTo>
                    <a:cubicBezTo>
                      <a:pt x="91352" y="46308"/>
                      <a:pt x="78059" y="34108"/>
                      <a:pt x="62327" y="34757"/>
                    </a:cubicBezTo>
                    <a:cubicBezTo>
                      <a:pt x="46595" y="35406"/>
                      <a:pt x="34352" y="48659"/>
                      <a:pt x="34950" y="64393"/>
                    </a:cubicBezTo>
                    <a:lnTo>
                      <a:pt x="57147" y="602722"/>
                    </a:lnTo>
                    <a:cubicBezTo>
                      <a:pt x="57849" y="618449"/>
                      <a:pt x="71140" y="630647"/>
                      <a:pt x="86871" y="629998"/>
                    </a:cubicBezTo>
                    <a:cubicBezTo>
                      <a:pt x="102601" y="629350"/>
                      <a:pt x="114844" y="616100"/>
                      <a:pt x="114249" y="60036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66" name="Freeform 1566"/>
              <p:cNvSpPr/>
              <p:nvPr/>
            </p:nvSpPr>
            <p:spPr>
              <a:xfrm>
                <a:off x="7538986" y="9034541"/>
                <a:ext cx="127000" cy="95338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953386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65" y="62480"/>
                    </a:moveTo>
                    <a:cubicBezTo>
                      <a:pt x="91599" y="46748"/>
                      <a:pt x="78500" y="34354"/>
                      <a:pt x="62767" y="34760"/>
                    </a:cubicBezTo>
                    <a:cubicBezTo>
                      <a:pt x="47033" y="35165"/>
                      <a:pt x="34590" y="48217"/>
                      <a:pt x="34935" y="63952"/>
                    </a:cubicBezTo>
                    <a:lnTo>
                      <a:pt x="57131" y="925278"/>
                    </a:lnTo>
                    <a:cubicBezTo>
                      <a:pt x="57607" y="941003"/>
                      <a:pt x="70703" y="953386"/>
                      <a:pt x="86430" y="952980"/>
                    </a:cubicBezTo>
                    <a:cubicBezTo>
                      <a:pt x="102156" y="952575"/>
                      <a:pt x="114597" y="939534"/>
                      <a:pt x="114262" y="92380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67" name="Freeform 1567"/>
              <p:cNvSpPr/>
              <p:nvPr/>
            </p:nvSpPr>
            <p:spPr>
              <a:xfrm>
                <a:off x="7561183" y="9895867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1809" y="59325"/>
                    </a:moveTo>
                    <a:cubicBezTo>
                      <a:pt x="89597" y="43749"/>
                      <a:pt x="75211" y="32891"/>
                      <a:pt x="59626" y="35033"/>
                    </a:cubicBezTo>
                    <a:cubicBezTo>
                      <a:pt x="44041" y="37176"/>
                      <a:pt x="33119" y="51513"/>
                      <a:pt x="35191" y="67107"/>
                    </a:cubicBezTo>
                    <a:lnTo>
                      <a:pt x="57388" y="228606"/>
                    </a:lnTo>
                    <a:cubicBezTo>
                      <a:pt x="59601" y="244182"/>
                      <a:pt x="73986" y="255039"/>
                      <a:pt x="89571" y="252897"/>
                    </a:cubicBezTo>
                    <a:cubicBezTo>
                      <a:pt x="105156" y="250755"/>
                      <a:pt x="116079" y="236418"/>
                      <a:pt x="114006" y="22082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68" name="Freeform 1568"/>
              <p:cNvSpPr/>
              <p:nvPr/>
            </p:nvSpPr>
            <p:spPr>
              <a:xfrm>
                <a:off x="7583380" y="9122784"/>
                <a:ext cx="127000" cy="106101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61014">
                    <a:moveTo>
                      <a:pt x="127000" y="997797"/>
                    </a:moveTo>
                    <a:cubicBezTo>
                      <a:pt x="126843" y="962838"/>
                      <a:pt x="98460" y="934581"/>
                      <a:pt x="63500" y="934581"/>
                    </a:cubicBezTo>
                    <a:cubicBezTo>
                      <a:pt x="28540" y="934581"/>
                      <a:pt x="156" y="962838"/>
                      <a:pt x="0" y="997797"/>
                    </a:cubicBezTo>
                    <a:cubicBezTo>
                      <a:pt x="156" y="1032757"/>
                      <a:pt x="28540" y="1061014"/>
                      <a:pt x="63500" y="1061014"/>
                    </a:cubicBezTo>
                    <a:cubicBezTo>
                      <a:pt x="98460" y="1061014"/>
                      <a:pt x="126843" y="1032757"/>
                      <a:pt x="127000" y="997797"/>
                    </a:cubicBezTo>
                    <a:close/>
                    <a:moveTo>
                      <a:pt x="34933" y="997143"/>
                    </a:moveTo>
                    <a:cubicBezTo>
                      <a:pt x="34640" y="1012874"/>
                      <a:pt x="47119" y="1025883"/>
                      <a:pt x="62849" y="1026243"/>
                    </a:cubicBezTo>
                    <a:cubicBezTo>
                      <a:pt x="78578" y="1026603"/>
                      <a:pt x="91640" y="1014179"/>
                      <a:pt x="92067" y="998452"/>
                    </a:cubicBezTo>
                    <a:lnTo>
                      <a:pt x="114264" y="29460"/>
                    </a:lnTo>
                    <a:cubicBezTo>
                      <a:pt x="114557" y="13729"/>
                      <a:pt x="102078" y="720"/>
                      <a:pt x="86348" y="360"/>
                    </a:cubicBezTo>
                    <a:cubicBezTo>
                      <a:pt x="70619" y="0"/>
                      <a:pt x="57557" y="12424"/>
                      <a:pt x="57130" y="2815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69" name="Freeform 1569"/>
              <p:cNvSpPr/>
              <p:nvPr/>
            </p:nvSpPr>
            <p:spPr>
              <a:xfrm>
                <a:off x="7605577" y="9088373"/>
                <a:ext cx="127000" cy="4693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9398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6"/>
                    </a:cubicBezTo>
                    <a:close/>
                    <a:moveTo>
                      <a:pt x="92025" y="61536"/>
                    </a:moveTo>
                    <a:cubicBezTo>
                      <a:pt x="91049" y="45821"/>
                      <a:pt x="77543" y="33857"/>
                      <a:pt x="61825" y="34783"/>
                    </a:cubicBezTo>
                    <a:cubicBezTo>
                      <a:pt x="46106" y="35710"/>
                      <a:pt x="34099" y="49176"/>
                      <a:pt x="34974" y="64897"/>
                    </a:cubicBezTo>
                    <a:lnTo>
                      <a:pt x="57172" y="441727"/>
                    </a:lnTo>
                    <a:cubicBezTo>
                      <a:pt x="58152" y="457439"/>
                      <a:pt x="71656" y="469399"/>
                      <a:pt x="87371" y="468473"/>
                    </a:cubicBezTo>
                    <a:cubicBezTo>
                      <a:pt x="103087" y="467548"/>
                      <a:pt x="115094" y="454085"/>
                      <a:pt x="114222" y="43836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70" name="Freeform 1570"/>
              <p:cNvSpPr/>
              <p:nvPr/>
            </p:nvSpPr>
            <p:spPr>
              <a:xfrm>
                <a:off x="7627774" y="8907242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21178"/>
                    </a:moveTo>
                    <a:cubicBezTo>
                      <a:pt x="126843" y="586219"/>
                      <a:pt x="98460" y="557962"/>
                      <a:pt x="63500" y="557962"/>
                    </a:cubicBezTo>
                    <a:cubicBezTo>
                      <a:pt x="28540" y="557962"/>
                      <a:pt x="157" y="586219"/>
                      <a:pt x="0" y="621178"/>
                    </a:cubicBezTo>
                    <a:cubicBezTo>
                      <a:pt x="157" y="656137"/>
                      <a:pt x="28540" y="684394"/>
                      <a:pt x="63500" y="684394"/>
                    </a:cubicBezTo>
                    <a:cubicBezTo>
                      <a:pt x="98460" y="684394"/>
                      <a:pt x="126843" y="656137"/>
                      <a:pt x="127000" y="621178"/>
                    </a:cubicBezTo>
                    <a:close/>
                    <a:moveTo>
                      <a:pt x="34945" y="620107"/>
                    </a:moveTo>
                    <a:cubicBezTo>
                      <a:pt x="34426" y="635831"/>
                      <a:pt x="46713" y="649016"/>
                      <a:pt x="62434" y="649606"/>
                    </a:cubicBezTo>
                    <a:cubicBezTo>
                      <a:pt x="78155" y="650195"/>
                      <a:pt x="91395" y="637966"/>
                      <a:pt x="92055" y="622248"/>
                    </a:cubicBezTo>
                    <a:lnTo>
                      <a:pt x="114252" y="30086"/>
                    </a:lnTo>
                    <a:cubicBezTo>
                      <a:pt x="114770" y="14363"/>
                      <a:pt x="102483" y="1178"/>
                      <a:pt x="86762" y="589"/>
                    </a:cubicBezTo>
                    <a:cubicBezTo>
                      <a:pt x="71041" y="0"/>
                      <a:pt x="57802" y="12228"/>
                      <a:pt x="57142" y="2794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71" name="Freeform 1571"/>
              <p:cNvSpPr/>
              <p:nvPr/>
            </p:nvSpPr>
            <p:spPr>
              <a:xfrm>
                <a:off x="7649971" y="8873042"/>
                <a:ext cx="127000" cy="11686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68640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6"/>
                    </a:cubicBezTo>
                    <a:close/>
                    <a:moveTo>
                      <a:pt x="92069" y="62627"/>
                    </a:moveTo>
                    <a:cubicBezTo>
                      <a:pt x="91674" y="46900"/>
                      <a:pt x="78643" y="34451"/>
                      <a:pt x="62914" y="34775"/>
                    </a:cubicBezTo>
                    <a:cubicBezTo>
                      <a:pt x="47186" y="35099"/>
                      <a:pt x="34678" y="48075"/>
                      <a:pt x="34931" y="63805"/>
                    </a:cubicBezTo>
                    <a:lnTo>
                      <a:pt x="57128" y="1140463"/>
                    </a:lnTo>
                    <a:cubicBezTo>
                      <a:pt x="57523" y="1156190"/>
                      <a:pt x="70555" y="1168640"/>
                      <a:pt x="86284" y="1168316"/>
                    </a:cubicBezTo>
                    <a:cubicBezTo>
                      <a:pt x="102012" y="1167991"/>
                      <a:pt x="114520" y="1155015"/>
                      <a:pt x="114266" y="113928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72" name="Freeform 1572"/>
              <p:cNvSpPr/>
              <p:nvPr/>
            </p:nvSpPr>
            <p:spPr>
              <a:xfrm>
                <a:off x="7672168" y="8207789"/>
                <a:ext cx="127000" cy="186834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868343">
                    <a:moveTo>
                      <a:pt x="127000" y="1805127"/>
                    </a:moveTo>
                    <a:cubicBezTo>
                      <a:pt x="126844" y="1770168"/>
                      <a:pt x="98460" y="1741911"/>
                      <a:pt x="63500" y="1741911"/>
                    </a:cubicBezTo>
                    <a:cubicBezTo>
                      <a:pt x="28540" y="1741911"/>
                      <a:pt x="157" y="1770168"/>
                      <a:pt x="0" y="1805127"/>
                    </a:cubicBezTo>
                    <a:cubicBezTo>
                      <a:pt x="157" y="1840086"/>
                      <a:pt x="28540" y="1868343"/>
                      <a:pt x="63500" y="1868343"/>
                    </a:cubicBezTo>
                    <a:cubicBezTo>
                      <a:pt x="98460" y="1868343"/>
                      <a:pt x="126844" y="1840086"/>
                      <a:pt x="127000" y="1805127"/>
                    </a:cubicBezTo>
                    <a:close/>
                    <a:moveTo>
                      <a:pt x="34927" y="1804770"/>
                    </a:moveTo>
                    <a:cubicBezTo>
                      <a:pt x="34801" y="1820501"/>
                      <a:pt x="47414" y="1833375"/>
                      <a:pt x="63145" y="1833572"/>
                    </a:cubicBezTo>
                    <a:cubicBezTo>
                      <a:pt x="78875" y="1833769"/>
                      <a:pt x="91806" y="1821213"/>
                      <a:pt x="92073" y="1805484"/>
                    </a:cubicBezTo>
                    <a:lnTo>
                      <a:pt x="114270" y="28999"/>
                    </a:lnTo>
                    <a:cubicBezTo>
                      <a:pt x="114396" y="13267"/>
                      <a:pt x="101784" y="393"/>
                      <a:pt x="86053" y="196"/>
                    </a:cubicBezTo>
                    <a:cubicBezTo>
                      <a:pt x="70322" y="0"/>
                      <a:pt x="57392" y="12555"/>
                      <a:pt x="57125" y="2828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73" name="Freeform 1573"/>
              <p:cNvSpPr/>
              <p:nvPr/>
            </p:nvSpPr>
            <p:spPr>
              <a:xfrm>
                <a:off x="7694365" y="8173214"/>
                <a:ext cx="127000" cy="89957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99578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64" y="62431"/>
                    </a:moveTo>
                    <a:cubicBezTo>
                      <a:pt x="91562" y="46708"/>
                      <a:pt x="78444" y="34348"/>
                      <a:pt x="62719" y="34780"/>
                    </a:cubicBezTo>
                    <a:cubicBezTo>
                      <a:pt x="46993" y="35212"/>
                      <a:pt x="34574" y="48274"/>
                      <a:pt x="34936" y="64002"/>
                    </a:cubicBezTo>
                    <a:lnTo>
                      <a:pt x="57133" y="871495"/>
                    </a:lnTo>
                    <a:cubicBezTo>
                      <a:pt x="57635" y="887219"/>
                      <a:pt x="70753" y="899579"/>
                      <a:pt x="86479" y="899147"/>
                    </a:cubicBezTo>
                    <a:cubicBezTo>
                      <a:pt x="102205" y="898714"/>
                      <a:pt x="114623" y="885652"/>
                      <a:pt x="114261" y="86992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74" name="Freeform 1574"/>
              <p:cNvSpPr/>
              <p:nvPr/>
            </p:nvSpPr>
            <p:spPr>
              <a:xfrm>
                <a:off x="7716562" y="8980708"/>
                <a:ext cx="127000" cy="12762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0" y="62680"/>
                    </a:moveTo>
                    <a:cubicBezTo>
                      <a:pt x="91705" y="46953"/>
                      <a:pt x="78696" y="34479"/>
                      <a:pt x="62967" y="34773"/>
                    </a:cubicBezTo>
                    <a:cubicBezTo>
                      <a:pt x="47238" y="35068"/>
                      <a:pt x="34705" y="48022"/>
                      <a:pt x="34930" y="63752"/>
                    </a:cubicBezTo>
                    <a:lnTo>
                      <a:pt x="57127" y="1248075"/>
                    </a:lnTo>
                    <a:cubicBezTo>
                      <a:pt x="57492" y="1263802"/>
                      <a:pt x="70501" y="1276276"/>
                      <a:pt x="86230" y="1275981"/>
                    </a:cubicBezTo>
                    <a:cubicBezTo>
                      <a:pt x="101959" y="1275687"/>
                      <a:pt x="114492" y="1262733"/>
                      <a:pt x="114267" y="124700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75" name="Freeform 1575"/>
              <p:cNvSpPr/>
              <p:nvPr/>
            </p:nvSpPr>
            <p:spPr>
              <a:xfrm>
                <a:off x="7738759" y="6969720"/>
                <a:ext cx="127000" cy="332174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321744">
                    <a:moveTo>
                      <a:pt x="127000" y="3258527"/>
                    </a:moveTo>
                    <a:cubicBezTo>
                      <a:pt x="126844" y="3223568"/>
                      <a:pt x="98460" y="3195311"/>
                      <a:pt x="63500" y="3195311"/>
                    </a:cubicBezTo>
                    <a:cubicBezTo>
                      <a:pt x="28541" y="3195311"/>
                      <a:pt x="157" y="3223568"/>
                      <a:pt x="0" y="3258527"/>
                    </a:cubicBezTo>
                    <a:cubicBezTo>
                      <a:pt x="157" y="3293486"/>
                      <a:pt x="28541" y="3321743"/>
                      <a:pt x="63500" y="3321743"/>
                    </a:cubicBezTo>
                    <a:cubicBezTo>
                      <a:pt x="98460" y="3321743"/>
                      <a:pt x="126844" y="3293486"/>
                      <a:pt x="127000" y="3258527"/>
                    </a:cubicBezTo>
                    <a:close/>
                    <a:moveTo>
                      <a:pt x="34926" y="3258331"/>
                    </a:moveTo>
                    <a:cubicBezTo>
                      <a:pt x="34888" y="3274062"/>
                      <a:pt x="47573" y="3286866"/>
                      <a:pt x="63305" y="3286974"/>
                    </a:cubicBezTo>
                    <a:cubicBezTo>
                      <a:pt x="79036" y="3287083"/>
                      <a:pt x="91896" y="3274455"/>
                      <a:pt x="92075" y="3258724"/>
                    </a:cubicBezTo>
                    <a:lnTo>
                      <a:pt x="114272" y="28750"/>
                    </a:lnTo>
                    <a:cubicBezTo>
                      <a:pt x="114310" y="13019"/>
                      <a:pt x="101624" y="215"/>
                      <a:pt x="85892" y="107"/>
                    </a:cubicBezTo>
                    <a:cubicBezTo>
                      <a:pt x="70160" y="0"/>
                      <a:pt x="57301" y="12627"/>
                      <a:pt x="57123" y="2835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76" name="Freeform 1576"/>
              <p:cNvSpPr/>
              <p:nvPr/>
            </p:nvSpPr>
            <p:spPr>
              <a:xfrm>
                <a:off x="7760957" y="6054295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943979"/>
                    </a:moveTo>
                    <a:cubicBezTo>
                      <a:pt x="126843" y="909020"/>
                      <a:pt x="98459" y="880763"/>
                      <a:pt x="63500" y="880763"/>
                    </a:cubicBezTo>
                    <a:cubicBezTo>
                      <a:pt x="28540" y="880763"/>
                      <a:pt x="156" y="909020"/>
                      <a:pt x="0" y="943979"/>
                    </a:cubicBezTo>
                    <a:cubicBezTo>
                      <a:pt x="156" y="978938"/>
                      <a:pt x="28540" y="1007196"/>
                      <a:pt x="63500" y="1007196"/>
                    </a:cubicBezTo>
                    <a:cubicBezTo>
                      <a:pt x="98459" y="1007196"/>
                      <a:pt x="126843" y="978938"/>
                      <a:pt x="127000" y="943979"/>
                    </a:cubicBezTo>
                    <a:close/>
                    <a:moveTo>
                      <a:pt x="34932" y="943286"/>
                    </a:moveTo>
                    <a:cubicBezTo>
                      <a:pt x="34621" y="959015"/>
                      <a:pt x="47082" y="972037"/>
                      <a:pt x="62809" y="972419"/>
                    </a:cubicBezTo>
                    <a:cubicBezTo>
                      <a:pt x="78537" y="972800"/>
                      <a:pt x="91614" y="960398"/>
                      <a:pt x="92066" y="944672"/>
                    </a:cubicBezTo>
                    <a:lnTo>
                      <a:pt x="114263" y="29513"/>
                    </a:lnTo>
                    <a:cubicBezTo>
                      <a:pt x="114574" y="13785"/>
                      <a:pt x="102113" y="763"/>
                      <a:pt x="86386" y="381"/>
                    </a:cubicBezTo>
                    <a:cubicBezTo>
                      <a:pt x="70659" y="0"/>
                      <a:pt x="57581" y="12402"/>
                      <a:pt x="57129" y="2812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77" name="Freeform 1577"/>
              <p:cNvSpPr/>
              <p:nvPr/>
            </p:nvSpPr>
            <p:spPr>
              <a:xfrm>
                <a:off x="7783154" y="6019899"/>
                <a:ext cx="127000" cy="208368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83686">
                    <a:moveTo>
                      <a:pt x="127000" y="63217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72" y="62898"/>
                    </a:moveTo>
                    <a:cubicBezTo>
                      <a:pt x="91844" y="47156"/>
                      <a:pt x="78925" y="34564"/>
                      <a:pt x="63182" y="34740"/>
                    </a:cubicBezTo>
                    <a:cubicBezTo>
                      <a:pt x="47439" y="34915"/>
                      <a:pt x="34804" y="47791"/>
                      <a:pt x="34926" y="63535"/>
                    </a:cubicBezTo>
                    <a:lnTo>
                      <a:pt x="57123" y="2055352"/>
                    </a:lnTo>
                    <a:cubicBezTo>
                      <a:pt x="57352" y="2071094"/>
                      <a:pt x="70271" y="2083685"/>
                      <a:pt x="86014" y="2083510"/>
                    </a:cubicBezTo>
                    <a:cubicBezTo>
                      <a:pt x="101757" y="2083334"/>
                      <a:pt x="114392" y="2070458"/>
                      <a:pt x="114269" y="205471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78" name="Freeform 1578"/>
              <p:cNvSpPr/>
              <p:nvPr/>
            </p:nvSpPr>
            <p:spPr>
              <a:xfrm>
                <a:off x="7805350" y="8011716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56" y="62145"/>
                    </a:moveTo>
                    <a:cubicBezTo>
                      <a:pt x="91396" y="46427"/>
                      <a:pt x="78156" y="34199"/>
                      <a:pt x="62435" y="34788"/>
                    </a:cubicBezTo>
                    <a:cubicBezTo>
                      <a:pt x="46713" y="35377"/>
                      <a:pt x="34426" y="48563"/>
                      <a:pt x="34945" y="64286"/>
                    </a:cubicBezTo>
                    <a:lnTo>
                      <a:pt x="57142" y="656448"/>
                    </a:lnTo>
                    <a:cubicBezTo>
                      <a:pt x="57802" y="672166"/>
                      <a:pt x="71042" y="684394"/>
                      <a:pt x="86763" y="683805"/>
                    </a:cubicBezTo>
                    <a:cubicBezTo>
                      <a:pt x="102484" y="683216"/>
                      <a:pt x="114772" y="670030"/>
                      <a:pt x="114253" y="65430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79" name="Freeform 1579"/>
              <p:cNvSpPr/>
              <p:nvPr/>
            </p:nvSpPr>
            <p:spPr>
              <a:xfrm>
                <a:off x="7827547" y="5570059"/>
                <a:ext cx="127000" cy="316025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160251">
                    <a:moveTo>
                      <a:pt x="127000" y="3097034"/>
                    </a:moveTo>
                    <a:cubicBezTo>
                      <a:pt x="126843" y="3062075"/>
                      <a:pt x="98460" y="3033818"/>
                      <a:pt x="63500" y="3033818"/>
                    </a:cubicBezTo>
                    <a:cubicBezTo>
                      <a:pt x="28540" y="3033818"/>
                      <a:pt x="157" y="3062075"/>
                      <a:pt x="0" y="3097034"/>
                    </a:cubicBezTo>
                    <a:cubicBezTo>
                      <a:pt x="157" y="3131994"/>
                      <a:pt x="28540" y="3160251"/>
                      <a:pt x="63500" y="3160251"/>
                    </a:cubicBezTo>
                    <a:cubicBezTo>
                      <a:pt x="98460" y="3160251"/>
                      <a:pt x="126843" y="3131994"/>
                      <a:pt x="127000" y="3097034"/>
                    </a:cubicBezTo>
                    <a:close/>
                    <a:moveTo>
                      <a:pt x="34926" y="3096828"/>
                    </a:moveTo>
                    <a:cubicBezTo>
                      <a:pt x="34882" y="3112560"/>
                      <a:pt x="47563" y="3125368"/>
                      <a:pt x="63295" y="3125482"/>
                    </a:cubicBezTo>
                    <a:cubicBezTo>
                      <a:pt x="79025" y="3125595"/>
                      <a:pt x="91891" y="3112972"/>
                      <a:pt x="92074" y="3097241"/>
                    </a:cubicBezTo>
                    <a:lnTo>
                      <a:pt x="114271" y="28767"/>
                    </a:lnTo>
                    <a:cubicBezTo>
                      <a:pt x="114315" y="13035"/>
                      <a:pt x="101634" y="227"/>
                      <a:pt x="85903" y="114"/>
                    </a:cubicBezTo>
                    <a:cubicBezTo>
                      <a:pt x="70172" y="0"/>
                      <a:pt x="57307" y="12623"/>
                      <a:pt x="57123" y="2835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80" name="Freeform 1580"/>
              <p:cNvSpPr/>
              <p:nvPr/>
            </p:nvSpPr>
            <p:spPr>
              <a:xfrm>
                <a:off x="7849744" y="5535403"/>
                <a:ext cx="127000" cy="369856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98564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5" y="63041"/>
                    </a:moveTo>
                    <a:cubicBezTo>
                      <a:pt x="91908" y="47310"/>
                      <a:pt x="79057" y="34673"/>
                      <a:pt x="63326" y="34769"/>
                    </a:cubicBezTo>
                    <a:cubicBezTo>
                      <a:pt x="47594" y="34866"/>
                      <a:pt x="34900" y="47660"/>
                      <a:pt x="34926" y="63392"/>
                    </a:cubicBezTo>
                    <a:lnTo>
                      <a:pt x="57123" y="3670196"/>
                    </a:lnTo>
                    <a:cubicBezTo>
                      <a:pt x="57290" y="3685926"/>
                      <a:pt x="70141" y="3698564"/>
                      <a:pt x="85872" y="3698467"/>
                    </a:cubicBezTo>
                    <a:cubicBezTo>
                      <a:pt x="101604" y="3698370"/>
                      <a:pt x="114299" y="3685575"/>
                      <a:pt x="114272" y="366984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81" name="Freeform 1581"/>
              <p:cNvSpPr/>
              <p:nvPr/>
            </p:nvSpPr>
            <p:spPr>
              <a:xfrm>
                <a:off x="7871941" y="8530435"/>
                <a:ext cx="127000" cy="73820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204">
                    <a:moveTo>
                      <a:pt x="127000" y="674988"/>
                    </a:moveTo>
                    <a:cubicBezTo>
                      <a:pt x="126844" y="640029"/>
                      <a:pt x="98460" y="611771"/>
                      <a:pt x="63500" y="611771"/>
                    </a:cubicBezTo>
                    <a:cubicBezTo>
                      <a:pt x="28540" y="611771"/>
                      <a:pt x="157" y="640029"/>
                      <a:pt x="0" y="674988"/>
                    </a:cubicBezTo>
                    <a:cubicBezTo>
                      <a:pt x="157" y="709947"/>
                      <a:pt x="28540" y="738204"/>
                      <a:pt x="63500" y="738204"/>
                    </a:cubicBezTo>
                    <a:cubicBezTo>
                      <a:pt x="98460" y="738204"/>
                      <a:pt x="126844" y="709947"/>
                      <a:pt x="127000" y="674988"/>
                    </a:cubicBezTo>
                    <a:close/>
                    <a:moveTo>
                      <a:pt x="34942" y="674006"/>
                    </a:moveTo>
                    <a:cubicBezTo>
                      <a:pt x="34460" y="689739"/>
                      <a:pt x="46792" y="702899"/>
                      <a:pt x="62523" y="703439"/>
                    </a:cubicBezTo>
                    <a:cubicBezTo>
                      <a:pt x="78254" y="703980"/>
                      <a:pt x="91459" y="691697"/>
                      <a:pt x="92058" y="675969"/>
                    </a:cubicBezTo>
                    <a:lnTo>
                      <a:pt x="114255" y="29974"/>
                    </a:lnTo>
                    <a:cubicBezTo>
                      <a:pt x="114737" y="14242"/>
                      <a:pt x="102406" y="1081"/>
                      <a:pt x="86675" y="541"/>
                    </a:cubicBezTo>
                    <a:cubicBezTo>
                      <a:pt x="70944" y="0"/>
                      <a:pt x="57739" y="12283"/>
                      <a:pt x="57139" y="2801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82" name="Freeform 1582"/>
              <p:cNvSpPr/>
              <p:nvPr/>
            </p:nvSpPr>
            <p:spPr>
              <a:xfrm>
                <a:off x="7894138" y="6969589"/>
                <a:ext cx="127000" cy="165305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653055">
                    <a:moveTo>
                      <a:pt x="127000" y="1589839"/>
                    </a:moveTo>
                    <a:cubicBezTo>
                      <a:pt x="126844" y="1554880"/>
                      <a:pt x="98460" y="1526623"/>
                      <a:pt x="63500" y="1526623"/>
                    </a:cubicBezTo>
                    <a:cubicBezTo>
                      <a:pt x="28540" y="1526623"/>
                      <a:pt x="157" y="1554880"/>
                      <a:pt x="0" y="1589839"/>
                    </a:cubicBezTo>
                    <a:cubicBezTo>
                      <a:pt x="157" y="1624798"/>
                      <a:pt x="28540" y="1653055"/>
                      <a:pt x="63500" y="1653055"/>
                    </a:cubicBezTo>
                    <a:cubicBezTo>
                      <a:pt x="98460" y="1653055"/>
                      <a:pt x="126844" y="1624798"/>
                      <a:pt x="127000" y="1589839"/>
                    </a:cubicBezTo>
                    <a:close/>
                    <a:moveTo>
                      <a:pt x="34928" y="1589433"/>
                    </a:moveTo>
                    <a:cubicBezTo>
                      <a:pt x="34766" y="1605171"/>
                      <a:pt x="47359" y="1618077"/>
                      <a:pt x="63096" y="1618301"/>
                    </a:cubicBezTo>
                    <a:cubicBezTo>
                      <a:pt x="78833" y="1618524"/>
                      <a:pt x="91788" y="1605981"/>
                      <a:pt x="92072" y="1590245"/>
                    </a:cubicBezTo>
                    <a:lnTo>
                      <a:pt x="114269" y="29092"/>
                    </a:lnTo>
                    <a:cubicBezTo>
                      <a:pt x="114432" y="13354"/>
                      <a:pt x="101839" y="448"/>
                      <a:pt x="86102" y="224"/>
                    </a:cubicBezTo>
                    <a:cubicBezTo>
                      <a:pt x="70365" y="0"/>
                      <a:pt x="57410" y="12544"/>
                      <a:pt x="57126" y="2827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83" name="Freeform 1583"/>
              <p:cNvSpPr/>
              <p:nvPr/>
            </p:nvSpPr>
            <p:spPr>
              <a:xfrm>
                <a:off x="7916335" y="6935058"/>
                <a:ext cx="127000" cy="63061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30617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51" y="62039"/>
                    </a:moveTo>
                    <a:cubicBezTo>
                      <a:pt x="91333" y="46324"/>
                      <a:pt x="78047" y="34145"/>
                      <a:pt x="62328" y="34793"/>
                    </a:cubicBezTo>
                    <a:cubicBezTo>
                      <a:pt x="46610" y="35441"/>
                      <a:pt x="34371" y="48672"/>
                      <a:pt x="34949" y="64394"/>
                    </a:cubicBezTo>
                    <a:lnTo>
                      <a:pt x="57147" y="602722"/>
                    </a:lnTo>
                    <a:cubicBezTo>
                      <a:pt x="57865" y="618438"/>
                      <a:pt x="71151" y="630617"/>
                      <a:pt x="86870" y="629969"/>
                    </a:cubicBezTo>
                    <a:cubicBezTo>
                      <a:pt x="102588" y="629321"/>
                      <a:pt x="114826" y="616090"/>
                      <a:pt x="114248" y="60036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84" name="Freeform 1584"/>
              <p:cNvSpPr/>
              <p:nvPr/>
            </p:nvSpPr>
            <p:spPr>
              <a:xfrm>
                <a:off x="7938532" y="7473387"/>
                <a:ext cx="127000" cy="29987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998758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5" y="62998"/>
                    </a:moveTo>
                    <a:cubicBezTo>
                      <a:pt x="91884" y="47267"/>
                      <a:pt x="79014" y="34649"/>
                      <a:pt x="63283" y="34769"/>
                    </a:cubicBezTo>
                    <a:cubicBezTo>
                      <a:pt x="47552" y="34890"/>
                      <a:pt x="34877" y="47703"/>
                      <a:pt x="34926" y="63434"/>
                    </a:cubicBezTo>
                    <a:lnTo>
                      <a:pt x="57123" y="2970410"/>
                    </a:lnTo>
                    <a:cubicBezTo>
                      <a:pt x="57314" y="2986140"/>
                      <a:pt x="70184" y="2998758"/>
                      <a:pt x="85915" y="2998638"/>
                    </a:cubicBezTo>
                    <a:cubicBezTo>
                      <a:pt x="101646" y="2998518"/>
                      <a:pt x="114321" y="2985705"/>
                      <a:pt x="114272" y="296997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85" name="Freeform 1585"/>
              <p:cNvSpPr/>
              <p:nvPr/>
            </p:nvSpPr>
            <p:spPr>
              <a:xfrm>
                <a:off x="7960730" y="5408604"/>
                <a:ext cx="127000" cy="509819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098192">
                    <a:moveTo>
                      <a:pt x="127000" y="5034975"/>
                    </a:moveTo>
                    <a:cubicBezTo>
                      <a:pt x="126843" y="5000016"/>
                      <a:pt x="98459" y="4971759"/>
                      <a:pt x="63500" y="4971759"/>
                    </a:cubicBezTo>
                    <a:cubicBezTo>
                      <a:pt x="28540" y="4971759"/>
                      <a:pt x="156" y="5000016"/>
                      <a:pt x="0" y="5034975"/>
                    </a:cubicBezTo>
                    <a:cubicBezTo>
                      <a:pt x="156" y="5069934"/>
                      <a:pt x="28540" y="5098191"/>
                      <a:pt x="63500" y="5098191"/>
                    </a:cubicBezTo>
                    <a:cubicBezTo>
                      <a:pt x="98459" y="5098191"/>
                      <a:pt x="126843" y="5069934"/>
                      <a:pt x="127000" y="5034975"/>
                    </a:cubicBezTo>
                    <a:close/>
                    <a:moveTo>
                      <a:pt x="34925" y="5034848"/>
                    </a:moveTo>
                    <a:cubicBezTo>
                      <a:pt x="34925" y="5050579"/>
                      <a:pt x="47642" y="5063352"/>
                      <a:pt x="63373" y="5063422"/>
                    </a:cubicBezTo>
                    <a:cubicBezTo>
                      <a:pt x="79106" y="5063492"/>
                      <a:pt x="91934" y="5050833"/>
                      <a:pt x="92075" y="5035101"/>
                    </a:cubicBezTo>
                    <a:lnTo>
                      <a:pt x="114272" y="28644"/>
                    </a:lnTo>
                    <a:cubicBezTo>
                      <a:pt x="114271" y="12912"/>
                      <a:pt x="101555" y="139"/>
                      <a:pt x="85823" y="69"/>
                    </a:cubicBezTo>
                    <a:cubicBezTo>
                      <a:pt x="70091" y="0"/>
                      <a:pt x="57262" y="12659"/>
                      <a:pt x="57122" y="2839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86" name="Freeform 1586"/>
              <p:cNvSpPr/>
              <p:nvPr/>
            </p:nvSpPr>
            <p:spPr>
              <a:xfrm>
                <a:off x="7982927" y="5373904"/>
                <a:ext cx="127000" cy="445220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452208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60" y="126434"/>
                      <a:pt x="126843" y="98176"/>
                      <a:pt x="127000" y="63217"/>
                    </a:cubicBezTo>
                    <a:close/>
                    <a:moveTo>
                      <a:pt x="92074" y="63071"/>
                    </a:moveTo>
                    <a:cubicBezTo>
                      <a:pt x="91924" y="47340"/>
                      <a:pt x="79086" y="34690"/>
                      <a:pt x="63355" y="34770"/>
                    </a:cubicBezTo>
                    <a:cubicBezTo>
                      <a:pt x="47623" y="34850"/>
                      <a:pt x="34915" y="47630"/>
                      <a:pt x="34925" y="63362"/>
                    </a:cubicBezTo>
                    <a:lnTo>
                      <a:pt x="57122" y="4423826"/>
                    </a:lnTo>
                    <a:cubicBezTo>
                      <a:pt x="57272" y="4439557"/>
                      <a:pt x="70110" y="4452208"/>
                      <a:pt x="85842" y="4452127"/>
                    </a:cubicBezTo>
                    <a:cubicBezTo>
                      <a:pt x="101573" y="4452047"/>
                      <a:pt x="114281" y="4439266"/>
                      <a:pt x="114271" y="442353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87" name="Freeform 1587"/>
              <p:cNvSpPr/>
              <p:nvPr/>
            </p:nvSpPr>
            <p:spPr>
              <a:xfrm>
                <a:off x="8005124" y="9337701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459883"/>
                    </a:moveTo>
                    <a:cubicBezTo>
                      <a:pt x="126843" y="424924"/>
                      <a:pt x="98460" y="396667"/>
                      <a:pt x="63500" y="396667"/>
                    </a:cubicBezTo>
                    <a:cubicBezTo>
                      <a:pt x="28540" y="396667"/>
                      <a:pt x="156" y="424924"/>
                      <a:pt x="0" y="459883"/>
                    </a:cubicBezTo>
                    <a:cubicBezTo>
                      <a:pt x="156" y="494842"/>
                      <a:pt x="28540" y="523099"/>
                      <a:pt x="63500" y="523099"/>
                    </a:cubicBezTo>
                    <a:cubicBezTo>
                      <a:pt x="98460" y="523099"/>
                      <a:pt x="126843" y="494842"/>
                      <a:pt x="127000" y="459883"/>
                    </a:cubicBezTo>
                    <a:close/>
                    <a:moveTo>
                      <a:pt x="34963" y="458413"/>
                    </a:moveTo>
                    <a:cubicBezTo>
                      <a:pt x="34223" y="474127"/>
                      <a:pt x="46325" y="487484"/>
                      <a:pt x="62036" y="488293"/>
                    </a:cubicBezTo>
                    <a:cubicBezTo>
                      <a:pt x="77746" y="489103"/>
                      <a:pt x="91157" y="477061"/>
                      <a:pt x="92037" y="461354"/>
                    </a:cubicBezTo>
                    <a:lnTo>
                      <a:pt x="114234" y="30691"/>
                    </a:lnTo>
                    <a:cubicBezTo>
                      <a:pt x="114973" y="14976"/>
                      <a:pt x="102872" y="1620"/>
                      <a:pt x="87161" y="810"/>
                    </a:cubicBezTo>
                    <a:cubicBezTo>
                      <a:pt x="71450" y="0"/>
                      <a:pt x="58040" y="12042"/>
                      <a:pt x="57160" y="2774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88" name="Freeform 1588"/>
              <p:cNvSpPr/>
              <p:nvPr/>
            </p:nvSpPr>
            <p:spPr>
              <a:xfrm>
                <a:off x="8027321" y="8207680"/>
                <a:ext cx="127000" cy="12224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22458">
                    <a:moveTo>
                      <a:pt x="127000" y="1159241"/>
                    </a:moveTo>
                    <a:cubicBezTo>
                      <a:pt x="126843" y="1124282"/>
                      <a:pt x="98460" y="1096025"/>
                      <a:pt x="63500" y="1096025"/>
                    </a:cubicBezTo>
                    <a:cubicBezTo>
                      <a:pt x="28540" y="1096025"/>
                      <a:pt x="156" y="1124282"/>
                      <a:pt x="0" y="1159241"/>
                    </a:cubicBezTo>
                    <a:cubicBezTo>
                      <a:pt x="156" y="1194200"/>
                      <a:pt x="28540" y="1222458"/>
                      <a:pt x="63500" y="1222458"/>
                    </a:cubicBezTo>
                    <a:cubicBezTo>
                      <a:pt x="98460" y="1222458"/>
                      <a:pt x="126843" y="1194200"/>
                      <a:pt x="127000" y="1159241"/>
                    </a:cubicBezTo>
                    <a:close/>
                    <a:moveTo>
                      <a:pt x="34930" y="1158680"/>
                    </a:moveTo>
                    <a:cubicBezTo>
                      <a:pt x="34692" y="1174410"/>
                      <a:pt x="47212" y="1187374"/>
                      <a:pt x="62942" y="1187683"/>
                    </a:cubicBezTo>
                    <a:cubicBezTo>
                      <a:pt x="78670" y="1187991"/>
                      <a:pt x="91690" y="1175529"/>
                      <a:pt x="92069" y="1159802"/>
                    </a:cubicBezTo>
                    <a:lnTo>
                      <a:pt x="114267" y="29312"/>
                    </a:lnTo>
                    <a:cubicBezTo>
                      <a:pt x="114505" y="13582"/>
                      <a:pt x="101984" y="617"/>
                      <a:pt x="86256" y="308"/>
                    </a:cubicBezTo>
                    <a:cubicBezTo>
                      <a:pt x="70527" y="0"/>
                      <a:pt x="57506" y="12462"/>
                      <a:pt x="57127" y="2818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89" name="Freeform 1589"/>
              <p:cNvSpPr/>
              <p:nvPr/>
            </p:nvSpPr>
            <p:spPr>
              <a:xfrm>
                <a:off x="8049518" y="8173214"/>
                <a:ext cx="127000" cy="41567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3">
                    <a:moveTo>
                      <a:pt x="127000" y="63217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08" y="61258"/>
                    </a:moveTo>
                    <a:cubicBezTo>
                      <a:pt x="90859" y="45568"/>
                      <a:pt x="77244" y="33757"/>
                      <a:pt x="61550" y="34836"/>
                    </a:cubicBezTo>
                    <a:cubicBezTo>
                      <a:pt x="45855" y="35914"/>
                      <a:pt x="33983" y="49476"/>
                      <a:pt x="34992" y="65175"/>
                    </a:cubicBezTo>
                    <a:lnTo>
                      <a:pt x="57189" y="388173"/>
                    </a:lnTo>
                    <a:cubicBezTo>
                      <a:pt x="58337" y="403862"/>
                      <a:pt x="71952" y="415673"/>
                      <a:pt x="87647" y="414594"/>
                    </a:cubicBezTo>
                    <a:cubicBezTo>
                      <a:pt x="103342" y="413516"/>
                      <a:pt x="115213" y="399955"/>
                      <a:pt x="114205" y="38425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90" name="Freeform 1590"/>
              <p:cNvSpPr/>
              <p:nvPr/>
            </p:nvSpPr>
            <p:spPr>
              <a:xfrm>
                <a:off x="8071715" y="8496212"/>
                <a:ext cx="127000" cy="46937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9370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25" y="61535"/>
                    </a:moveTo>
                    <a:cubicBezTo>
                      <a:pt x="91030" y="45835"/>
                      <a:pt x="77531" y="33892"/>
                      <a:pt x="61827" y="34818"/>
                    </a:cubicBezTo>
                    <a:cubicBezTo>
                      <a:pt x="46122" y="35742"/>
                      <a:pt x="34119" y="49188"/>
                      <a:pt x="34974" y="64896"/>
                    </a:cubicBezTo>
                    <a:lnTo>
                      <a:pt x="57171" y="441726"/>
                    </a:lnTo>
                    <a:cubicBezTo>
                      <a:pt x="58166" y="457427"/>
                      <a:pt x="71665" y="469369"/>
                      <a:pt x="87369" y="468445"/>
                    </a:cubicBezTo>
                    <a:cubicBezTo>
                      <a:pt x="103074" y="467519"/>
                      <a:pt x="115078" y="454074"/>
                      <a:pt x="114223" y="43836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91" name="Freeform 1591"/>
              <p:cNvSpPr/>
              <p:nvPr/>
            </p:nvSpPr>
            <p:spPr>
              <a:xfrm>
                <a:off x="8093912" y="8873042"/>
                <a:ext cx="127000" cy="3084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95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1924" y="60286"/>
                    </a:moveTo>
                    <a:cubicBezTo>
                      <a:pt x="90260" y="44628"/>
                      <a:pt x="76242" y="33269"/>
                      <a:pt x="60579" y="34882"/>
                    </a:cubicBezTo>
                    <a:cubicBezTo>
                      <a:pt x="44916" y="36497"/>
                      <a:pt x="33511" y="50478"/>
                      <a:pt x="35076" y="66146"/>
                    </a:cubicBezTo>
                    <a:lnTo>
                      <a:pt x="57273" y="281478"/>
                    </a:lnTo>
                    <a:cubicBezTo>
                      <a:pt x="58937" y="297135"/>
                      <a:pt x="72955" y="308495"/>
                      <a:pt x="88617" y="306881"/>
                    </a:cubicBezTo>
                    <a:cubicBezTo>
                      <a:pt x="104281" y="305267"/>
                      <a:pt x="115685" y="291285"/>
                      <a:pt x="114121" y="27561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92" name="Freeform 1592"/>
              <p:cNvSpPr/>
              <p:nvPr/>
            </p:nvSpPr>
            <p:spPr>
              <a:xfrm>
                <a:off x="8116108" y="9012848"/>
                <a:ext cx="127000" cy="2019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58">
                    <a:moveTo>
                      <a:pt x="127000" y="138741"/>
                    </a:moveTo>
                    <a:cubicBezTo>
                      <a:pt x="126844" y="103782"/>
                      <a:pt x="98460" y="75525"/>
                      <a:pt x="63500" y="75525"/>
                    </a:cubicBezTo>
                    <a:cubicBezTo>
                      <a:pt x="28541" y="75525"/>
                      <a:pt x="157" y="103782"/>
                      <a:pt x="0" y="138741"/>
                    </a:cubicBezTo>
                    <a:cubicBezTo>
                      <a:pt x="157" y="173701"/>
                      <a:pt x="28541" y="201958"/>
                      <a:pt x="63500" y="201958"/>
                    </a:cubicBezTo>
                    <a:cubicBezTo>
                      <a:pt x="98460" y="201958"/>
                      <a:pt x="126844" y="173701"/>
                      <a:pt x="127000" y="138741"/>
                    </a:cubicBezTo>
                    <a:close/>
                    <a:moveTo>
                      <a:pt x="35515" y="132972"/>
                    </a:moveTo>
                    <a:cubicBezTo>
                      <a:pt x="32385" y="148404"/>
                      <a:pt x="42328" y="163459"/>
                      <a:pt x="57750" y="166639"/>
                    </a:cubicBezTo>
                    <a:cubicBezTo>
                      <a:pt x="73171" y="169818"/>
                      <a:pt x="88259" y="159923"/>
                      <a:pt x="91487" y="144512"/>
                    </a:cubicBezTo>
                    <a:lnTo>
                      <a:pt x="113684" y="36845"/>
                    </a:lnTo>
                    <a:cubicBezTo>
                      <a:pt x="116814" y="21414"/>
                      <a:pt x="106871" y="6358"/>
                      <a:pt x="91449" y="3178"/>
                    </a:cubicBezTo>
                    <a:cubicBezTo>
                      <a:pt x="76028" y="0"/>
                      <a:pt x="60940" y="9894"/>
                      <a:pt x="57712" y="2530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93" name="Freeform 1593"/>
              <p:cNvSpPr/>
              <p:nvPr/>
            </p:nvSpPr>
            <p:spPr>
              <a:xfrm>
                <a:off x="8138306" y="8980708"/>
                <a:ext cx="127000" cy="1383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19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71" y="62725"/>
                    </a:moveTo>
                    <a:cubicBezTo>
                      <a:pt x="91730" y="46998"/>
                      <a:pt x="78741" y="34502"/>
                      <a:pt x="63011" y="34773"/>
                    </a:cubicBezTo>
                    <a:cubicBezTo>
                      <a:pt x="47282" y="35042"/>
                      <a:pt x="34729" y="47976"/>
                      <a:pt x="34929" y="63707"/>
                    </a:cubicBezTo>
                    <a:lnTo>
                      <a:pt x="57126" y="1355696"/>
                    </a:lnTo>
                    <a:cubicBezTo>
                      <a:pt x="57467" y="1371424"/>
                      <a:pt x="70457" y="1383918"/>
                      <a:pt x="86186" y="1383649"/>
                    </a:cubicBezTo>
                    <a:cubicBezTo>
                      <a:pt x="101915" y="1383378"/>
                      <a:pt x="114468" y="1370445"/>
                      <a:pt x="114268" y="135471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94" name="Freeform 1594"/>
              <p:cNvSpPr/>
              <p:nvPr/>
            </p:nvSpPr>
            <p:spPr>
              <a:xfrm>
                <a:off x="8160503" y="9069032"/>
                <a:ext cx="127000" cy="13300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30098">
                    <a:moveTo>
                      <a:pt x="127000" y="1266881"/>
                    </a:moveTo>
                    <a:cubicBezTo>
                      <a:pt x="126843" y="1231922"/>
                      <a:pt x="98460" y="1203665"/>
                      <a:pt x="63500" y="1203665"/>
                    </a:cubicBezTo>
                    <a:cubicBezTo>
                      <a:pt x="28540" y="1203665"/>
                      <a:pt x="156" y="1231922"/>
                      <a:pt x="0" y="1266881"/>
                    </a:cubicBezTo>
                    <a:cubicBezTo>
                      <a:pt x="156" y="1301840"/>
                      <a:pt x="28540" y="1330098"/>
                      <a:pt x="63500" y="1330098"/>
                    </a:cubicBezTo>
                    <a:cubicBezTo>
                      <a:pt x="98460" y="1330098"/>
                      <a:pt x="126843" y="1301840"/>
                      <a:pt x="127000" y="1266881"/>
                    </a:cubicBezTo>
                    <a:close/>
                    <a:moveTo>
                      <a:pt x="34929" y="1266369"/>
                    </a:moveTo>
                    <a:cubicBezTo>
                      <a:pt x="34718" y="1282099"/>
                      <a:pt x="47260" y="1295042"/>
                      <a:pt x="62990" y="1295324"/>
                    </a:cubicBezTo>
                    <a:cubicBezTo>
                      <a:pt x="78719" y="1295606"/>
                      <a:pt x="91718" y="1283121"/>
                      <a:pt x="92070" y="1267393"/>
                    </a:cubicBezTo>
                    <a:lnTo>
                      <a:pt x="114267" y="29237"/>
                    </a:lnTo>
                    <a:cubicBezTo>
                      <a:pt x="114479" y="13507"/>
                      <a:pt x="101936" y="564"/>
                      <a:pt x="86207" y="282"/>
                    </a:cubicBezTo>
                    <a:cubicBezTo>
                      <a:pt x="70478" y="0"/>
                      <a:pt x="57478" y="12485"/>
                      <a:pt x="57126" y="2821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95" name="Freeform 1595"/>
              <p:cNvSpPr/>
              <p:nvPr/>
            </p:nvSpPr>
            <p:spPr>
              <a:xfrm>
                <a:off x="8182700" y="8530356"/>
                <a:ext cx="127000" cy="63061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30617">
                    <a:moveTo>
                      <a:pt x="127000" y="567401"/>
                    </a:moveTo>
                    <a:cubicBezTo>
                      <a:pt x="126843" y="532442"/>
                      <a:pt x="98460" y="504185"/>
                      <a:pt x="63500" y="504185"/>
                    </a:cubicBezTo>
                    <a:cubicBezTo>
                      <a:pt x="28540" y="504185"/>
                      <a:pt x="156" y="532442"/>
                      <a:pt x="0" y="567401"/>
                    </a:cubicBezTo>
                    <a:cubicBezTo>
                      <a:pt x="156" y="602360"/>
                      <a:pt x="28540" y="630617"/>
                      <a:pt x="63500" y="630617"/>
                    </a:cubicBezTo>
                    <a:cubicBezTo>
                      <a:pt x="98460" y="630617"/>
                      <a:pt x="126843" y="602360"/>
                      <a:pt x="127000" y="567401"/>
                    </a:cubicBezTo>
                    <a:close/>
                    <a:moveTo>
                      <a:pt x="34950" y="566224"/>
                    </a:moveTo>
                    <a:cubicBezTo>
                      <a:pt x="34354" y="581956"/>
                      <a:pt x="46597" y="595206"/>
                      <a:pt x="62327" y="595854"/>
                    </a:cubicBezTo>
                    <a:cubicBezTo>
                      <a:pt x="78058" y="596503"/>
                      <a:pt x="91349" y="584305"/>
                      <a:pt x="92051" y="568578"/>
                    </a:cubicBezTo>
                    <a:lnTo>
                      <a:pt x="114248" y="30249"/>
                    </a:lnTo>
                    <a:cubicBezTo>
                      <a:pt x="114826" y="14528"/>
                      <a:pt x="102587" y="1297"/>
                      <a:pt x="86869" y="648"/>
                    </a:cubicBezTo>
                    <a:cubicBezTo>
                      <a:pt x="71150" y="0"/>
                      <a:pt x="57864" y="12179"/>
                      <a:pt x="57146" y="2789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96" name="Freeform 1596"/>
              <p:cNvSpPr/>
              <p:nvPr/>
            </p:nvSpPr>
            <p:spPr>
              <a:xfrm>
                <a:off x="8204897" y="8496212"/>
                <a:ext cx="127000" cy="63061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30617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51" y="62038"/>
                    </a:moveTo>
                    <a:cubicBezTo>
                      <a:pt x="91332" y="46323"/>
                      <a:pt x="78046" y="34144"/>
                      <a:pt x="62328" y="34792"/>
                    </a:cubicBezTo>
                    <a:cubicBezTo>
                      <a:pt x="46609" y="35441"/>
                      <a:pt x="34371" y="48672"/>
                      <a:pt x="34949" y="64393"/>
                    </a:cubicBezTo>
                    <a:lnTo>
                      <a:pt x="57146" y="602722"/>
                    </a:lnTo>
                    <a:cubicBezTo>
                      <a:pt x="57865" y="618437"/>
                      <a:pt x="71151" y="630616"/>
                      <a:pt x="86869" y="629968"/>
                    </a:cubicBezTo>
                    <a:cubicBezTo>
                      <a:pt x="102587" y="629320"/>
                      <a:pt x="114825" y="616089"/>
                      <a:pt x="114248" y="60036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97" name="Freeform 1597"/>
              <p:cNvSpPr/>
              <p:nvPr/>
            </p:nvSpPr>
            <p:spPr>
              <a:xfrm>
                <a:off x="8227094" y="9034541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66" y="62523"/>
                    </a:moveTo>
                    <a:cubicBezTo>
                      <a:pt x="91615" y="46798"/>
                      <a:pt x="78538" y="34395"/>
                      <a:pt x="62810" y="34777"/>
                    </a:cubicBezTo>
                    <a:cubicBezTo>
                      <a:pt x="47083" y="35158"/>
                      <a:pt x="34623" y="48180"/>
                      <a:pt x="34933" y="63908"/>
                    </a:cubicBezTo>
                    <a:lnTo>
                      <a:pt x="57131" y="979068"/>
                    </a:lnTo>
                    <a:cubicBezTo>
                      <a:pt x="57582" y="994793"/>
                      <a:pt x="70660" y="1007196"/>
                      <a:pt x="86387" y="1006814"/>
                    </a:cubicBezTo>
                    <a:cubicBezTo>
                      <a:pt x="102114" y="1006432"/>
                      <a:pt x="114574" y="993410"/>
                      <a:pt x="114264" y="97768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98" name="Freeform 1598"/>
              <p:cNvSpPr/>
              <p:nvPr/>
            </p:nvSpPr>
            <p:spPr>
              <a:xfrm>
                <a:off x="8249291" y="9874212"/>
                <a:ext cx="127000" cy="2019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20">
                    <a:moveTo>
                      <a:pt x="127000" y="138704"/>
                    </a:moveTo>
                    <a:cubicBezTo>
                      <a:pt x="126843" y="103745"/>
                      <a:pt x="98460" y="75488"/>
                      <a:pt x="63500" y="75488"/>
                    </a:cubicBezTo>
                    <a:cubicBezTo>
                      <a:pt x="28540" y="75488"/>
                      <a:pt x="157" y="103745"/>
                      <a:pt x="0" y="138704"/>
                    </a:cubicBezTo>
                    <a:cubicBezTo>
                      <a:pt x="157" y="173663"/>
                      <a:pt x="28540" y="201920"/>
                      <a:pt x="63500" y="201920"/>
                    </a:cubicBezTo>
                    <a:cubicBezTo>
                      <a:pt x="98460" y="201920"/>
                      <a:pt x="126843" y="173663"/>
                      <a:pt x="127000" y="138704"/>
                    </a:cubicBezTo>
                    <a:close/>
                    <a:moveTo>
                      <a:pt x="35513" y="132934"/>
                    </a:moveTo>
                    <a:cubicBezTo>
                      <a:pt x="32406" y="148356"/>
                      <a:pt x="42348" y="163388"/>
                      <a:pt x="57756" y="166565"/>
                    </a:cubicBezTo>
                    <a:cubicBezTo>
                      <a:pt x="73164" y="169742"/>
                      <a:pt x="88241" y="159867"/>
                      <a:pt x="91487" y="144473"/>
                    </a:cubicBezTo>
                    <a:lnTo>
                      <a:pt x="113684" y="36808"/>
                    </a:lnTo>
                    <a:cubicBezTo>
                      <a:pt x="116791" y="21386"/>
                      <a:pt x="106849" y="6353"/>
                      <a:pt x="91441" y="3177"/>
                    </a:cubicBezTo>
                    <a:cubicBezTo>
                      <a:pt x="76033" y="0"/>
                      <a:pt x="60956" y="9875"/>
                      <a:pt x="57710" y="2526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599" name="Freeform 1599"/>
              <p:cNvSpPr/>
              <p:nvPr/>
            </p:nvSpPr>
            <p:spPr>
              <a:xfrm>
                <a:off x="8271488" y="8261603"/>
                <a:ext cx="127000" cy="170686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06863">
                    <a:moveTo>
                      <a:pt x="127000" y="1643647"/>
                    </a:moveTo>
                    <a:cubicBezTo>
                      <a:pt x="126844" y="1608688"/>
                      <a:pt x="98460" y="1580430"/>
                      <a:pt x="63500" y="1580430"/>
                    </a:cubicBezTo>
                    <a:cubicBezTo>
                      <a:pt x="28540" y="1580430"/>
                      <a:pt x="157" y="1608688"/>
                      <a:pt x="0" y="1643647"/>
                    </a:cubicBezTo>
                    <a:cubicBezTo>
                      <a:pt x="157" y="1678606"/>
                      <a:pt x="28540" y="1706863"/>
                      <a:pt x="63500" y="1706863"/>
                    </a:cubicBezTo>
                    <a:cubicBezTo>
                      <a:pt x="98460" y="1706863"/>
                      <a:pt x="126844" y="1678606"/>
                      <a:pt x="127000" y="1643647"/>
                    </a:cubicBezTo>
                    <a:close/>
                    <a:moveTo>
                      <a:pt x="34927" y="1643254"/>
                    </a:moveTo>
                    <a:cubicBezTo>
                      <a:pt x="34782" y="1658985"/>
                      <a:pt x="47379" y="1671876"/>
                      <a:pt x="63109" y="1672092"/>
                    </a:cubicBezTo>
                    <a:cubicBezTo>
                      <a:pt x="78840" y="1672308"/>
                      <a:pt x="91785" y="1659769"/>
                      <a:pt x="92072" y="1644040"/>
                    </a:cubicBezTo>
                    <a:lnTo>
                      <a:pt x="114269" y="29053"/>
                    </a:lnTo>
                    <a:cubicBezTo>
                      <a:pt x="114415" y="13322"/>
                      <a:pt x="101818" y="431"/>
                      <a:pt x="86088" y="215"/>
                    </a:cubicBezTo>
                    <a:cubicBezTo>
                      <a:pt x="70357" y="0"/>
                      <a:pt x="57411" y="12538"/>
                      <a:pt x="57125" y="2826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00" name="Freeform 1600"/>
              <p:cNvSpPr/>
              <p:nvPr/>
            </p:nvSpPr>
            <p:spPr>
              <a:xfrm>
                <a:off x="8293685" y="8227047"/>
                <a:ext cx="127000" cy="133009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30097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1" y="62704"/>
                    </a:moveTo>
                    <a:cubicBezTo>
                      <a:pt x="91719" y="46977"/>
                      <a:pt x="78719" y="34491"/>
                      <a:pt x="62990" y="34774"/>
                    </a:cubicBezTo>
                    <a:cubicBezTo>
                      <a:pt x="47261" y="35056"/>
                      <a:pt x="34718" y="47998"/>
                      <a:pt x="34930" y="63728"/>
                    </a:cubicBezTo>
                    <a:lnTo>
                      <a:pt x="57127" y="1301885"/>
                    </a:lnTo>
                    <a:cubicBezTo>
                      <a:pt x="57480" y="1317613"/>
                      <a:pt x="70478" y="1330098"/>
                      <a:pt x="86207" y="1329816"/>
                    </a:cubicBezTo>
                    <a:cubicBezTo>
                      <a:pt x="101937" y="1329534"/>
                      <a:pt x="114479" y="1316591"/>
                      <a:pt x="114268" y="130086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01" name="Freeform 1601"/>
              <p:cNvSpPr/>
              <p:nvPr/>
            </p:nvSpPr>
            <p:spPr>
              <a:xfrm>
                <a:off x="8315882" y="9465204"/>
                <a:ext cx="127000" cy="7919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9197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61" y="62310"/>
                    </a:moveTo>
                    <a:cubicBezTo>
                      <a:pt x="91492" y="46588"/>
                      <a:pt x="78322" y="34284"/>
                      <a:pt x="62598" y="34782"/>
                    </a:cubicBezTo>
                    <a:cubicBezTo>
                      <a:pt x="46874" y="35281"/>
                      <a:pt x="34511" y="48395"/>
                      <a:pt x="34939" y="64121"/>
                    </a:cubicBezTo>
                    <a:lnTo>
                      <a:pt x="57136" y="763949"/>
                    </a:lnTo>
                    <a:cubicBezTo>
                      <a:pt x="57705" y="779671"/>
                      <a:pt x="70875" y="791975"/>
                      <a:pt x="86599" y="791477"/>
                    </a:cubicBezTo>
                    <a:cubicBezTo>
                      <a:pt x="102323" y="790978"/>
                      <a:pt x="114686" y="777864"/>
                      <a:pt x="114258" y="76213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02" name="Freeform 1602"/>
              <p:cNvSpPr/>
              <p:nvPr/>
            </p:nvSpPr>
            <p:spPr>
              <a:xfrm>
                <a:off x="8338079" y="7346535"/>
                <a:ext cx="127000" cy="294492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944928">
                    <a:moveTo>
                      <a:pt x="127000" y="2881712"/>
                    </a:moveTo>
                    <a:cubicBezTo>
                      <a:pt x="126844" y="2846753"/>
                      <a:pt x="98460" y="2818496"/>
                      <a:pt x="63500" y="2818496"/>
                    </a:cubicBezTo>
                    <a:cubicBezTo>
                      <a:pt x="28541" y="2818496"/>
                      <a:pt x="157" y="2846753"/>
                      <a:pt x="0" y="2881712"/>
                    </a:cubicBezTo>
                    <a:cubicBezTo>
                      <a:pt x="157" y="2916671"/>
                      <a:pt x="28541" y="2944928"/>
                      <a:pt x="63500" y="2944928"/>
                    </a:cubicBezTo>
                    <a:cubicBezTo>
                      <a:pt x="98460" y="2944928"/>
                      <a:pt x="126844" y="2916671"/>
                      <a:pt x="127000" y="2881712"/>
                    </a:cubicBezTo>
                    <a:close/>
                    <a:moveTo>
                      <a:pt x="34926" y="2881490"/>
                    </a:moveTo>
                    <a:cubicBezTo>
                      <a:pt x="34874" y="2897221"/>
                      <a:pt x="47548" y="2910037"/>
                      <a:pt x="63279" y="2910159"/>
                    </a:cubicBezTo>
                    <a:cubicBezTo>
                      <a:pt x="79010" y="2910282"/>
                      <a:pt x="91882" y="2897665"/>
                      <a:pt x="92075" y="2881934"/>
                    </a:cubicBezTo>
                    <a:lnTo>
                      <a:pt x="114272" y="28792"/>
                    </a:lnTo>
                    <a:cubicBezTo>
                      <a:pt x="114324" y="13060"/>
                      <a:pt x="101650" y="245"/>
                      <a:pt x="85918" y="123"/>
                    </a:cubicBezTo>
                    <a:cubicBezTo>
                      <a:pt x="70187" y="0"/>
                      <a:pt x="57316" y="12617"/>
                      <a:pt x="57123" y="2834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03" name="Freeform 1603"/>
              <p:cNvSpPr/>
              <p:nvPr/>
            </p:nvSpPr>
            <p:spPr>
              <a:xfrm>
                <a:off x="8360277" y="7311889"/>
                <a:ext cx="127000" cy="186834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868343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72" y="62859"/>
                    </a:moveTo>
                    <a:cubicBezTo>
                      <a:pt x="91806" y="47129"/>
                      <a:pt x="78875" y="34573"/>
                      <a:pt x="63145" y="34770"/>
                    </a:cubicBezTo>
                    <a:cubicBezTo>
                      <a:pt x="47414" y="34967"/>
                      <a:pt x="34800" y="47841"/>
                      <a:pt x="34927" y="63572"/>
                    </a:cubicBezTo>
                    <a:lnTo>
                      <a:pt x="57123" y="1840058"/>
                    </a:lnTo>
                    <a:cubicBezTo>
                      <a:pt x="57390" y="1855788"/>
                      <a:pt x="70321" y="1868343"/>
                      <a:pt x="86052" y="1868147"/>
                    </a:cubicBezTo>
                    <a:cubicBezTo>
                      <a:pt x="101782" y="1867950"/>
                      <a:pt x="114396" y="1855075"/>
                      <a:pt x="114269" y="183934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04" name="Freeform 1604"/>
              <p:cNvSpPr/>
              <p:nvPr/>
            </p:nvSpPr>
            <p:spPr>
              <a:xfrm>
                <a:off x="8382474" y="7131121"/>
                <a:ext cx="127000" cy="208368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83685">
                    <a:moveTo>
                      <a:pt x="127000" y="2020468"/>
                    </a:moveTo>
                    <a:cubicBezTo>
                      <a:pt x="126843" y="1985509"/>
                      <a:pt x="98459" y="1957252"/>
                      <a:pt x="63500" y="1957252"/>
                    </a:cubicBezTo>
                    <a:cubicBezTo>
                      <a:pt x="28540" y="1957252"/>
                      <a:pt x="156" y="1985509"/>
                      <a:pt x="0" y="2020468"/>
                    </a:cubicBezTo>
                    <a:cubicBezTo>
                      <a:pt x="156" y="2055428"/>
                      <a:pt x="28540" y="2083685"/>
                      <a:pt x="63500" y="2083685"/>
                    </a:cubicBezTo>
                    <a:cubicBezTo>
                      <a:pt x="98459" y="2083685"/>
                      <a:pt x="126843" y="2055428"/>
                      <a:pt x="127000" y="2020468"/>
                    </a:cubicBezTo>
                    <a:close/>
                    <a:moveTo>
                      <a:pt x="34926" y="2020150"/>
                    </a:moveTo>
                    <a:cubicBezTo>
                      <a:pt x="34804" y="2035893"/>
                      <a:pt x="47439" y="2048770"/>
                      <a:pt x="63182" y="2048946"/>
                    </a:cubicBezTo>
                    <a:cubicBezTo>
                      <a:pt x="78925" y="2049121"/>
                      <a:pt x="91844" y="2036529"/>
                      <a:pt x="92072" y="2020787"/>
                    </a:cubicBezTo>
                    <a:lnTo>
                      <a:pt x="114269" y="28971"/>
                    </a:lnTo>
                    <a:cubicBezTo>
                      <a:pt x="114392" y="13227"/>
                      <a:pt x="101757" y="351"/>
                      <a:pt x="86014" y="175"/>
                    </a:cubicBezTo>
                    <a:cubicBezTo>
                      <a:pt x="70271" y="0"/>
                      <a:pt x="57352" y="12591"/>
                      <a:pt x="57123" y="2833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05" name="Freeform 1605"/>
              <p:cNvSpPr/>
              <p:nvPr/>
            </p:nvSpPr>
            <p:spPr>
              <a:xfrm>
                <a:off x="8404671" y="7096557"/>
                <a:ext cx="127000" cy="26757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675776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73" y="62970"/>
                    </a:moveTo>
                    <a:cubicBezTo>
                      <a:pt x="91868" y="47240"/>
                      <a:pt x="78986" y="34634"/>
                      <a:pt x="63255" y="34770"/>
                    </a:cubicBezTo>
                    <a:cubicBezTo>
                      <a:pt x="47523" y="34905"/>
                      <a:pt x="34860" y="47730"/>
                      <a:pt x="34925" y="63462"/>
                    </a:cubicBezTo>
                    <a:lnTo>
                      <a:pt x="57123" y="2647440"/>
                    </a:lnTo>
                    <a:cubicBezTo>
                      <a:pt x="57328" y="2663170"/>
                      <a:pt x="70209" y="2675776"/>
                      <a:pt x="85941" y="2675641"/>
                    </a:cubicBezTo>
                    <a:cubicBezTo>
                      <a:pt x="101672" y="2675505"/>
                      <a:pt x="114335" y="2662681"/>
                      <a:pt x="114270" y="264694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06" name="Freeform 1606"/>
              <p:cNvSpPr/>
              <p:nvPr/>
            </p:nvSpPr>
            <p:spPr>
              <a:xfrm>
                <a:off x="8426867" y="8153929"/>
                <a:ext cx="127000" cy="165303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653038">
                    <a:moveTo>
                      <a:pt x="127000" y="1589822"/>
                    </a:moveTo>
                    <a:cubicBezTo>
                      <a:pt x="126843" y="1554863"/>
                      <a:pt x="98460" y="1526606"/>
                      <a:pt x="63500" y="1526606"/>
                    </a:cubicBezTo>
                    <a:cubicBezTo>
                      <a:pt x="28540" y="1526606"/>
                      <a:pt x="157" y="1554863"/>
                      <a:pt x="0" y="1589822"/>
                    </a:cubicBezTo>
                    <a:cubicBezTo>
                      <a:pt x="157" y="1624781"/>
                      <a:pt x="28540" y="1653038"/>
                      <a:pt x="63500" y="1653038"/>
                    </a:cubicBezTo>
                    <a:cubicBezTo>
                      <a:pt x="98460" y="1653038"/>
                      <a:pt x="126843" y="1624781"/>
                      <a:pt x="127000" y="1589822"/>
                    </a:cubicBezTo>
                    <a:close/>
                    <a:moveTo>
                      <a:pt x="34928" y="1589416"/>
                    </a:moveTo>
                    <a:cubicBezTo>
                      <a:pt x="34775" y="1605147"/>
                      <a:pt x="47365" y="1618044"/>
                      <a:pt x="63096" y="1618267"/>
                    </a:cubicBezTo>
                    <a:cubicBezTo>
                      <a:pt x="78826" y="1618491"/>
                      <a:pt x="91779" y="1605957"/>
                      <a:pt x="92073" y="1590228"/>
                    </a:cubicBezTo>
                    <a:lnTo>
                      <a:pt x="114270" y="29075"/>
                    </a:lnTo>
                    <a:cubicBezTo>
                      <a:pt x="114423" y="13345"/>
                      <a:pt x="101833" y="448"/>
                      <a:pt x="86103" y="224"/>
                    </a:cubicBezTo>
                    <a:cubicBezTo>
                      <a:pt x="70372" y="0"/>
                      <a:pt x="57420" y="12533"/>
                      <a:pt x="57125" y="2826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07" name="Freeform 1607"/>
              <p:cNvSpPr/>
              <p:nvPr/>
            </p:nvSpPr>
            <p:spPr>
              <a:xfrm>
                <a:off x="8449064" y="8119381"/>
                <a:ext cx="127000" cy="3084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9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1925" y="60286"/>
                    </a:moveTo>
                    <a:cubicBezTo>
                      <a:pt x="90261" y="44628"/>
                      <a:pt x="76243" y="33269"/>
                      <a:pt x="60580" y="34883"/>
                    </a:cubicBezTo>
                    <a:cubicBezTo>
                      <a:pt x="44917" y="36497"/>
                      <a:pt x="33512" y="50478"/>
                      <a:pt x="35076" y="66146"/>
                    </a:cubicBezTo>
                    <a:lnTo>
                      <a:pt x="57273" y="281478"/>
                    </a:lnTo>
                    <a:cubicBezTo>
                      <a:pt x="58938" y="297136"/>
                      <a:pt x="72955" y="308496"/>
                      <a:pt x="88618" y="306882"/>
                    </a:cubicBezTo>
                    <a:cubicBezTo>
                      <a:pt x="104281" y="305268"/>
                      <a:pt x="115686" y="291286"/>
                      <a:pt x="114122" y="27561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08" name="Freeform 1608"/>
              <p:cNvSpPr/>
              <p:nvPr/>
            </p:nvSpPr>
            <p:spPr>
              <a:xfrm>
                <a:off x="8471261" y="8334713"/>
                <a:ext cx="127000" cy="5768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50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46" y="61909"/>
                    </a:moveTo>
                    <a:cubicBezTo>
                      <a:pt x="91256" y="46196"/>
                      <a:pt x="77914" y="34079"/>
                      <a:pt x="62199" y="34799"/>
                    </a:cubicBezTo>
                    <a:cubicBezTo>
                      <a:pt x="46483" y="35519"/>
                      <a:pt x="34306" y="48806"/>
                      <a:pt x="34955" y="64524"/>
                    </a:cubicBezTo>
                    <a:lnTo>
                      <a:pt x="57153" y="549020"/>
                    </a:lnTo>
                    <a:cubicBezTo>
                      <a:pt x="57942" y="564732"/>
                      <a:pt x="71284" y="576850"/>
                      <a:pt x="87000" y="576130"/>
                    </a:cubicBezTo>
                    <a:cubicBezTo>
                      <a:pt x="102715" y="575410"/>
                      <a:pt x="114892" y="562123"/>
                      <a:pt x="114243" y="54640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09" name="Freeform 1609"/>
              <p:cNvSpPr/>
              <p:nvPr/>
            </p:nvSpPr>
            <p:spPr>
              <a:xfrm>
                <a:off x="8493458" y="8796296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86129"/>
                    </a:moveTo>
                    <a:cubicBezTo>
                      <a:pt x="126844" y="51170"/>
                      <a:pt x="98460" y="22913"/>
                      <a:pt x="63500" y="22913"/>
                    </a:cubicBezTo>
                    <a:cubicBezTo>
                      <a:pt x="28540" y="22913"/>
                      <a:pt x="157" y="51170"/>
                      <a:pt x="0" y="86129"/>
                    </a:cubicBezTo>
                    <a:cubicBezTo>
                      <a:pt x="157" y="121088"/>
                      <a:pt x="28540" y="149346"/>
                      <a:pt x="63500" y="149346"/>
                    </a:cubicBezTo>
                    <a:cubicBezTo>
                      <a:pt x="98460" y="149346"/>
                      <a:pt x="126844" y="121088"/>
                      <a:pt x="127000" y="86129"/>
                    </a:cubicBezTo>
                    <a:close/>
                    <a:moveTo>
                      <a:pt x="37083" y="75236"/>
                    </a:moveTo>
                    <a:cubicBezTo>
                      <a:pt x="31151" y="89807"/>
                      <a:pt x="38113" y="106431"/>
                      <a:pt x="52657" y="112428"/>
                    </a:cubicBezTo>
                    <a:cubicBezTo>
                      <a:pt x="67201" y="118425"/>
                      <a:pt x="83856" y="111539"/>
                      <a:pt x="89918" y="97022"/>
                    </a:cubicBezTo>
                    <a:lnTo>
                      <a:pt x="112115" y="43189"/>
                    </a:lnTo>
                    <a:cubicBezTo>
                      <a:pt x="118047" y="28619"/>
                      <a:pt x="111086" y="11994"/>
                      <a:pt x="96542" y="5997"/>
                    </a:cubicBezTo>
                    <a:cubicBezTo>
                      <a:pt x="81998" y="0"/>
                      <a:pt x="65342" y="6887"/>
                      <a:pt x="59280" y="2140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10" name="Freeform 1610"/>
              <p:cNvSpPr/>
              <p:nvPr/>
            </p:nvSpPr>
            <p:spPr>
              <a:xfrm>
                <a:off x="8515655" y="8765376"/>
                <a:ext cx="127000" cy="2019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20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1487" y="57447"/>
                    </a:moveTo>
                    <a:cubicBezTo>
                      <a:pt x="88242" y="42053"/>
                      <a:pt x="73164" y="32178"/>
                      <a:pt x="57757" y="35355"/>
                    </a:cubicBezTo>
                    <a:cubicBezTo>
                      <a:pt x="42348" y="38532"/>
                      <a:pt x="32406" y="53564"/>
                      <a:pt x="35514" y="68986"/>
                    </a:cubicBezTo>
                    <a:lnTo>
                      <a:pt x="57711" y="176652"/>
                    </a:lnTo>
                    <a:cubicBezTo>
                      <a:pt x="60956" y="192045"/>
                      <a:pt x="76034" y="201920"/>
                      <a:pt x="91441" y="198744"/>
                    </a:cubicBezTo>
                    <a:cubicBezTo>
                      <a:pt x="106850" y="195567"/>
                      <a:pt x="116792" y="180535"/>
                      <a:pt x="113684" y="16511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11" name="Freeform 1611"/>
              <p:cNvSpPr/>
              <p:nvPr/>
            </p:nvSpPr>
            <p:spPr>
              <a:xfrm>
                <a:off x="8537853" y="8261271"/>
                <a:ext cx="127000" cy="73820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204">
                    <a:moveTo>
                      <a:pt x="127000" y="674987"/>
                    </a:moveTo>
                    <a:cubicBezTo>
                      <a:pt x="126843" y="640028"/>
                      <a:pt x="98459" y="611771"/>
                      <a:pt x="63500" y="611771"/>
                    </a:cubicBezTo>
                    <a:cubicBezTo>
                      <a:pt x="28540" y="611771"/>
                      <a:pt x="156" y="640028"/>
                      <a:pt x="0" y="674987"/>
                    </a:cubicBezTo>
                    <a:cubicBezTo>
                      <a:pt x="156" y="709947"/>
                      <a:pt x="28540" y="738204"/>
                      <a:pt x="63500" y="738204"/>
                    </a:cubicBezTo>
                    <a:cubicBezTo>
                      <a:pt x="98459" y="738204"/>
                      <a:pt x="126843" y="709947"/>
                      <a:pt x="127000" y="674987"/>
                    </a:cubicBezTo>
                    <a:close/>
                    <a:moveTo>
                      <a:pt x="34942" y="674006"/>
                    </a:moveTo>
                    <a:cubicBezTo>
                      <a:pt x="34459" y="689738"/>
                      <a:pt x="46791" y="702899"/>
                      <a:pt x="62522" y="703439"/>
                    </a:cubicBezTo>
                    <a:cubicBezTo>
                      <a:pt x="78253" y="703980"/>
                      <a:pt x="91458" y="691697"/>
                      <a:pt x="92057" y="675969"/>
                    </a:cubicBezTo>
                    <a:lnTo>
                      <a:pt x="114255" y="29974"/>
                    </a:lnTo>
                    <a:cubicBezTo>
                      <a:pt x="114737" y="14242"/>
                      <a:pt x="102405" y="1081"/>
                      <a:pt x="86674" y="541"/>
                    </a:cubicBezTo>
                    <a:cubicBezTo>
                      <a:pt x="70943" y="0"/>
                      <a:pt x="57738" y="12283"/>
                      <a:pt x="57139" y="2801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12" name="Freeform 1612"/>
              <p:cNvSpPr/>
              <p:nvPr/>
            </p:nvSpPr>
            <p:spPr>
              <a:xfrm>
                <a:off x="8560050" y="5893026"/>
                <a:ext cx="127000" cy="246045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460454">
                    <a:moveTo>
                      <a:pt x="127000" y="2397238"/>
                    </a:moveTo>
                    <a:cubicBezTo>
                      <a:pt x="126843" y="2362279"/>
                      <a:pt x="98459" y="2334021"/>
                      <a:pt x="63500" y="2334021"/>
                    </a:cubicBezTo>
                    <a:cubicBezTo>
                      <a:pt x="28540" y="2334021"/>
                      <a:pt x="156" y="2362279"/>
                      <a:pt x="0" y="2397238"/>
                    </a:cubicBezTo>
                    <a:cubicBezTo>
                      <a:pt x="156" y="2432197"/>
                      <a:pt x="28540" y="2460454"/>
                      <a:pt x="63500" y="2460454"/>
                    </a:cubicBezTo>
                    <a:cubicBezTo>
                      <a:pt x="98459" y="2460454"/>
                      <a:pt x="126843" y="2432197"/>
                      <a:pt x="127000" y="2397238"/>
                    </a:cubicBezTo>
                    <a:close/>
                    <a:moveTo>
                      <a:pt x="34926" y="2396970"/>
                    </a:moveTo>
                    <a:cubicBezTo>
                      <a:pt x="34850" y="2412700"/>
                      <a:pt x="47503" y="2425534"/>
                      <a:pt x="63233" y="2425681"/>
                    </a:cubicBezTo>
                    <a:cubicBezTo>
                      <a:pt x="78963" y="2425829"/>
                      <a:pt x="91854" y="2413234"/>
                      <a:pt x="92073" y="2397505"/>
                    </a:cubicBezTo>
                    <a:lnTo>
                      <a:pt x="114270" y="28859"/>
                    </a:lnTo>
                    <a:cubicBezTo>
                      <a:pt x="114346" y="13128"/>
                      <a:pt x="101693" y="295"/>
                      <a:pt x="85963" y="147"/>
                    </a:cubicBezTo>
                    <a:cubicBezTo>
                      <a:pt x="70233" y="0"/>
                      <a:pt x="57342" y="12594"/>
                      <a:pt x="57123" y="2832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13" name="Freeform 1613"/>
              <p:cNvSpPr/>
              <p:nvPr/>
            </p:nvSpPr>
            <p:spPr>
              <a:xfrm>
                <a:off x="8582247" y="5858400"/>
                <a:ext cx="127000" cy="342940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429407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60" y="126434"/>
                      <a:pt x="126843" y="98176"/>
                      <a:pt x="127000" y="63217"/>
                    </a:cubicBezTo>
                    <a:close/>
                    <a:moveTo>
                      <a:pt x="92074" y="63027"/>
                    </a:moveTo>
                    <a:cubicBezTo>
                      <a:pt x="91919" y="47282"/>
                      <a:pt x="79056" y="34629"/>
                      <a:pt x="63311" y="34733"/>
                    </a:cubicBezTo>
                    <a:cubicBezTo>
                      <a:pt x="47564" y="34838"/>
                      <a:pt x="34870" y="47661"/>
                      <a:pt x="34925" y="63407"/>
                    </a:cubicBezTo>
                    <a:lnTo>
                      <a:pt x="57123" y="3401046"/>
                    </a:lnTo>
                    <a:cubicBezTo>
                      <a:pt x="57298" y="3416776"/>
                      <a:pt x="70155" y="3429407"/>
                      <a:pt x="85886" y="3429302"/>
                    </a:cubicBezTo>
                    <a:cubicBezTo>
                      <a:pt x="101618" y="3429197"/>
                      <a:pt x="114305" y="3416397"/>
                      <a:pt x="114271" y="340066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14" name="Freeform 1614"/>
              <p:cNvSpPr/>
              <p:nvPr/>
            </p:nvSpPr>
            <p:spPr>
              <a:xfrm>
                <a:off x="8604444" y="8584268"/>
                <a:ext cx="127000" cy="73820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204">
                    <a:moveTo>
                      <a:pt x="127000" y="674988"/>
                    </a:moveTo>
                    <a:cubicBezTo>
                      <a:pt x="126843" y="640029"/>
                      <a:pt x="98460" y="611771"/>
                      <a:pt x="63500" y="611771"/>
                    </a:cubicBezTo>
                    <a:cubicBezTo>
                      <a:pt x="28540" y="611771"/>
                      <a:pt x="156" y="640029"/>
                      <a:pt x="0" y="674988"/>
                    </a:cubicBezTo>
                    <a:cubicBezTo>
                      <a:pt x="156" y="709947"/>
                      <a:pt x="28540" y="738204"/>
                      <a:pt x="63500" y="738204"/>
                    </a:cubicBezTo>
                    <a:cubicBezTo>
                      <a:pt x="98460" y="738204"/>
                      <a:pt x="126843" y="709947"/>
                      <a:pt x="127000" y="674988"/>
                    </a:cubicBezTo>
                    <a:close/>
                    <a:moveTo>
                      <a:pt x="34942" y="674006"/>
                    </a:moveTo>
                    <a:cubicBezTo>
                      <a:pt x="34462" y="689738"/>
                      <a:pt x="46793" y="702895"/>
                      <a:pt x="62522" y="703436"/>
                    </a:cubicBezTo>
                    <a:cubicBezTo>
                      <a:pt x="78252" y="703976"/>
                      <a:pt x="91457" y="691695"/>
                      <a:pt x="92058" y="675968"/>
                    </a:cubicBezTo>
                    <a:lnTo>
                      <a:pt x="114255" y="29974"/>
                    </a:lnTo>
                    <a:cubicBezTo>
                      <a:pt x="114737" y="14242"/>
                      <a:pt x="102405" y="1082"/>
                      <a:pt x="86674" y="541"/>
                    </a:cubicBezTo>
                    <a:cubicBezTo>
                      <a:pt x="70944" y="0"/>
                      <a:pt x="57738" y="12283"/>
                      <a:pt x="57139" y="2801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15" name="Freeform 1615"/>
              <p:cNvSpPr/>
              <p:nvPr/>
            </p:nvSpPr>
            <p:spPr>
              <a:xfrm>
                <a:off x="8626641" y="7615468"/>
                <a:ext cx="127000" cy="106100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61009">
                    <a:moveTo>
                      <a:pt x="127000" y="997793"/>
                    </a:moveTo>
                    <a:cubicBezTo>
                      <a:pt x="126843" y="962834"/>
                      <a:pt x="98460" y="934577"/>
                      <a:pt x="63500" y="934577"/>
                    </a:cubicBezTo>
                    <a:cubicBezTo>
                      <a:pt x="28540" y="934577"/>
                      <a:pt x="156" y="962834"/>
                      <a:pt x="0" y="997793"/>
                    </a:cubicBezTo>
                    <a:cubicBezTo>
                      <a:pt x="156" y="1032752"/>
                      <a:pt x="28540" y="1061009"/>
                      <a:pt x="63500" y="1061009"/>
                    </a:cubicBezTo>
                    <a:cubicBezTo>
                      <a:pt x="98460" y="1061009"/>
                      <a:pt x="126843" y="1032752"/>
                      <a:pt x="127000" y="997793"/>
                    </a:cubicBezTo>
                    <a:close/>
                    <a:moveTo>
                      <a:pt x="34932" y="997138"/>
                    </a:moveTo>
                    <a:cubicBezTo>
                      <a:pt x="34642" y="1012867"/>
                      <a:pt x="47120" y="1025873"/>
                      <a:pt x="62848" y="1026233"/>
                    </a:cubicBezTo>
                    <a:cubicBezTo>
                      <a:pt x="78576" y="1026593"/>
                      <a:pt x="91636" y="1014173"/>
                      <a:pt x="92067" y="998447"/>
                    </a:cubicBezTo>
                    <a:lnTo>
                      <a:pt x="114264" y="29455"/>
                    </a:lnTo>
                    <a:cubicBezTo>
                      <a:pt x="114554" y="13726"/>
                      <a:pt x="102076" y="721"/>
                      <a:pt x="86348" y="361"/>
                    </a:cubicBezTo>
                    <a:cubicBezTo>
                      <a:pt x="70620" y="0"/>
                      <a:pt x="57559" y="12421"/>
                      <a:pt x="57129" y="2814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16" name="Freeform 1616"/>
              <p:cNvSpPr/>
              <p:nvPr/>
            </p:nvSpPr>
            <p:spPr>
              <a:xfrm>
                <a:off x="8648838" y="7581053"/>
                <a:ext cx="127000" cy="149156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1564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71" y="62763"/>
                    </a:moveTo>
                    <a:cubicBezTo>
                      <a:pt x="91751" y="47034"/>
                      <a:pt x="78778" y="34522"/>
                      <a:pt x="63049" y="34771"/>
                    </a:cubicBezTo>
                    <a:cubicBezTo>
                      <a:pt x="47319" y="35021"/>
                      <a:pt x="34749" y="47938"/>
                      <a:pt x="34928" y="63669"/>
                    </a:cubicBezTo>
                    <a:lnTo>
                      <a:pt x="57125" y="1463324"/>
                    </a:lnTo>
                    <a:cubicBezTo>
                      <a:pt x="57445" y="1479052"/>
                      <a:pt x="70418" y="1491564"/>
                      <a:pt x="86147" y="1491315"/>
                    </a:cubicBezTo>
                    <a:cubicBezTo>
                      <a:pt x="101877" y="1491065"/>
                      <a:pt x="114447" y="1478148"/>
                      <a:pt x="114268" y="146241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17" name="Freeform 1617"/>
              <p:cNvSpPr/>
              <p:nvPr/>
            </p:nvSpPr>
            <p:spPr>
              <a:xfrm>
                <a:off x="8671035" y="8584041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459883"/>
                    </a:moveTo>
                    <a:cubicBezTo>
                      <a:pt x="126843" y="424924"/>
                      <a:pt x="98460" y="396667"/>
                      <a:pt x="63500" y="396667"/>
                    </a:cubicBezTo>
                    <a:cubicBezTo>
                      <a:pt x="28540" y="396667"/>
                      <a:pt x="157" y="424924"/>
                      <a:pt x="0" y="459883"/>
                    </a:cubicBezTo>
                    <a:cubicBezTo>
                      <a:pt x="157" y="494842"/>
                      <a:pt x="28540" y="523099"/>
                      <a:pt x="63500" y="523099"/>
                    </a:cubicBezTo>
                    <a:cubicBezTo>
                      <a:pt x="98460" y="523099"/>
                      <a:pt x="126843" y="494842"/>
                      <a:pt x="127000" y="459883"/>
                    </a:cubicBezTo>
                    <a:close/>
                    <a:moveTo>
                      <a:pt x="34963" y="458412"/>
                    </a:moveTo>
                    <a:cubicBezTo>
                      <a:pt x="34224" y="474126"/>
                      <a:pt x="46325" y="487483"/>
                      <a:pt x="62036" y="488292"/>
                    </a:cubicBezTo>
                    <a:cubicBezTo>
                      <a:pt x="77746" y="489102"/>
                      <a:pt x="91157" y="477060"/>
                      <a:pt x="92037" y="461353"/>
                    </a:cubicBezTo>
                    <a:lnTo>
                      <a:pt x="114234" y="30691"/>
                    </a:lnTo>
                    <a:cubicBezTo>
                      <a:pt x="114974" y="14976"/>
                      <a:pt x="102872" y="1619"/>
                      <a:pt x="87161" y="809"/>
                    </a:cubicBezTo>
                    <a:cubicBezTo>
                      <a:pt x="71450" y="0"/>
                      <a:pt x="58039" y="12041"/>
                      <a:pt x="57159" y="2774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18" name="Freeform 1618"/>
              <p:cNvSpPr/>
              <p:nvPr/>
            </p:nvSpPr>
            <p:spPr>
              <a:xfrm>
                <a:off x="8693232" y="8527132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86129"/>
                    </a:moveTo>
                    <a:cubicBezTo>
                      <a:pt x="126844" y="51170"/>
                      <a:pt x="98460" y="22913"/>
                      <a:pt x="63500" y="22913"/>
                    </a:cubicBezTo>
                    <a:cubicBezTo>
                      <a:pt x="28540" y="22913"/>
                      <a:pt x="157" y="51170"/>
                      <a:pt x="0" y="86129"/>
                    </a:cubicBezTo>
                    <a:cubicBezTo>
                      <a:pt x="157" y="121088"/>
                      <a:pt x="28540" y="149345"/>
                      <a:pt x="63500" y="149345"/>
                    </a:cubicBezTo>
                    <a:cubicBezTo>
                      <a:pt x="98460" y="149345"/>
                      <a:pt x="126844" y="121088"/>
                      <a:pt x="127000" y="86129"/>
                    </a:cubicBezTo>
                    <a:close/>
                    <a:moveTo>
                      <a:pt x="37082" y="75236"/>
                    </a:moveTo>
                    <a:cubicBezTo>
                      <a:pt x="31150" y="89806"/>
                      <a:pt x="38112" y="106431"/>
                      <a:pt x="52656" y="112428"/>
                    </a:cubicBezTo>
                    <a:cubicBezTo>
                      <a:pt x="67200" y="118425"/>
                      <a:pt x="83856" y="111538"/>
                      <a:pt x="89917" y="97021"/>
                    </a:cubicBezTo>
                    <a:lnTo>
                      <a:pt x="112114" y="43189"/>
                    </a:lnTo>
                    <a:cubicBezTo>
                      <a:pt x="118046" y="28619"/>
                      <a:pt x="111085" y="11994"/>
                      <a:pt x="96541" y="5997"/>
                    </a:cubicBezTo>
                    <a:cubicBezTo>
                      <a:pt x="81997" y="0"/>
                      <a:pt x="65341" y="6887"/>
                      <a:pt x="59279" y="2140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19" name="Freeform 1619"/>
              <p:cNvSpPr/>
              <p:nvPr/>
            </p:nvSpPr>
            <p:spPr>
              <a:xfrm>
                <a:off x="8715429" y="8496212"/>
                <a:ext cx="127000" cy="7381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182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58" y="62235"/>
                    </a:moveTo>
                    <a:cubicBezTo>
                      <a:pt x="91447" y="46515"/>
                      <a:pt x="78246" y="34245"/>
                      <a:pt x="62523" y="34785"/>
                    </a:cubicBezTo>
                    <a:cubicBezTo>
                      <a:pt x="46801" y="35325"/>
                      <a:pt x="34472" y="48473"/>
                      <a:pt x="34942" y="64197"/>
                    </a:cubicBezTo>
                    <a:lnTo>
                      <a:pt x="57139" y="710192"/>
                    </a:lnTo>
                    <a:cubicBezTo>
                      <a:pt x="57749" y="725912"/>
                      <a:pt x="70951" y="738182"/>
                      <a:pt x="86674" y="737641"/>
                    </a:cubicBezTo>
                    <a:cubicBezTo>
                      <a:pt x="102396" y="737101"/>
                      <a:pt x="114725" y="723954"/>
                      <a:pt x="114255" y="70822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20" name="Freeform 1620"/>
              <p:cNvSpPr/>
              <p:nvPr/>
            </p:nvSpPr>
            <p:spPr>
              <a:xfrm>
                <a:off x="8737626" y="9142206"/>
                <a:ext cx="127000" cy="7919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91976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61" y="62310"/>
                    </a:moveTo>
                    <a:cubicBezTo>
                      <a:pt x="91492" y="46589"/>
                      <a:pt x="78322" y="34284"/>
                      <a:pt x="62598" y="34783"/>
                    </a:cubicBezTo>
                    <a:cubicBezTo>
                      <a:pt x="46874" y="35282"/>
                      <a:pt x="34511" y="48397"/>
                      <a:pt x="34939" y="64123"/>
                    </a:cubicBezTo>
                    <a:lnTo>
                      <a:pt x="57136" y="763950"/>
                    </a:lnTo>
                    <a:cubicBezTo>
                      <a:pt x="57705" y="779671"/>
                      <a:pt x="70875" y="791976"/>
                      <a:pt x="86599" y="791478"/>
                    </a:cubicBezTo>
                    <a:cubicBezTo>
                      <a:pt x="102323" y="790978"/>
                      <a:pt x="114686" y="777864"/>
                      <a:pt x="114258" y="76213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21" name="Freeform 1621"/>
              <p:cNvSpPr/>
              <p:nvPr/>
            </p:nvSpPr>
            <p:spPr>
              <a:xfrm>
                <a:off x="8759823" y="9842033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1979" y="60869"/>
                    </a:moveTo>
                    <a:cubicBezTo>
                      <a:pt x="90616" y="45196"/>
                      <a:pt x="76841" y="33573"/>
                      <a:pt x="61163" y="34866"/>
                    </a:cubicBezTo>
                    <a:cubicBezTo>
                      <a:pt x="45484" y="36159"/>
                      <a:pt x="33799" y="49881"/>
                      <a:pt x="35022" y="65565"/>
                    </a:cubicBezTo>
                    <a:lnTo>
                      <a:pt x="57219" y="334730"/>
                    </a:lnTo>
                    <a:cubicBezTo>
                      <a:pt x="58581" y="350402"/>
                      <a:pt x="72356" y="362026"/>
                      <a:pt x="88035" y="360733"/>
                    </a:cubicBezTo>
                    <a:cubicBezTo>
                      <a:pt x="103713" y="359440"/>
                      <a:pt x="115398" y="345717"/>
                      <a:pt x="114176" y="33003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22" name="Freeform 1622"/>
              <p:cNvSpPr/>
              <p:nvPr/>
            </p:nvSpPr>
            <p:spPr>
              <a:xfrm>
                <a:off x="8782020" y="9176622"/>
                <a:ext cx="127000" cy="106100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61009">
                    <a:moveTo>
                      <a:pt x="127000" y="997793"/>
                    </a:moveTo>
                    <a:cubicBezTo>
                      <a:pt x="126843" y="962834"/>
                      <a:pt x="98460" y="934576"/>
                      <a:pt x="63500" y="934576"/>
                    </a:cubicBezTo>
                    <a:cubicBezTo>
                      <a:pt x="28540" y="934576"/>
                      <a:pt x="156" y="962834"/>
                      <a:pt x="0" y="997793"/>
                    </a:cubicBezTo>
                    <a:cubicBezTo>
                      <a:pt x="156" y="1032752"/>
                      <a:pt x="28540" y="1061009"/>
                      <a:pt x="63500" y="1061009"/>
                    </a:cubicBezTo>
                    <a:cubicBezTo>
                      <a:pt x="98460" y="1061009"/>
                      <a:pt x="126843" y="1032752"/>
                      <a:pt x="127000" y="997793"/>
                    </a:cubicBezTo>
                    <a:close/>
                    <a:moveTo>
                      <a:pt x="34933" y="997138"/>
                    </a:moveTo>
                    <a:cubicBezTo>
                      <a:pt x="34643" y="1012867"/>
                      <a:pt x="47121" y="1025872"/>
                      <a:pt x="62849" y="1026233"/>
                    </a:cubicBezTo>
                    <a:cubicBezTo>
                      <a:pt x="78576" y="1026592"/>
                      <a:pt x="91637" y="1014173"/>
                      <a:pt x="92068" y="998447"/>
                    </a:cubicBezTo>
                    <a:lnTo>
                      <a:pt x="114265" y="29455"/>
                    </a:lnTo>
                    <a:cubicBezTo>
                      <a:pt x="114555" y="13726"/>
                      <a:pt x="102076" y="721"/>
                      <a:pt x="86349" y="360"/>
                    </a:cubicBezTo>
                    <a:cubicBezTo>
                      <a:pt x="70621" y="0"/>
                      <a:pt x="57560" y="12420"/>
                      <a:pt x="57130" y="2814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23" name="Freeform 1623"/>
              <p:cNvSpPr/>
              <p:nvPr/>
            </p:nvSpPr>
            <p:spPr>
              <a:xfrm>
                <a:off x="8804217" y="9142206"/>
                <a:ext cx="127000" cy="12643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6433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63500" y="34642"/>
                    </a:moveTo>
                    <a:cubicBezTo>
                      <a:pt x="47768" y="34712"/>
                      <a:pt x="35052" y="47485"/>
                      <a:pt x="35052" y="63217"/>
                    </a:cubicBezTo>
                    <a:cubicBezTo>
                      <a:pt x="35052" y="78948"/>
                      <a:pt x="47768" y="91721"/>
                      <a:pt x="63500" y="91792"/>
                    </a:cubicBezTo>
                    <a:lnTo>
                      <a:pt x="85697" y="91792"/>
                    </a:lnTo>
                    <a:cubicBezTo>
                      <a:pt x="101429" y="91721"/>
                      <a:pt x="114145" y="78948"/>
                      <a:pt x="114145" y="63217"/>
                    </a:cubicBezTo>
                    <a:cubicBezTo>
                      <a:pt x="114145" y="47485"/>
                      <a:pt x="101429" y="34712"/>
                      <a:pt x="85697" y="3464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24" name="Freeform 1624"/>
              <p:cNvSpPr/>
              <p:nvPr/>
            </p:nvSpPr>
            <p:spPr>
              <a:xfrm>
                <a:off x="8826414" y="9066719"/>
                <a:ext cx="127000" cy="2019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20">
                    <a:moveTo>
                      <a:pt x="127000" y="138704"/>
                    </a:moveTo>
                    <a:cubicBezTo>
                      <a:pt x="126843" y="103745"/>
                      <a:pt x="98460" y="75487"/>
                      <a:pt x="63500" y="75487"/>
                    </a:cubicBezTo>
                    <a:cubicBezTo>
                      <a:pt x="28540" y="75487"/>
                      <a:pt x="157" y="103745"/>
                      <a:pt x="0" y="138704"/>
                    </a:cubicBezTo>
                    <a:cubicBezTo>
                      <a:pt x="157" y="173663"/>
                      <a:pt x="28540" y="201920"/>
                      <a:pt x="63500" y="201920"/>
                    </a:cubicBezTo>
                    <a:cubicBezTo>
                      <a:pt x="98460" y="201920"/>
                      <a:pt x="126843" y="173663"/>
                      <a:pt x="127000" y="138704"/>
                    </a:cubicBezTo>
                    <a:close/>
                    <a:moveTo>
                      <a:pt x="35513" y="132933"/>
                    </a:moveTo>
                    <a:cubicBezTo>
                      <a:pt x="32406" y="148356"/>
                      <a:pt x="42348" y="163388"/>
                      <a:pt x="57756" y="166565"/>
                    </a:cubicBezTo>
                    <a:cubicBezTo>
                      <a:pt x="73164" y="169741"/>
                      <a:pt x="88241" y="159867"/>
                      <a:pt x="91487" y="144473"/>
                    </a:cubicBezTo>
                    <a:lnTo>
                      <a:pt x="113684" y="36808"/>
                    </a:lnTo>
                    <a:cubicBezTo>
                      <a:pt x="116791" y="21385"/>
                      <a:pt x="106849" y="6353"/>
                      <a:pt x="91441" y="3176"/>
                    </a:cubicBezTo>
                    <a:cubicBezTo>
                      <a:pt x="76033" y="0"/>
                      <a:pt x="60956" y="9874"/>
                      <a:pt x="57710" y="2526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25" name="Freeform 1625"/>
              <p:cNvSpPr/>
              <p:nvPr/>
            </p:nvSpPr>
            <p:spPr>
              <a:xfrm>
                <a:off x="8848611" y="9034541"/>
                <a:ext cx="127000" cy="111483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32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68" y="62596"/>
                    </a:moveTo>
                    <a:cubicBezTo>
                      <a:pt x="91660" y="46867"/>
                      <a:pt x="78614" y="34427"/>
                      <a:pt x="62883" y="34768"/>
                    </a:cubicBezTo>
                    <a:cubicBezTo>
                      <a:pt x="47152" y="35109"/>
                      <a:pt x="34658" y="48103"/>
                      <a:pt x="34932" y="63835"/>
                    </a:cubicBezTo>
                    <a:lnTo>
                      <a:pt x="57129" y="1086661"/>
                    </a:lnTo>
                    <a:cubicBezTo>
                      <a:pt x="57536" y="1102391"/>
                      <a:pt x="70583" y="1114832"/>
                      <a:pt x="86315" y="1114490"/>
                    </a:cubicBezTo>
                    <a:cubicBezTo>
                      <a:pt x="102047" y="1114149"/>
                      <a:pt x="114541" y="1101153"/>
                      <a:pt x="114265" y="108542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26" name="Freeform 1626"/>
              <p:cNvSpPr/>
              <p:nvPr/>
            </p:nvSpPr>
            <p:spPr>
              <a:xfrm>
                <a:off x="8870808" y="8315454"/>
                <a:ext cx="127000" cy="186834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868343">
                    <a:moveTo>
                      <a:pt x="127000" y="1805127"/>
                    </a:moveTo>
                    <a:cubicBezTo>
                      <a:pt x="126844" y="1770168"/>
                      <a:pt x="98460" y="1741911"/>
                      <a:pt x="63500" y="1741911"/>
                    </a:cubicBezTo>
                    <a:cubicBezTo>
                      <a:pt x="28540" y="1741911"/>
                      <a:pt x="157" y="1770168"/>
                      <a:pt x="0" y="1805127"/>
                    </a:cubicBezTo>
                    <a:cubicBezTo>
                      <a:pt x="157" y="1840087"/>
                      <a:pt x="28540" y="1868344"/>
                      <a:pt x="63500" y="1868344"/>
                    </a:cubicBezTo>
                    <a:cubicBezTo>
                      <a:pt x="98460" y="1868344"/>
                      <a:pt x="126844" y="1840087"/>
                      <a:pt x="127000" y="1805127"/>
                    </a:cubicBezTo>
                    <a:close/>
                    <a:moveTo>
                      <a:pt x="34927" y="1804770"/>
                    </a:moveTo>
                    <a:cubicBezTo>
                      <a:pt x="34801" y="1820502"/>
                      <a:pt x="47414" y="1833376"/>
                      <a:pt x="63144" y="1833573"/>
                    </a:cubicBezTo>
                    <a:cubicBezTo>
                      <a:pt x="78875" y="1833769"/>
                      <a:pt x="91805" y="1821214"/>
                      <a:pt x="92073" y="1805485"/>
                    </a:cubicBezTo>
                    <a:lnTo>
                      <a:pt x="114270" y="28999"/>
                    </a:lnTo>
                    <a:cubicBezTo>
                      <a:pt x="114396" y="13268"/>
                      <a:pt x="101783" y="394"/>
                      <a:pt x="86052" y="197"/>
                    </a:cubicBezTo>
                    <a:cubicBezTo>
                      <a:pt x="70322" y="0"/>
                      <a:pt x="57391" y="12556"/>
                      <a:pt x="57125" y="2828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27" name="Freeform 1627"/>
              <p:cNvSpPr/>
              <p:nvPr/>
            </p:nvSpPr>
            <p:spPr>
              <a:xfrm>
                <a:off x="8893005" y="8280880"/>
                <a:ext cx="127000" cy="7919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9197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61" y="62311"/>
                    </a:moveTo>
                    <a:cubicBezTo>
                      <a:pt x="91492" y="46589"/>
                      <a:pt x="78322" y="34285"/>
                      <a:pt x="62598" y="34783"/>
                    </a:cubicBezTo>
                    <a:cubicBezTo>
                      <a:pt x="46874" y="35282"/>
                      <a:pt x="34511" y="48396"/>
                      <a:pt x="34939" y="64122"/>
                    </a:cubicBezTo>
                    <a:lnTo>
                      <a:pt x="57136" y="763950"/>
                    </a:lnTo>
                    <a:cubicBezTo>
                      <a:pt x="57705" y="779672"/>
                      <a:pt x="70875" y="791976"/>
                      <a:pt x="86599" y="791477"/>
                    </a:cubicBezTo>
                    <a:cubicBezTo>
                      <a:pt x="102323" y="790979"/>
                      <a:pt x="114686" y="777864"/>
                      <a:pt x="114258" y="76213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28" name="Freeform 1628"/>
              <p:cNvSpPr/>
              <p:nvPr/>
            </p:nvSpPr>
            <p:spPr>
              <a:xfrm>
                <a:off x="8915202" y="8980708"/>
                <a:ext cx="127000" cy="12762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0" y="62680"/>
                    </a:moveTo>
                    <a:cubicBezTo>
                      <a:pt x="91705" y="46953"/>
                      <a:pt x="78696" y="34479"/>
                      <a:pt x="62967" y="34773"/>
                    </a:cubicBezTo>
                    <a:cubicBezTo>
                      <a:pt x="47238" y="35068"/>
                      <a:pt x="34705" y="48022"/>
                      <a:pt x="34930" y="63752"/>
                    </a:cubicBezTo>
                    <a:lnTo>
                      <a:pt x="57127" y="1248075"/>
                    </a:lnTo>
                    <a:cubicBezTo>
                      <a:pt x="57492" y="1263802"/>
                      <a:pt x="70501" y="1276276"/>
                      <a:pt x="86230" y="1275981"/>
                    </a:cubicBezTo>
                    <a:cubicBezTo>
                      <a:pt x="101959" y="1275687"/>
                      <a:pt x="114492" y="1262733"/>
                      <a:pt x="114267" y="124700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29" name="Freeform 1629"/>
              <p:cNvSpPr/>
              <p:nvPr/>
            </p:nvSpPr>
            <p:spPr>
              <a:xfrm>
                <a:off x="8937399" y="6915889"/>
                <a:ext cx="127000" cy="337557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375575">
                    <a:moveTo>
                      <a:pt x="127000" y="3312358"/>
                    </a:moveTo>
                    <a:cubicBezTo>
                      <a:pt x="126844" y="3277399"/>
                      <a:pt x="98460" y="3249142"/>
                      <a:pt x="63500" y="3249142"/>
                    </a:cubicBezTo>
                    <a:cubicBezTo>
                      <a:pt x="28541" y="3249142"/>
                      <a:pt x="157" y="3277399"/>
                      <a:pt x="0" y="3312358"/>
                    </a:cubicBezTo>
                    <a:cubicBezTo>
                      <a:pt x="157" y="3347317"/>
                      <a:pt x="28541" y="3375574"/>
                      <a:pt x="63500" y="3375574"/>
                    </a:cubicBezTo>
                    <a:cubicBezTo>
                      <a:pt x="98460" y="3375574"/>
                      <a:pt x="126844" y="3347317"/>
                      <a:pt x="127000" y="3312358"/>
                    </a:cubicBezTo>
                    <a:close/>
                    <a:moveTo>
                      <a:pt x="34926" y="3312165"/>
                    </a:moveTo>
                    <a:cubicBezTo>
                      <a:pt x="34891" y="3327897"/>
                      <a:pt x="47577" y="3340698"/>
                      <a:pt x="63308" y="3340805"/>
                    </a:cubicBezTo>
                    <a:cubicBezTo>
                      <a:pt x="79040" y="3340911"/>
                      <a:pt x="91898" y="3328282"/>
                      <a:pt x="92075" y="3312551"/>
                    </a:cubicBezTo>
                    <a:lnTo>
                      <a:pt x="114272" y="28746"/>
                    </a:lnTo>
                    <a:cubicBezTo>
                      <a:pt x="114308" y="13014"/>
                      <a:pt x="101621" y="212"/>
                      <a:pt x="85890" y="106"/>
                    </a:cubicBezTo>
                    <a:cubicBezTo>
                      <a:pt x="70159" y="0"/>
                      <a:pt x="57300" y="12628"/>
                      <a:pt x="57123" y="2835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30" name="Freeform 1630"/>
              <p:cNvSpPr/>
              <p:nvPr/>
            </p:nvSpPr>
            <p:spPr>
              <a:xfrm>
                <a:off x="8959597" y="6000462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943979"/>
                    </a:moveTo>
                    <a:cubicBezTo>
                      <a:pt x="126843" y="909020"/>
                      <a:pt x="98459" y="880763"/>
                      <a:pt x="63500" y="880763"/>
                    </a:cubicBezTo>
                    <a:cubicBezTo>
                      <a:pt x="28540" y="880763"/>
                      <a:pt x="156" y="909020"/>
                      <a:pt x="0" y="943979"/>
                    </a:cubicBezTo>
                    <a:cubicBezTo>
                      <a:pt x="156" y="978938"/>
                      <a:pt x="28540" y="1007196"/>
                      <a:pt x="63500" y="1007196"/>
                    </a:cubicBezTo>
                    <a:cubicBezTo>
                      <a:pt x="98459" y="1007196"/>
                      <a:pt x="126843" y="978938"/>
                      <a:pt x="127000" y="943979"/>
                    </a:cubicBezTo>
                    <a:close/>
                    <a:moveTo>
                      <a:pt x="34933" y="943287"/>
                    </a:moveTo>
                    <a:cubicBezTo>
                      <a:pt x="34622" y="959016"/>
                      <a:pt x="47083" y="972037"/>
                      <a:pt x="62810" y="972419"/>
                    </a:cubicBezTo>
                    <a:cubicBezTo>
                      <a:pt x="78537" y="972800"/>
                      <a:pt x="91614" y="960398"/>
                      <a:pt x="92066" y="944672"/>
                    </a:cubicBezTo>
                    <a:lnTo>
                      <a:pt x="114263" y="29513"/>
                    </a:lnTo>
                    <a:cubicBezTo>
                      <a:pt x="114574" y="13784"/>
                      <a:pt x="102113" y="762"/>
                      <a:pt x="86386" y="381"/>
                    </a:cubicBezTo>
                    <a:cubicBezTo>
                      <a:pt x="70659" y="0"/>
                      <a:pt x="57581" y="12402"/>
                      <a:pt x="57129" y="2812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31" name="Freeform 1631"/>
              <p:cNvSpPr/>
              <p:nvPr/>
            </p:nvSpPr>
            <p:spPr>
              <a:xfrm>
                <a:off x="8981794" y="5966066"/>
                <a:ext cx="127000" cy="219130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191300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73" y="62914"/>
                    </a:moveTo>
                    <a:cubicBezTo>
                      <a:pt x="91837" y="47184"/>
                      <a:pt x="78930" y="34604"/>
                      <a:pt x="63199" y="34770"/>
                    </a:cubicBezTo>
                    <a:cubicBezTo>
                      <a:pt x="47468" y="34937"/>
                      <a:pt x="34830" y="47787"/>
                      <a:pt x="34926" y="63519"/>
                    </a:cubicBezTo>
                    <a:lnTo>
                      <a:pt x="57123" y="2163001"/>
                    </a:lnTo>
                    <a:cubicBezTo>
                      <a:pt x="57366" y="2178727"/>
                      <a:pt x="70271" y="2191300"/>
                      <a:pt x="85997" y="2191133"/>
                    </a:cubicBezTo>
                    <a:cubicBezTo>
                      <a:pt x="101724" y="2190967"/>
                      <a:pt x="114359" y="2178124"/>
                      <a:pt x="114269" y="216239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32" name="Freeform 1632"/>
              <p:cNvSpPr/>
              <p:nvPr/>
            </p:nvSpPr>
            <p:spPr>
              <a:xfrm>
                <a:off x="9003991" y="8065549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1808" y="59325"/>
                    </a:moveTo>
                    <a:cubicBezTo>
                      <a:pt x="89597" y="43749"/>
                      <a:pt x="75211" y="32892"/>
                      <a:pt x="59626" y="35033"/>
                    </a:cubicBezTo>
                    <a:cubicBezTo>
                      <a:pt x="44040" y="37175"/>
                      <a:pt x="33118" y="51512"/>
                      <a:pt x="35191" y="67107"/>
                    </a:cubicBezTo>
                    <a:lnTo>
                      <a:pt x="57388" y="228605"/>
                    </a:lnTo>
                    <a:cubicBezTo>
                      <a:pt x="59599" y="244181"/>
                      <a:pt x="73984" y="255038"/>
                      <a:pt x="89570" y="252897"/>
                    </a:cubicBezTo>
                    <a:cubicBezTo>
                      <a:pt x="105155" y="250755"/>
                      <a:pt x="116078" y="236418"/>
                      <a:pt x="114005" y="22082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33" name="Freeform 1633"/>
              <p:cNvSpPr/>
              <p:nvPr/>
            </p:nvSpPr>
            <p:spPr>
              <a:xfrm>
                <a:off x="9026187" y="6000682"/>
                <a:ext cx="127000" cy="23527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352798">
                    <a:moveTo>
                      <a:pt x="127000" y="2289582"/>
                    </a:moveTo>
                    <a:cubicBezTo>
                      <a:pt x="126843" y="2254623"/>
                      <a:pt x="98460" y="2226365"/>
                      <a:pt x="63500" y="2226365"/>
                    </a:cubicBezTo>
                    <a:cubicBezTo>
                      <a:pt x="28540" y="2226365"/>
                      <a:pt x="157" y="2254623"/>
                      <a:pt x="0" y="2289582"/>
                    </a:cubicBezTo>
                    <a:cubicBezTo>
                      <a:pt x="157" y="2324541"/>
                      <a:pt x="28540" y="2352798"/>
                      <a:pt x="63500" y="2352798"/>
                    </a:cubicBezTo>
                    <a:cubicBezTo>
                      <a:pt x="98460" y="2352798"/>
                      <a:pt x="126843" y="2324541"/>
                      <a:pt x="127000" y="2289582"/>
                    </a:cubicBezTo>
                    <a:close/>
                    <a:moveTo>
                      <a:pt x="34927" y="2289301"/>
                    </a:moveTo>
                    <a:cubicBezTo>
                      <a:pt x="34842" y="2305033"/>
                      <a:pt x="47490" y="2317874"/>
                      <a:pt x="63221" y="2318028"/>
                    </a:cubicBezTo>
                    <a:cubicBezTo>
                      <a:pt x="78953" y="2318182"/>
                      <a:pt x="91849" y="2305592"/>
                      <a:pt x="92074" y="2289862"/>
                    </a:cubicBezTo>
                    <a:lnTo>
                      <a:pt x="114271" y="28881"/>
                    </a:lnTo>
                    <a:cubicBezTo>
                      <a:pt x="114355" y="13149"/>
                      <a:pt x="101708" y="309"/>
                      <a:pt x="85977" y="154"/>
                    </a:cubicBezTo>
                    <a:cubicBezTo>
                      <a:pt x="70245" y="0"/>
                      <a:pt x="57348" y="12590"/>
                      <a:pt x="57124" y="2832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34" name="Freeform 1634"/>
              <p:cNvSpPr/>
              <p:nvPr/>
            </p:nvSpPr>
            <p:spPr>
              <a:xfrm>
                <a:off x="9048384" y="5966066"/>
                <a:ext cx="127000" cy="32140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214082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4" y="63013"/>
                    </a:moveTo>
                    <a:cubicBezTo>
                      <a:pt x="91892" y="47282"/>
                      <a:pt x="79029" y="34658"/>
                      <a:pt x="63298" y="34770"/>
                    </a:cubicBezTo>
                    <a:cubicBezTo>
                      <a:pt x="47566" y="34882"/>
                      <a:pt x="34884" y="47688"/>
                      <a:pt x="34926" y="63420"/>
                    </a:cubicBezTo>
                    <a:lnTo>
                      <a:pt x="57123" y="3185727"/>
                    </a:lnTo>
                    <a:cubicBezTo>
                      <a:pt x="57305" y="3201457"/>
                      <a:pt x="70168" y="3214082"/>
                      <a:pt x="85900" y="3213971"/>
                    </a:cubicBezTo>
                    <a:cubicBezTo>
                      <a:pt x="101631" y="3213858"/>
                      <a:pt x="114313" y="3201052"/>
                      <a:pt x="114271" y="318532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35" name="Freeform 1635"/>
              <p:cNvSpPr/>
              <p:nvPr/>
            </p:nvSpPr>
            <p:spPr>
              <a:xfrm>
                <a:off x="9070581" y="8691707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459882"/>
                    </a:moveTo>
                    <a:cubicBezTo>
                      <a:pt x="126844" y="424923"/>
                      <a:pt x="98460" y="396666"/>
                      <a:pt x="63500" y="396666"/>
                    </a:cubicBezTo>
                    <a:cubicBezTo>
                      <a:pt x="28540" y="396666"/>
                      <a:pt x="157" y="424923"/>
                      <a:pt x="0" y="459882"/>
                    </a:cubicBezTo>
                    <a:cubicBezTo>
                      <a:pt x="157" y="494842"/>
                      <a:pt x="28540" y="523099"/>
                      <a:pt x="63500" y="523099"/>
                    </a:cubicBezTo>
                    <a:cubicBezTo>
                      <a:pt x="98460" y="523099"/>
                      <a:pt x="126844" y="494842"/>
                      <a:pt x="127000" y="459882"/>
                    </a:cubicBezTo>
                    <a:close/>
                    <a:moveTo>
                      <a:pt x="34963" y="458412"/>
                    </a:moveTo>
                    <a:cubicBezTo>
                      <a:pt x="34224" y="474127"/>
                      <a:pt x="46325" y="487483"/>
                      <a:pt x="62036" y="488292"/>
                    </a:cubicBezTo>
                    <a:cubicBezTo>
                      <a:pt x="77747" y="489102"/>
                      <a:pt x="91157" y="477060"/>
                      <a:pt x="92037" y="461354"/>
                    </a:cubicBezTo>
                    <a:lnTo>
                      <a:pt x="114234" y="30690"/>
                    </a:lnTo>
                    <a:cubicBezTo>
                      <a:pt x="114974" y="14976"/>
                      <a:pt x="102872" y="1619"/>
                      <a:pt x="87162" y="810"/>
                    </a:cubicBezTo>
                    <a:cubicBezTo>
                      <a:pt x="71451" y="0"/>
                      <a:pt x="58040" y="12042"/>
                      <a:pt x="57160" y="2774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36" name="Freeform 1636"/>
              <p:cNvSpPr/>
              <p:nvPr/>
            </p:nvSpPr>
            <p:spPr>
              <a:xfrm>
                <a:off x="9092778" y="7023453"/>
                <a:ext cx="127000" cy="176069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60690">
                    <a:moveTo>
                      <a:pt x="127000" y="1697474"/>
                    </a:moveTo>
                    <a:cubicBezTo>
                      <a:pt x="126844" y="1662514"/>
                      <a:pt x="98460" y="1634257"/>
                      <a:pt x="63500" y="1634257"/>
                    </a:cubicBezTo>
                    <a:cubicBezTo>
                      <a:pt x="28540" y="1634257"/>
                      <a:pt x="157" y="1662514"/>
                      <a:pt x="0" y="1697474"/>
                    </a:cubicBezTo>
                    <a:cubicBezTo>
                      <a:pt x="157" y="1732433"/>
                      <a:pt x="28540" y="1760690"/>
                      <a:pt x="63500" y="1760690"/>
                    </a:cubicBezTo>
                    <a:cubicBezTo>
                      <a:pt x="98460" y="1760690"/>
                      <a:pt x="126844" y="1732433"/>
                      <a:pt x="127000" y="1697474"/>
                    </a:cubicBezTo>
                    <a:close/>
                    <a:moveTo>
                      <a:pt x="34928" y="1697094"/>
                    </a:moveTo>
                    <a:cubicBezTo>
                      <a:pt x="34776" y="1712834"/>
                      <a:pt x="47383" y="1725733"/>
                      <a:pt x="63122" y="1725942"/>
                    </a:cubicBezTo>
                    <a:cubicBezTo>
                      <a:pt x="78862" y="1726152"/>
                      <a:pt x="91806" y="1713592"/>
                      <a:pt x="92073" y="1697853"/>
                    </a:cubicBezTo>
                    <a:lnTo>
                      <a:pt x="114270" y="29034"/>
                    </a:lnTo>
                    <a:cubicBezTo>
                      <a:pt x="114409" y="13303"/>
                      <a:pt x="101807" y="418"/>
                      <a:pt x="86076" y="209"/>
                    </a:cubicBezTo>
                    <a:cubicBezTo>
                      <a:pt x="70346" y="0"/>
                      <a:pt x="57405" y="12545"/>
                      <a:pt x="57125" y="2827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37" name="Freeform 1637"/>
              <p:cNvSpPr/>
              <p:nvPr/>
            </p:nvSpPr>
            <p:spPr>
              <a:xfrm>
                <a:off x="9114975" y="5193139"/>
                <a:ext cx="127000" cy="192218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922185">
                    <a:moveTo>
                      <a:pt x="127000" y="1858969"/>
                    </a:moveTo>
                    <a:cubicBezTo>
                      <a:pt x="126844" y="1824009"/>
                      <a:pt x="98460" y="1795752"/>
                      <a:pt x="63500" y="1795752"/>
                    </a:cubicBezTo>
                    <a:cubicBezTo>
                      <a:pt x="28541" y="1795752"/>
                      <a:pt x="157" y="1824009"/>
                      <a:pt x="0" y="1858969"/>
                    </a:cubicBezTo>
                    <a:cubicBezTo>
                      <a:pt x="157" y="1893928"/>
                      <a:pt x="28541" y="1922185"/>
                      <a:pt x="63500" y="1922185"/>
                    </a:cubicBezTo>
                    <a:cubicBezTo>
                      <a:pt x="98460" y="1922185"/>
                      <a:pt x="126844" y="1893928"/>
                      <a:pt x="127000" y="1858969"/>
                    </a:cubicBezTo>
                    <a:close/>
                    <a:moveTo>
                      <a:pt x="34928" y="1858622"/>
                    </a:moveTo>
                    <a:cubicBezTo>
                      <a:pt x="34799" y="1874359"/>
                      <a:pt x="47419" y="1887237"/>
                      <a:pt x="63155" y="1887428"/>
                    </a:cubicBezTo>
                    <a:cubicBezTo>
                      <a:pt x="78892" y="1887619"/>
                      <a:pt x="91820" y="1875050"/>
                      <a:pt x="92073" y="1859315"/>
                    </a:cubicBezTo>
                    <a:lnTo>
                      <a:pt x="114270" y="28997"/>
                    </a:lnTo>
                    <a:cubicBezTo>
                      <a:pt x="114399" y="13260"/>
                      <a:pt x="101779" y="382"/>
                      <a:pt x="86042" y="191"/>
                    </a:cubicBezTo>
                    <a:cubicBezTo>
                      <a:pt x="70306" y="0"/>
                      <a:pt x="57378" y="12569"/>
                      <a:pt x="57125" y="2830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38" name="Freeform 1638"/>
              <p:cNvSpPr/>
              <p:nvPr/>
            </p:nvSpPr>
            <p:spPr>
              <a:xfrm>
                <a:off x="9137173" y="5158573"/>
                <a:ext cx="127000" cy="531352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313521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6"/>
                    </a:cubicBezTo>
                    <a:close/>
                    <a:moveTo>
                      <a:pt x="92075" y="63095"/>
                    </a:moveTo>
                    <a:cubicBezTo>
                      <a:pt x="91937" y="47363"/>
                      <a:pt x="79110" y="34702"/>
                      <a:pt x="63379" y="34769"/>
                    </a:cubicBezTo>
                    <a:cubicBezTo>
                      <a:pt x="47647" y="34836"/>
                      <a:pt x="34928" y="47606"/>
                      <a:pt x="34925" y="63338"/>
                    </a:cubicBezTo>
                    <a:lnTo>
                      <a:pt x="57122" y="5285128"/>
                    </a:lnTo>
                    <a:cubicBezTo>
                      <a:pt x="57259" y="5300859"/>
                      <a:pt x="70086" y="5313520"/>
                      <a:pt x="85818" y="5313454"/>
                    </a:cubicBezTo>
                    <a:cubicBezTo>
                      <a:pt x="101550" y="5313386"/>
                      <a:pt x="114269" y="5300616"/>
                      <a:pt x="114272" y="528488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39" name="Freeform 1639"/>
              <p:cNvSpPr/>
              <p:nvPr/>
            </p:nvSpPr>
            <p:spPr>
              <a:xfrm>
                <a:off x="9159370" y="5354771"/>
                <a:ext cx="127000" cy="515202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152024">
                    <a:moveTo>
                      <a:pt x="127000" y="5088808"/>
                    </a:moveTo>
                    <a:cubicBezTo>
                      <a:pt x="126843" y="5053849"/>
                      <a:pt x="98459" y="5025592"/>
                      <a:pt x="63500" y="5025592"/>
                    </a:cubicBezTo>
                    <a:cubicBezTo>
                      <a:pt x="28540" y="5025592"/>
                      <a:pt x="156" y="5053849"/>
                      <a:pt x="0" y="5088808"/>
                    </a:cubicBezTo>
                    <a:cubicBezTo>
                      <a:pt x="156" y="5123767"/>
                      <a:pt x="28540" y="5152024"/>
                      <a:pt x="63500" y="5152024"/>
                    </a:cubicBezTo>
                    <a:cubicBezTo>
                      <a:pt x="98459" y="5152024"/>
                      <a:pt x="126843" y="5123767"/>
                      <a:pt x="127000" y="5088808"/>
                    </a:cubicBezTo>
                    <a:close/>
                    <a:moveTo>
                      <a:pt x="34925" y="5088682"/>
                    </a:moveTo>
                    <a:cubicBezTo>
                      <a:pt x="34926" y="5104414"/>
                      <a:pt x="47642" y="5117186"/>
                      <a:pt x="63375" y="5117256"/>
                    </a:cubicBezTo>
                    <a:cubicBezTo>
                      <a:pt x="79106" y="5117325"/>
                      <a:pt x="91935" y="5104665"/>
                      <a:pt x="92075" y="5088933"/>
                    </a:cubicBezTo>
                    <a:lnTo>
                      <a:pt x="114272" y="28642"/>
                    </a:lnTo>
                    <a:cubicBezTo>
                      <a:pt x="114270" y="12910"/>
                      <a:pt x="101553" y="139"/>
                      <a:pt x="85821" y="69"/>
                    </a:cubicBezTo>
                    <a:cubicBezTo>
                      <a:pt x="70090" y="0"/>
                      <a:pt x="57261" y="12660"/>
                      <a:pt x="57122" y="2839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40" name="Freeform 1640"/>
              <p:cNvSpPr/>
              <p:nvPr/>
            </p:nvSpPr>
            <p:spPr>
              <a:xfrm>
                <a:off x="9181567" y="5320071"/>
                <a:ext cx="127000" cy="455987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559871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60" y="126434"/>
                      <a:pt x="126843" y="98176"/>
                      <a:pt x="127000" y="63217"/>
                    </a:cubicBezTo>
                    <a:close/>
                    <a:moveTo>
                      <a:pt x="92075" y="63075"/>
                    </a:moveTo>
                    <a:cubicBezTo>
                      <a:pt x="91926" y="47344"/>
                      <a:pt x="79090" y="34691"/>
                      <a:pt x="63359" y="34770"/>
                    </a:cubicBezTo>
                    <a:cubicBezTo>
                      <a:pt x="47627" y="34847"/>
                      <a:pt x="34917" y="47627"/>
                      <a:pt x="34925" y="63359"/>
                    </a:cubicBezTo>
                    <a:lnTo>
                      <a:pt x="57122" y="4531488"/>
                    </a:lnTo>
                    <a:cubicBezTo>
                      <a:pt x="57271" y="4547219"/>
                      <a:pt x="70106" y="4559872"/>
                      <a:pt x="85838" y="4559793"/>
                    </a:cubicBezTo>
                    <a:cubicBezTo>
                      <a:pt x="101569" y="4559715"/>
                      <a:pt x="114279" y="4546936"/>
                      <a:pt x="114271" y="453120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41" name="Freeform 1641"/>
              <p:cNvSpPr/>
              <p:nvPr/>
            </p:nvSpPr>
            <p:spPr>
              <a:xfrm>
                <a:off x="9203764" y="9176430"/>
                <a:ext cx="127000" cy="73820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204">
                    <a:moveTo>
                      <a:pt x="127000" y="674987"/>
                    </a:moveTo>
                    <a:cubicBezTo>
                      <a:pt x="126843" y="640028"/>
                      <a:pt x="98460" y="611771"/>
                      <a:pt x="63500" y="611771"/>
                    </a:cubicBezTo>
                    <a:cubicBezTo>
                      <a:pt x="28540" y="611771"/>
                      <a:pt x="156" y="640028"/>
                      <a:pt x="0" y="674987"/>
                    </a:cubicBezTo>
                    <a:cubicBezTo>
                      <a:pt x="156" y="709946"/>
                      <a:pt x="28540" y="738204"/>
                      <a:pt x="63500" y="738204"/>
                    </a:cubicBezTo>
                    <a:cubicBezTo>
                      <a:pt x="98460" y="738204"/>
                      <a:pt x="126843" y="709946"/>
                      <a:pt x="127000" y="674987"/>
                    </a:cubicBezTo>
                    <a:close/>
                    <a:moveTo>
                      <a:pt x="34942" y="674006"/>
                    </a:moveTo>
                    <a:cubicBezTo>
                      <a:pt x="34460" y="689738"/>
                      <a:pt x="46792" y="702899"/>
                      <a:pt x="62522" y="703439"/>
                    </a:cubicBezTo>
                    <a:cubicBezTo>
                      <a:pt x="78253" y="703980"/>
                      <a:pt x="91459" y="691697"/>
                      <a:pt x="92058" y="675969"/>
                    </a:cubicBezTo>
                    <a:lnTo>
                      <a:pt x="114255" y="29974"/>
                    </a:lnTo>
                    <a:cubicBezTo>
                      <a:pt x="114737" y="14242"/>
                      <a:pt x="102405" y="1081"/>
                      <a:pt x="86674" y="541"/>
                    </a:cubicBezTo>
                    <a:cubicBezTo>
                      <a:pt x="70944" y="0"/>
                      <a:pt x="57738" y="12283"/>
                      <a:pt x="57139" y="2801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42" name="Freeform 1642"/>
              <p:cNvSpPr/>
              <p:nvPr/>
            </p:nvSpPr>
            <p:spPr>
              <a:xfrm>
                <a:off x="9225961" y="8099999"/>
                <a:ext cx="127000" cy="11686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68640">
                    <a:moveTo>
                      <a:pt x="127000" y="1105424"/>
                    </a:moveTo>
                    <a:cubicBezTo>
                      <a:pt x="126843" y="1070465"/>
                      <a:pt x="98460" y="1042207"/>
                      <a:pt x="63500" y="1042207"/>
                    </a:cubicBezTo>
                    <a:cubicBezTo>
                      <a:pt x="28540" y="1042207"/>
                      <a:pt x="156" y="1070465"/>
                      <a:pt x="0" y="1105424"/>
                    </a:cubicBezTo>
                    <a:cubicBezTo>
                      <a:pt x="156" y="1140383"/>
                      <a:pt x="28540" y="1168640"/>
                      <a:pt x="63500" y="1168640"/>
                    </a:cubicBezTo>
                    <a:cubicBezTo>
                      <a:pt x="98460" y="1168640"/>
                      <a:pt x="126843" y="1140383"/>
                      <a:pt x="127000" y="1105424"/>
                    </a:cubicBezTo>
                    <a:close/>
                    <a:moveTo>
                      <a:pt x="34931" y="1104834"/>
                    </a:moveTo>
                    <a:cubicBezTo>
                      <a:pt x="34677" y="1120565"/>
                      <a:pt x="47185" y="1133540"/>
                      <a:pt x="62913" y="1133865"/>
                    </a:cubicBezTo>
                    <a:cubicBezTo>
                      <a:pt x="78642" y="1134189"/>
                      <a:pt x="91674" y="1121740"/>
                      <a:pt x="92069" y="1106013"/>
                    </a:cubicBezTo>
                    <a:lnTo>
                      <a:pt x="114266" y="29355"/>
                    </a:lnTo>
                    <a:cubicBezTo>
                      <a:pt x="114520" y="13625"/>
                      <a:pt x="102011" y="649"/>
                      <a:pt x="86284" y="324"/>
                    </a:cubicBezTo>
                    <a:cubicBezTo>
                      <a:pt x="70555" y="0"/>
                      <a:pt x="57523" y="12450"/>
                      <a:pt x="57128" y="2817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43" name="Freeform 1643"/>
              <p:cNvSpPr/>
              <p:nvPr/>
            </p:nvSpPr>
            <p:spPr>
              <a:xfrm>
                <a:off x="9248158" y="8065549"/>
                <a:ext cx="127000" cy="63064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30648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50" y="62039"/>
                    </a:moveTo>
                    <a:cubicBezTo>
                      <a:pt x="91351" y="46309"/>
                      <a:pt x="78058" y="34109"/>
                      <a:pt x="62326" y="34757"/>
                    </a:cubicBezTo>
                    <a:cubicBezTo>
                      <a:pt x="46594" y="35406"/>
                      <a:pt x="34351" y="48660"/>
                      <a:pt x="34949" y="64394"/>
                    </a:cubicBezTo>
                    <a:lnTo>
                      <a:pt x="57146" y="602722"/>
                    </a:lnTo>
                    <a:cubicBezTo>
                      <a:pt x="57848" y="618450"/>
                      <a:pt x="71139" y="630647"/>
                      <a:pt x="86870" y="629999"/>
                    </a:cubicBezTo>
                    <a:cubicBezTo>
                      <a:pt x="102600" y="629351"/>
                      <a:pt x="114843" y="616100"/>
                      <a:pt x="114247" y="60036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44" name="Freeform 1644"/>
              <p:cNvSpPr/>
              <p:nvPr/>
            </p:nvSpPr>
            <p:spPr>
              <a:xfrm>
                <a:off x="9270355" y="8580965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86128"/>
                    </a:moveTo>
                    <a:cubicBezTo>
                      <a:pt x="126843" y="51169"/>
                      <a:pt x="98460" y="22912"/>
                      <a:pt x="63500" y="22912"/>
                    </a:cubicBezTo>
                    <a:cubicBezTo>
                      <a:pt x="28540" y="22912"/>
                      <a:pt x="157" y="51169"/>
                      <a:pt x="0" y="86128"/>
                    </a:cubicBezTo>
                    <a:cubicBezTo>
                      <a:pt x="157" y="121088"/>
                      <a:pt x="28540" y="149345"/>
                      <a:pt x="63500" y="149345"/>
                    </a:cubicBezTo>
                    <a:cubicBezTo>
                      <a:pt x="98460" y="149345"/>
                      <a:pt x="126843" y="121088"/>
                      <a:pt x="127000" y="86128"/>
                    </a:cubicBezTo>
                    <a:close/>
                    <a:moveTo>
                      <a:pt x="37082" y="75236"/>
                    </a:moveTo>
                    <a:cubicBezTo>
                      <a:pt x="31150" y="89807"/>
                      <a:pt x="38112" y="106431"/>
                      <a:pt x="52656" y="112428"/>
                    </a:cubicBezTo>
                    <a:cubicBezTo>
                      <a:pt x="67200" y="118425"/>
                      <a:pt x="83855" y="111539"/>
                      <a:pt x="89917" y="97022"/>
                    </a:cubicBezTo>
                    <a:lnTo>
                      <a:pt x="112114" y="43188"/>
                    </a:lnTo>
                    <a:cubicBezTo>
                      <a:pt x="118046" y="28618"/>
                      <a:pt x="111085" y="11993"/>
                      <a:pt x="96541" y="5996"/>
                    </a:cubicBezTo>
                    <a:cubicBezTo>
                      <a:pt x="81997" y="0"/>
                      <a:pt x="65341" y="6886"/>
                      <a:pt x="59279" y="2140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45" name="Freeform 1645"/>
              <p:cNvSpPr/>
              <p:nvPr/>
            </p:nvSpPr>
            <p:spPr>
              <a:xfrm>
                <a:off x="9292552" y="8550045"/>
                <a:ext cx="127000" cy="73818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181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58" y="62235"/>
                    </a:moveTo>
                    <a:cubicBezTo>
                      <a:pt x="91447" y="46515"/>
                      <a:pt x="78246" y="34245"/>
                      <a:pt x="62523" y="34785"/>
                    </a:cubicBezTo>
                    <a:cubicBezTo>
                      <a:pt x="46800" y="35326"/>
                      <a:pt x="34472" y="48473"/>
                      <a:pt x="34941" y="64197"/>
                    </a:cubicBezTo>
                    <a:lnTo>
                      <a:pt x="57139" y="710191"/>
                    </a:lnTo>
                    <a:cubicBezTo>
                      <a:pt x="57749" y="725911"/>
                      <a:pt x="70951" y="738181"/>
                      <a:pt x="86673" y="737642"/>
                    </a:cubicBezTo>
                    <a:cubicBezTo>
                      <a:pt x="102396" y="737101"/>
                      <a:pt x="114725" y="723954"/>
                      <a:pt x="114255" y="70822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46" name="Freeform 1646"/>
              <p:cNvSpPr/>
              <p:nvPr/>
            </p:nvSpPr>
            <p:spPr>
              <a:xfrm>
                <a:off x="9314749" y="8960446"/>
                <a:ext cx="127000" cy="36202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6">
                    <a:moveTo>
                      <a:pt x="127000" y="298810"/>
                    </a:moveTo>
                    <a:cubicBezTo>
                      <a:pt x="126844" y="263851"/>
                      <a:pt x="98460" y="235593"/>
                      <a:pt x="63500" y="235593"/>
                    </a:cubicBezTo>
                    <a:cubicBezTo>
                      <a:pt x="28540" y="235593"/>
                      <a:pt x="157" y="263851"/>
                      <a:pt x="0" y="298810"/>
                    </a:cubicBezTo>
                    <a:cubicBezTo>
                      <a:pt x="157" y="333769"/>
                      <a:pt x="28540" y="362026"/>
                      <a:pt x="63500" y="362026"/>
                    </a:cubicBezTo>
                    <a:cubicBezTo>
                      <a:pt x="98460" y="362026"/>
                      <a:pt x="126844" y="333769"/>
                      <a:pt x="127000" y="298810"/>
                    </a:cubicBezTo>
                    <a:close/>
                    <a:moveTo>
                      <a:pt x="35021" y="296461"/>
                    </a:moveTo>
                    <a:cubicBezTo>
                      <a:pt x="33799" y="312145"/>
                      <a:pt x="45484" y="325868"/>
                      <a:pt x="61162" y="327161"/>
                    </a:cubicBezTo>
                    <a:cubicBezTo>
                      <a:pt x="76841" y="328454"/>
                      <a:pt x="90616" y="316830"/>
                      <a:pt x="91978" y="301158"/>
                    </a:cubicBezTo>
                    <a:lnTo>
                      <a:pt x="114175" y="31993"/>
                    </a:lnTo>
                    <a:cubicBezTo>
                      <a:pt x="115399" y="16309"/>
                      <a:pt x="103714" y="2587"/>
                      <a:pt x="88035" y="1293"/>
                    </a:cubicBezTo>
                    <a:cubicBezTo>
                      <a:pt x="72356" y="0"/>
                      <a:pt x="58582" y="11623"/>
                      <a:pt x="57218" y="2729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47" name="Freeform 1647"/>
              <p:cNvSpPr/>
              <p:nvPr/>
            </p:nvSpPr>
            <p:spPr>
              <a:xfrm>
                <a:off x="9336946" y="8926874"/>
                <a:ext cx="127000" cy="127627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7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70" y="62681"/>
                    </a:moveTo>
                    <a:cubicBezTo>
                      <a:pt x="91705" y="46953"/>
                      <a:pt x="78696" y="34480"/>
                      <a:pt x="62967" y="34774"/>
                    </a:cubicBezTo>
                    <a:cubicBezTo>
                      <a:pt x="47238" y="35069"/>
                      <a:pt x="34705" y="48022"/>
                      <a:pt x="34930" y="63752"/>
                    </a:cubicBezTo>
                    <a:lnTo>
                      <a:pt x="57127" y="1248075"/>
                    </a:lnTo>
                    <a:cubicBezTo>
                      <a:pt x="57492" y="1263803"/>
                      <a:pt x="70501" y="1276278"/>
                      <a:pt x="86230" y="1275983"/>
                    </a:cubicBezTo>
                    <a:cubicBezTo>
                      <a:pt x="101959" y="1275688"/>
                      <a:pt x="114491" y="1262735"/>
                      <a:pt x="114267" y="124700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48" name="Freeform 1648"/>
              <p:cNvSpPr/>
              <p:nvPr/>
            </p:nvSpPr>
            <p:spPr>
              <a:xfrm>
                <a:off x="9359143" y="8907533"/>
                <a:ext cx="127000" cy="13300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30098">
                    <a:moveTo>
                      <a:pt x="127000" y="1266882"/>
                    </a:moveTo>
                    <a:cubicBezTo>
                      <a:pt x="126843" y="1231923"/>
                      <a:pt x="98460" y="1203665"/>
                      <a:pt x="63500" y="1203665"/>
                    </a:cubicBezTo>
                    <a:cubicBezTo>
                      <a:pt x="28540" y="1203665"/>
                      <a:pt x="156" y="1231923"/>
                      <a:pt x="0" y="1266882"/>
                    </a:cubicBezTo>
                    <a:cubicBezTo>
                      <a:pt x="156" y="1301841"/>
                      <a:pt x="28540" y="1330098"/>
                      <a:pt x="63500" y="1330098"/>
                    </a:cubicBezTo>
                    <a:cubicBezTo>
                      <a:pt x="98460" y="1330098"/>
                      <a:pt x="126843" y="1301841"/>
                      <a:pt x="127000" y="1266882"/>
                    </a:cubicBezTo>
                    <a:close/>
                    <a:moveTo>
                      <a:pt x="34929" y="1266369"/>
                    </a:moveTo>
                    <a:cubicBezTo>
                      <a:pt x="34718" y="1282099"/>
                      <a:pt x="47260" y="1295042"/>
                      <a:pt x="62990" y="1295324"/>
                    </a:cubicBezTo>
                    <a:cubicBezTo>
                      <a:pt x="78719" y="1295606"/>
                      <a:pt x="91718" y="1283121"/>
                      <a:pt x="92070" y="1267393"/>
                    </a:cubicBezTo>
                    <a:lnTo>
                      <a:pt x="114267" y="29237"/>
                    </a:lnTo>
                    <a:cubicBezTo>
                      <a:pt x="114479" y="13507"/>
                      <a:pt x="101936" y="564"/>
                      <a:pt x="86207" y="282"/>
                    </a:cubicBezTo>
                    <a:cubicBezTo>
                      <a:pt x="70478" y="0"/>
                      <a:pt x="57478" y="12485"/>
                      <a:pt x="57126" y="2821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49" name="Freeform 1649"/>
              <p:cNvSpPr/>
              <p:nvPr/>
            </p:nvSpPr>
            <p:spPr>
              <a:xfrm>
                <a:off x="9381340" y="8637450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298808"/>
                    </a:moveTo>
                    <a:cubicBezTo>
                      <a:pt x="126843" y="263849"/>
                      <a:pt x="98460" y="235592"/>
                      <a:pt x="63500" y="235592"/>
                    </a:cubicBezTo>
                    <a:cubicBezTo>
                      <a:pt x="28540" y="235592"/>
                      <a:pt x="156" y="263849"/>
                      <a:pt x="0" y="298808"/>
                    </a:cubicBezTo>
                    <a:cubicBezTo>
                      <a:pt x="156" y="333768"/>
                      <a:pt x="28540" y="362025"/>
                      <a:pt x="63500" y="362025"/>
                    </a:cubicBezTo>
                    <a:cubicBezTo>
                      <a:pt x="98460" y="362025"/>
                      <a:pt x="126843" y="333768"/>
                      <a:pt x="127000" y="298808"/>
                    </a:cubicBezTo>
                    <a:close/>
                    <a:moveTo>
                      <a:pt x="35022" y="296460"/>
                    </a:moveTo>
                    <a:cubicBezTo>
                      <a:pt x="33799" y="312144"/>
                      <a:pt x="45484" y="325866"/>
                      <a:pt x="61163" y="327159"/>
                    </a:cubicBezTo>
                    <a:cubicBezTo>
                      <a:pt x="76841" y="328452"/>
                      <a:pt x="90616" y="316829"/>
                      <a:pt x="91979" y="301156"/>
                    </a:cubicBezTo>
                    <a:lnTo>
                      <a:pt x="114176" y="31992"/>
                    </a:lnTo>
                    <a:cubicBezTo>
                      <a:pt x="115398" y="16308"/>
                      <a:pt x="103714" y="2585"/>
                      <a:pt x="88035" y="1292"/>
                    </a:cubicBezTo>
                    <a:cubicBezTo>
                      <a:pt x="72357" y="0"/>
                      <a:pt x="58581" y="11623"/>
                      <a:pt x="57219" y="2729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50" name="Freeform 1650"/>
              <p:cNvSpPr/>
              <p:nvPr/>
            </p:nvSpPr>
            <p:spPr>
              <a:xfrm>
                <a:off x="9403537" y="8603877"/>
                <a:ext cx="127000" cy="4156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96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6"/>
                    </a:cubicBezTo>
                    <a:close/>
                    <a:moveTo>
                      <a:pt x="92008" y="61258"/>
                    </a:moveTo>
                    <a:cubicBezTo>
                      <a:pt x="90859" y="45568"/>
                      <a:pt x="77245" y="33758"/>
                      <a:pt x="61550" y="34836"/>
                    </a:cubicBezTo>
                    <a:cubicBezTo>
                      <a:pt x="45855" y="35915"/>
                      <a:pt x="33984" y="49476"/>
                      <a:pt x="34992" y="65176"/>
                    </a:cubicBezTo>
                    <a:lnTo>
                      <a:pt x="57189" y="388173"/>
                    </a:lnTo>
                    <a:cubicBezTo>
                      <a:pt x="58327" y="403872"/>
                      <a:pt x="71946" y="415696"/>
                      <a:pt x="87649" y="414617"/>
                    </a:cubicBezTo>
                    <a:cubicBezTo>
                      <a:pt x="103352" y="413538"/>
                      <a:pt x="115225" y="399963"/>
                      <a:pt x="114205" y="38425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51" name="Freeform 1651"/>
              <p:cNvSpPr/>
              <p:nvPr/>
            </p:nvSpPr>
            <p:spPr>
              <a:xfrm>
                <a:off x="9425734" y="8926874"/>
                <a:ext cx="127000" cy="111483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30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69" y="62597"/>
                    </a:moveTo>
                    <a:cubicBezTo>
                      <a:pt x="91657" y="46871"/>
                      <a:pt x="78611" y="34435"/>
                      <a:pt x="62883" y="34776"/>
                    </a:cubicBezTo>
                    <a:cubicBezTo>
                      <a:pt x="47154" y="35117"/>
                      <a:pt x="34661" y="48108"/>
                      <a:pt x="34932" y="63837"/>
                    </a:cubicBezTo>
                    <a:lnTo>
                      <a:pt x="57129" y="1086661"/>
                    </a:lnTo>
                    <a:cubicBezTo>
                      <a:pt x="57537" y="1102391"/>
                      <a:pt x="70583" y="1114830"/>
                      <a:pt x="86314" y="1114489"/>
                    </a:cubicBezTo>
                    <a:cubicBezTo>
                      <a:pt x="102045" y="1114148"/>
                      <a:pt x="114539" y="1101154"/>
                      <a:pt x="114265" y="108542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52" name="Freeform 1652"/>
              <p:cNvSpPr/>
              <p:nvPr/>
            </p:nvSpPr>
            <p:spPr>
              <a:xfrm>
                <a:off x="9447931" y="9874212"/>
                <a:ext cx="127000" cy="2019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20">
                    <a:moveTo>
                      <a:pt x="127000" y="138704"/>
                    </a:moveTo>
                    <a:cubicBezTo>
                      <a:pt x="126843" y="103745"/>
                      <a:pt x="98460" y="75488"/>
                      <a:pt x="63500" y="75488"/>
                    </a:cubicBezTo>
                    <a:cubicBezTo>
                      <a:pt x="28540" y="75488"/>
                      <a:pt x="157" y="103745"/>
                      <a:pt x="0" y="138704"/>
                    </a:cubicBezTo>
                    <a:cubicBezTo>
                      <a:pt x="157" y="173663"/>
                      <a:pt x="28540" y="201920"/>
                      <a:pt x="63500" y="201920"/>
                    </a:cubicBezTo>
                    <a:cubicBezTo>
                      <a:pt x="98460" y="201920"/>
                      <a:pt x="126843" y="173663"/>
                      <a:pt x="127000" y="138704"/>
                    </a:cubicBezTo>
                    <a:close/>
                    <a:moveTo>
                      <a:pt x="35513" y="132934"/>
                    </a:moveTo>
                    <a:cubicBezTo>
                      <a:pt x="32406" y="148356"/>
                      <a:pt x="42348" y="163388"/>
                      <a:pt x="57756" y="166565"/>
                    </a:cubicBezTo>
                    <a:cubicBezTo>
                      <a:pt x="73164" y="169742"/>
                      <a:pt x="88241" y="159867"/>
                      <a:pt x="91487" y="144473"/>
                    </a:cubicBezTo>
                    <a:lnTo>
                      <a:pt x="113684" y="36808"/>
                    </a:lnTo>
                    <a:cubicBezTo>
                      <a:pt x="116791" y="21386"/>
                      <a:pt x="106849" y="6353"/>
                      <a:pt x="91441" y="3177"/>
                    </a:cubicBezTo>
                    <a:cubicBezTo>
                      <a:pt x="76033" y="0"/>
                      <a:pt x="60956" y="9875"/>
                      <a:pt x="57710" y="2526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53" name="Freeform 1653"/>
              <p:cNvSpPr/>
              <p:nvPr/>
            </p:nvSpPr>
            <p:spPr>
              <a:xfrm>
                <a:off x="9470128" y="8261603"/>
                <a:ext cx="127000" cy="170686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06863">
                    <a:moveTo>
                      <a:pt x="127000" y="1643647"/>
                    </a:moveTo>
                    <a:cubicBezTo>
                      <a:pt x="126844" y="1608688"/>
                      <a:pt x="98460" y="1580430"/>
                      <a:pt x="63500" y="1580430"/>
                    </a:cubicBezTo>
                    <a:cubicBezTo>
                      <a:pt x="28540" y="1580430"/>
                      <a:pt x="157" y="1608688"/>
                      <a:pt x="0" y="1643647"/>
                    </a:cubicBezTo>
                    <a:cubicBezTo>
                      <a:pt x="157" y="1678606"/>
                      <a:pt x="28540" y="1706863"/>
                      <a:pt x="63500" y="1706863"/>
                    </a:cubicBezTo>
                    <a:cubicBezTo>
                      <a:pt x="98460" y="1706863"/>
                      <a:pt x="126844" y="1678606"/>
                      <a:pt x="127000" y="1643647"/>
                    </a:cubicBezTo>
                    <a:close/>
                    <a:moveTo>
                      <a:pt x="34928" y="1643254"/>
                    </a:moveTo>
                    <a:cubicBezTo>
                      <a:pt x="34783" y="1658985"/>
                      <a:pt x="47379" y="1671876"/>
                      <a:pt x="63109" y="1672092"/>
                    </a:cubicBezTo>
                    <a:cubicBezTo>
                      <a:pt x="78840" y="1672308"/>
                      <a:pt x="91786" y="1659769"/>
                      <a:pt x="92073" y="1644040"/>
                    </a:cubicBezTo>
                    <a:lnTo>
                      <a:pt x="114269" y="29053"/>
                    </a:lnTo>
                    <a:cubicBezTo>
                      <a:pt x="114415" y="13322"/>
                      <a:pt x="101818" y="431"/>
                      <a:pt x="86088" y="215"/>
                    </a:cubicBezTo>
                    <a:cubicBezTo>
                      <a:pt x="70357" y="0"/>
                      <a:pt x="57411" y="12538"/>
                      <a:pt x="57125" y="2826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54" name="Freeform 1654"/>
              <p:cNvSpPr/>
              <p:nvPr/>
            </p:nvSpPr>
            <p:spPr>
              <a:xfrm>
                <a:off x="9492325" y="8227047"/>
                <a:ext cx="127000" cy="1383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19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1" y="62725"/>
                    </a:moveTo>
                    <a:cubicBezTo>
                      <a:pt x="91730" y="46997"/>
                      <a:pt x="78741" y="34502"/>
                      <a:pt x="63011" y="34773"/>
                    </a:cubicBezTo>
                    <a:cubicBezTo>
                      <a:pt x="47282" y="35043"/>
                      <a:pt x="34729" y="47977"/>
                      <a:pt x="34929" y="63707"/>
                    </a:cubicBezTo>
                    <a:lnTo>
                      <a:pt x="57126" y="1355697"/>
                    </a:lnTo>
                    <a:cubicBezTo>
                      <a:pt x="57467" y="1371424"/>
                      <a:pt x="70456" y="1383919"/>
                      <a:pt x="86186" y="1383649"/>
                    </a:cubicBezTo>
                    <a:cubicBezTo>
                      <a:pt x="101915" y="1383379"/>
                      <a:pt x="114468" y="1370445"/>
                      <a:pt x="114268" y="135471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55" name="Freeform 1655"/>
              <p:cNvSpPr/>
              <p:nvPr/>
            </p:nvSpPr>
            <p:spPr>
              <a:xfrm>
                <a:off x="9514522" y="9519036"/>
                <a:ext cx="127000" cy="73820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204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2058" y="62235"/>
                    </a:moveTo>
                    <a:cubicBezTo>
                      <a:pt x="91459" y="46506"/>
                      <a:pt x="78254" y="34224"/>
                      <a:pt x="62523" y="34765"/>
                    </a:cubicBezTo>
                    <a:cubicBezTo>
                      <a:pt x="46792" y="35305"/>
                      <a:pt x="34460" y="48465"/>
                      <a:pt x="34942" y="64198"/>
                    </a:cubicBezTo>
                    <a:lnTo>
                      <a:pt x="57139" y="710192"/>
                    </a:lnTo>
                    <a:cubicBezTo>
                      <a:pt x="57739" y="725921"/>
                      <a:pt x="70944" y="738204"/>
                      <a:pt x="86675" y="737663"/>
                    </a:cubicBezTo>
                    <a:cubicBezTo>
                      <a:pt x="102406" y="737122"/>
                      <a:pt x="114738" y="723962"/>
                      <a:pt x="114255" y="70823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56" name="Freeform 1656"/>
              <p:cNvSpPr/>
              <p:nvPr/>
            </p:nvSpPr>
            <p:spPr>
              <a:xfrm>
                <a:off x="9536719" y="7400366"/>
                <a:ext cx="127000" cy="289109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891097">
                    <a:moveTo>
                      <a:pt x="127000" y="2827881"/>
                    </a:moveTo>
                    <a:cubicBezTo>
                      <a:pt x="126844" y="2792922"/>
                      <a:pt x="98460" y="2764665"/>
                      <a:pt x="63500" y="2764665"/>
                    </a:cubicBezTo>
                    <a:cubicBezTo>
                      <a:pt x="28541" y="2764665"/>
                      <a:pt x="157" y="2792922"/>
                      <a:pt x="0" y="2827881"/>
                    </a:cubicBezTo>
                    <a:cubicBezTo>
                      <a:pt x="157" y="2862840"/>
                      <a:pt x="28541" y="2891097"/>
                      <a:pt x="63500" y="2891097"/>
                    </a:cubicBezTo>
                    <a:cubicBezTo>
                      <a:pt x="98460" y="2891097"/>
                      <a:pt x="126844" y="2862840"/>
                      <a:pt x="127000" y="2827881"/>
                    </a:cubicBezTo>
                    <a:close/>
                    <a:moveTo>
                      <a:pt x="34926" y="2827655"/>
                    </a:moveTo>
                    <a:cubicBezTo>
                      <a:pt x="34872" y="2843386"/>
                      <a:pt x="47543" y="2856203"/>
                      <a:pt x="63275" y="2856328"/>
                    </a:cubicBezTo>
                    <a:cubicBezTo>
                      <a:pt x="79006" y="2856453"/>
                      <a:pt x="91879" y="2843839"/>
                      <a:pt x="92075" y="2828108"/>
                    </a:cubicBezTo>
                    <a:lnTo>
                      <a:pt x="114272" y="28798"/>
                    </a:lnTo>
                    <a:cubicBezTo>
                      <a:pt x="114326" y="13067"/>
                      <a:pt x="101655" y="250"/>
                      <a:pt x="85923" y="125"/>
                    </a:cubicBezTo>
                    <a:cubicBezTo>
                      <a:pt x="70192" y="0"/>
                      <a:pt x="57319" y="12614"/>
                      <a:pt x="57123" y="2834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57" name="Freeform 1657"/>
              <p:cNvSpPr/>
              <p:nvPr/>
            </p:nvSpPr>
            <p:spPr>
              <a:xfrm>
                <a:off x="9558917" y="7365721"/>
                <a:ext cx="127000" cy="176071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60715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59" y="126433"/>
                      <a:pt x="126843" y="98175"/>
                      <a:pt x="127000" y="63216"/>
                    </a:cubicBezTo>
                    <a:close/>
                    <a:moveTo>
                      <a:pt x="92071" y="62836"/>
                    </a:moveTo>
                    <a:cubicBezTo>
                      <a:pt x="91806" y="47097"/>
                      <a:pt x="78861" y="34537"/>
                      <a:pt x="63120" y="34747"/>
                    </a:cubicBezTo>
                    <a:cubicBezTo>
                      <a:pt x="47380" y="34956"/>
                      <a:pt x="34774" y="47856"/>
                      <a:pt x="34927" y="63597"/>
                    </a:cubicBezTo>
                    <a:lnTo>
                      <a:pt x="57124" y="1732416"/>
                    </a:lnTo>
                    <a:cubicBezTo>
                      <a:pt x="57390" y="1748155"/>
                      <a:pt x="70335" y="1760715"/>
                      <a:pt x="86075" y="1760506"/>
                    </a:cubicBezTo>
                    <a:cubicBezTo>
                      <a:pt x="101815" y="1760296"/>
                      <a:pt x="114421" y="1747396"/>
                      <a:pt x="114269" y="173165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58" name="Freeform 1658"/>
              <p:cNvSpPr/>
              <p:nvPr/>
            </p:nvSpPr>
            <p:spPr>
              <a:xfrm>
                <a:off x="9581114" y="6269871"/>
                <a:ext cx="127000" cy="289110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891103">
                    <a:moveTo>
                      <a:pt x="127000" y="2827886"/>
                    </a:moveTo>
                    <a:cubicBezTo>
                      <a:pt x="126843" y="2792927"/>
                      <a:pt x="98460" y="2764670"/>
                      <a:pt x="63500" y="2764670"/>
                    </a:cubicBezTo>
                    <a:cubicBezTo>
                      <a:pt x="28540" y="2764670"/>
                      <a:pt x="156" y="2792927"/>
                      <a:pt x="0" y="2827886"/>
                    </a:cubicBezTo>
                    <a:cubicBezTo>
                      <a:pt x="156" y="2862845"/>
                      <a:pt x="28540" y="2891102"/>
                      <a:pt x="63500" y="2891102"/>
                    </a:cubicBezTo>
                    <a:cubicBezTo>
                      <a:pt x="98460" y="2891102"/>
                      <a:pt x="126843" y="2862845"/>
                      <a:pt x="127000" y="2827886"/>
                    </a:cubicBezTo>
                    <a:close/>
                    <a:moveTo>
                      <a:pt x="34925" y="2827659"/>
                    </a:moveTo>
                    <a:cubicBezTo>
                      <a:pt x="34871" y="2843391"/>
                      <a:pt x="47542" y="2856208"/>
                      <a:pt x="63274" y="2856332"/>
                    </a:cubicBezTo>
                    <a:cubicBezTo>
                      <a:pt x="79006" y="2856457"/>
                      <a:pt x="91879" y="2843843"/>
                      <a:pt x="92074" y="2828112"/>
                    </a:cubicBezTo>
                    <a:lnTo>
                      <a:pt x="114270" y="28803"/>
                    </a:lnTo>
                    <a:cubicBezTo>
                      <a:pt x="114328" y="13069"/>
                      <a:pt x="101655" y="249"/>
                      <a:pt x="85922" y="125"/>
                    </a:cubicBezTo>
                    <a:cubicBezTo>
                      <a:pt x="70189" y="0"/>
                      <a:pt x="57315" y="12617"/>
                      <a:pt x="57122" y="2834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59" name="Freeform 1659"/>
              <p:cNvSpPr/>
              <p:nvPr/>
            </p:nvSpPr>
            <p:spPr>
              <a:xfrm>
                <a:off x="9603311" y="6235230"/>
                <a:ext cx="127000" cy="359090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590901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60" y="126434"/>
                      <a:pt x="126843" y="98176"/>
                      <a:pt x="127000" y="63217"/>
                    </a:cubicBezTo>
                    <a:close/>
                    <a:moveTo>
                      <a:pt x="92074" y="63036"/>
                    </a:moveTo>
                    <a:cubicBezTo>
                      <a:pt x="91903" y="47305"/>
                      <a:pt x="79051" y="34670"/>
                      <a:pt x="63319" y="34770"/>
                    </a:cubicBezTo>
                    <a:cubicBezTo>
                      <a:pt x="47588" y="34870"/>
                      <a:pt x="34895" y="47666"/>
                      <a:pt x="34925" y="63398"/>
                    </a:cubicBezTo>
                    <a:lnTo>
                      <a:pt x="57122" y="3562536"/>
                    </a:lnTo>
                    <a:cubicBezTo>
                      <a:pt x="57292" y="3578266"/>
                      <a:pt x="70145" y="3590901"/>
                      <a:pt x="85877" y="3590801"/>
                    </a:cubicBezTo>
                    <a:cubicBezTo>
                      <a:pt x="101608" y="3590701"/>
                      <a:pt x="114300" y="3577904"/>
                      <a:pt x="114271" y="356217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60" name="Freeform 1660"/>
              <p:cNvSpPr/>
              <p:nvPr/>
            </p:nvSpPr>
            <p:spPr>
              <a:xfrm>
                <a:off x="9625508" y="8423060"/>
                <a:ext cx="127000" cy="143774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37741">
                    <a:moveTo>
                      <a:pt x="127000" y="1374524"/>
                    </a:moveTo>
                    <a:cubicBezTo>
                      <a:pt x="126843" y="1339565"/>
                      <a:pt x="98460" y="1311308"/>
                      <a:pt x="63500" y="1311308"/>
                    </a:cubicBezTo>
                    <a:cubicBezTo>
                      <a:pt x="28540" y="1311308"/>
                      <a:pt x="156" y="1339565"/>
                      <a:pt x="0" y="1374524"/>
                    </a:cubicBezTo>
                    <a:cubicBezTo>
                      <a:pt x="156" y="1409483"/>
                      <a:pt x="28540" y="1437740"/>
                      <a:pt x="63500" y="1437740"/>
                    </a:cubicBezTo>
                    <a:cubicBezTo>
                      <a:pt x="98460" y="1437740"/>
                      <a:pt x="126843" y="1409483"/>
                      <a:pt x="127000" y="1374524"/>
                    </a:cubicBezTo>
                    <a:close/>
                    <a:moveTo>
                      <a:pt x="34929" y="1374053"/>
                    </a:moveTo>
                    <a:cubicBezTo>
                      <a:pt x="34740" y="1389784"/>
                      <a:pt x="47301" y="1402708"/>
                      <a:pt x="63031" y="1402968"/>
                    </a:cubicBezTo>
                    <a:cubicBezTo>
                      <a:pt x="78760" y="1403227"/>
                      <a:pt x="91742" y="1390724"/>
                      <a:pt x="92071" y="1374995"/>
                    </a:cubicBezTo>
                    <a:lnTo>
                      <a:pt x="114267" y="29174"/>
                    </a:lnTo>
                    <a:cubicBezTo>
                      <a:pt x="114456" y="13443"/>
                      <a:pt x="101895" y="518"/>
                      <a:pt x="86165" y="258"/>
                    </a:cubicBezTo>
                    <a:cubicBezTo>
                      <a:pt x="70436" y="0"/>
                      <a:pt x="57454" y="12503"/>
                      <a:pt x="57125" y="2823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61" name="Freeform 1661"/>
              <p:cNvSpPr/>
              <p:nvPr/>
            </p:nvSpPr>
            <p:spPr>
              <a:xfrm>
                <a:off x="9647704" y="8388546"/>
                <a:ext cx="127000" cy="2019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20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1487" y="57446"/>
                    </a:moveTo>
                    <a:cubicBezTo>
                      <a:pt x="88258" y="42035"/>
                      <a:pt x="73171" y="32140"/>
                      <a:pt x="57749" y="35319"/>
                    </a:cubicBezTo>
                    <a:cubicBezTo>
                      <a:pt x="42328" y="38499"/>
                      <a:pt x="32384" y="53554"/>
                      <a:pt x="35514" y="68986"/>
                    </a:cubicBezTo>
                    <a:lnTo>
                      <a:pt x="57711" y="176652"/>
                    </a:lnTo>
                    <a:cubicBezTo>
                      <a:pt x="60957" y="192046"/>
                      <a:pt x="76034" y="201920"/>
                      <a:pt x="91442" y="198743"/>
                    </a:cubicBezTo>
                    <a:cubicBezTo>
                      <a:pt x="106849" y="195566"/>
                      <a:pt x="116791" y="180533"/>
                      <a:pt x="113684" y="16511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62" name="Freeform 1662"/>
              <p:cNvSpPr/>
              <p:nvPr/>
            </p:nvSpPr>
            <p:spPr>
              <a:xfrm>
                <a:off x="9669901" y="8496212"/>
                <a:ext cx="127000" cy="7919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9197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61" y="62310"/>
                    </a:moveTo>
                    <a:cubicBezTo>
                      <a:pt x="91492" y="46588"/>
                      <a:pt x="78323" y="34284"/>
                      <a:pt x="62599" y="34783"/>
                    </a:cubicBezTo>
                    <a:cubicBezTo>
                      <a:pt x="46875" y="35281"/>
                      <a:pt x="34511" y="48396"/>
                      <a:pt x="34940" y="64122"/>
                    </a:cubicBezTo>
                    <a:lnTo>
                      <a:pt x="57137" y="763949"/>
                    </a:lnTo>
                    <a:cubicBezTo>
                      <a:pt x="57706" y="779671"/>
                      <a:pt x="70876" y="791975"/>
                      <a:pt x="86600" y="791477"/>
                    </a:cubicBezTo>
                    <a:cubicBezTo>
                      <a:pt x="102323" y="790978"/>
                      <a:pt x="114687" y="777864"/>
                      <a:pt x="114258" y="76213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63" name="Freeform 1663"/>
              <p:cNvSpPr/>
              <p:nvPr/>
            </p:nvSpPr>
            <p:spPr>
              <a:xfrm>
                <a:off x="9692098" y="9196039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89918" y="52324"/>
                    </a:moveTo>
                    <a:cubicBezTo>
                      <a:pt x="83856" y="37807"/>
                      <a:pt x="67201" y="30920"/>
                      <a:pt x="52657" y="36917"/>
                    </a:cubicBezTo>
                    <a:cubicBezTo>
                      <a:pt x="38113" y="42914"/>
                      <a:pt x="31151" y="59539"/>
                      <a:pt x="37083" y="74109"/>
                    </a:cubicBezTo>
                    <a:lnTo>
                      <a:pt x="59280" y="127942"/>
                    </a:lnTo>
                    <a:cubicBezTo>
                      <a:pt x="65342" y="142459"/>
                      <a:pt x="81998" y="149346"/>
                      <a:pt x="96542" y="143349"/>
                    </a:cubicBezTo>
                    <a:cubicBezTo>
                      <a:pt x="111086" y="137352"/>
                      <a:pt x="118047" y="120727"/>
                      <a:pt x="112115" y="10615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64" name="Freeform 1664"/>
              <p:cNvSpPr/>
              <p:nvPr/>
            </p:nvSpPr>
            <p:spPr>
              <a:xfrm>
                <a:off x="9714295" y="9014260"/>
                <a:ext cx="127000" cy="3620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45">
                    <a:moveTo>
                      <a:pt x="127000" y="298828"/>
                    </a:moveTo>
                    <a:cubicBezTo>
                      <a:pt x="126844" y="263869"/>
                      <a:pt x="98460" y="235612"/>
                      <a:pt x="63500" y="235612"/>
                    </a:cubicBezTo>
                    <a:cubicBezTo>
                      <a:pt x="28541" y="235612"/>
                      <a:pt x="157" y="263869"/>
                      <a:pt x="0" y="298828"/>
                    </a:cubicBezTo>
                    <a:cubicBezTo>
                      <a:pt x="157" y="333787"/>
                      <a:pt x="28541" y="362044"/>
                      <a:pt x="63500" y="362044"/>
                    </a:cubicBezTo>
                    <a:cubicBezTo>
                      <a:pt x="98460" y="362044"/>
                      <a:pt x="126844" y="333787"/>
                      <a:pt x="127000" y="298828"/>
                    </a:cubicBezTo>
                    <a:close/>
                    <a:moveTo>
                      <a:pt x="35022" y="296479"/>
                    </a:moveTo>
                    <a:cubicBezTo>
                      <a:pt x="33799" y="312164"/>
                      <a:pt x="45484" y="325886"/>
                      <a:pt x="61163" y="327180"/>
                    </a:cubicBezTo>
                    <a:cubicBezTo>
                      <a:pt x="76841" y="328473"/>
                      <a:pt x="90616" y="316850"/>
                      <a:pt x="91979" y="301177"/>
                    </a:cubicBezTo>
                    <a:lnTo>
                      <a:pt x="114176" y="32013"/>
                    </a:lnTo>
                    <a:cubicBezTo>
                      <a:pt x="115410" y="16322"/>
                      <a:pt x="103724" y="2587"/>
                      <a:pt x="88038" y="1294"/>
                    </a:cubicBezTo>
                    <a:cubicBezTo>
                      <a:pt x="72351" y="0"/>
                      <a:pt x="58573" y="11634"/>
                      <a:pt x="57219" y="2731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65" name="Freeform 1665"/>
              <p:cNvSpPr/>
              <p:nvPr/>
            </p:nvSpPr>
            <p:spPr>
              <a:xfrm>
                <a:off x="9736493" y="8476524"/>
                <a:ext cx="127000" cy="63061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30617">
                    <a:moveTo>
                      <a:pt x="127000" y="567400"/>
                    </a:moveTo>
                    <a:cubicBezTo>
                      <a:pt x="126843" y="532441"/>
                      <a:pt x="98459" y="504184"/>
                      <a:pt x="63500" y="504184"/>
                    </a:cubicBezTo>
                    <a:cubicBezTo>
                      <a:pt x="28540" y="504184"/>
                      <a:pt x="156" y="532441"/>
                      <a:pt x="0" y="567400"/>
                    </a:cubicBezTo>
                    <a:cubicBezTo>
                      <a:pt x="156" y="602359"/>
                      <a:pt x="28540" y="630616"/>
                      <a:pt x="63500" y="630616"/>
                    </a:cubicBezTo>
                    <a:cubicBezTo>
                      <a:pt x="98459" y="630616"/>
                      <a:pt x="126843" y="602359"/>
                      <a:pt x="127000" y="567400"/>
                    </a:cubicBezTo>
                    <a:close/>
                    <a:moveTo>
                      <a:pt x="34949" y="566222"/>
                    </a:moveTo>
                    <a:cubicBezTo>
                      <a:pt x="34370" y="581944"/>
                      <a:pt x="46609" y="595175"/>
                      <a:pt x="62327" y="595824"/>
                    </a:cubicBezTo>
                    <a:cubicBezTo>
                      <a:pt x="78046" y="596472"/>
                      <a:pt x="91332" y="584293"/>
                      <a:pt x="92050" y="568577"/>
                    </a:cubicBezTo>
                    <a:lnTo>
                      <a:pt x="114248" y="30248"/>
                    </a:lnTo>
                    <a:cubicBezTo>
                      <a:pt x="114825" y="14527"/>
                      <a:pt x="102587" y="1296"/>
                      <a:pt x="86869" y="648"/>
                    </a:cubicBezTo>
                    <a:cubicBezTo>
                      <a:pt x="71150" y="0"/>
                      <a:pt x="57864" y="12179"/>
                      <a:pt x="57146" y="2789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66" name="Freeform 1666"/>
              <p:cNvSpPr/>
              <p:nvPr/>
            </p:nvSpPr>
            <p:spPr>
              <a:xfrm>
                <a:off x="9758690" y="5785374"/>
                <a:ext cx="127000" cy="278343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783437">
                    <a:moveTo>
                      <a:pt x="127000" y="2720221"/>
                    </a:moveTo>
                    <a:cubicBezTo>
                      <a:pt x="126843" y="2685262"/>
                      <a:pt x="98459" y="2657004"/>
                      <a:pt x="63500" y="2657004"/>
                    </a:cubicBezTo>
                    <a:cubicBezTo>
                      <a:pt x="28540" y="2657004"/>
                      <a:pt x="156" y="2685262"/>
                      <a:pt x="0" y="2720221"/>
                    </a:cubicBezTo>
                    <a:cubicBezTo>
                      <a:pt x="156" y="2755180"/>
                      <a:pt x="28540" y="2783437"/>
                      <a:pt x="63500" y="2783437"/>
                    </a:cubicBezTo>
                    <a:cubicBezTo>
                      <a:pt x="98459" y="2783437"/>
                      <a:pt x="126843" y="2755180"/>
                      <a:pt x="127000" y="2720221"/>
                    </a:cubicBezTo>
                    <a:close/>
                    <a:moveTo>
                      <a:pt x="34925" y="2719985"/>
                    </a:moveTo>
                    <a:cubicBezTo>
                      <a:pt x="34866" y="2735717"/>
                      <a:pt x="47534" y="2748538"/>
                      <a:pt x="63265" y="2748668"/>
                    </a:cubicBezTo>
                    <a:cubicBezTo>
                      <a:pt x="78996" y="2748797"/>
                      <a:pt x="91874" y="2736187"/>
                      <a:pt x="92074" y="2720456"/>
                    </a:cubicBezTo>
                    <a:lnTo>
                      <a:pt x="114271" y="28813"/>
                    </a:lnTo>
                    <a:cubicBezTo>
                      <a:pt x="114331" y="13081"/>
                      <a:pt x="101662" y="260"/>
                      <a:pt x="85932" y="130"/>
                    </a:cubicBezTo>
                    <a:cubicBezTo>
                      <a:pt x="70200" y="0"/>
                      <a:pt x="57322" y="12610"/>
                      <a:pt x="57122" y="2834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67" name="Freeform 1667"/>
              <p:cNvSpPr/>
              <p:nvPr/>
            </p:nvSpPr>
            <p:spPr>
              <a:xfrm>
                <a:off x="9780887" y="5750734"/>
                <a:ext cx="127000" cy="359092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590921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60" y="126434"/>
                      <a:pt x="126843" y="98176"/>
                      <a:pt x="127000" y="63217"/>
                    </a:cubicBezTo>
                    <a:close/>
                    <a:moveTo>
                      <a:pt x="92074" y="63036"/>
                    </a:moveTo>
                    <a:cubicBezTo>
                      <a:pt x="91915" y="47297"/>
                      <a:pt x="79058" y="34650"/>
                      <a:pt x="63319" y="34750"/>
                    </a:cubicBezTo>
                    <a:cubicBezTo>
                      <a:pt x="47580" y="34850"/>
                      <a:pt x="34884" y="47659"/>
                      <a:pt x="34925" y="63398"/>
                    </a:cubicBezTo>
                    <a:lnTo>
                      <a:pt x="57123" y="3562536"/>
                    </a:lnTo>
                    <a:cubicBezTo>
                      <a:pt x="57281" y="3578275"/>
                      <a:pt x="70138" y="3590921"/>
                      <a:pt x="85877" y="3590822"/>
                    </a:cubicBezTo>
                    <a:cubicBezTo>
                      <a:pt x="101617" y="3590722"/>
                      <a:pt x="114312" y="3577913"/>
                      <a:pt x="114271" y="356217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68" name="Freeform 1668"/>
              <p:cNvSpPr/>
              <p:nvPr/>
            </p:nvSpPr>
            <p:spPr>
              <a:xfrm>
                <a:off x="9803084" y="8261472"/>
                <a:ext cx="127000" cy="111483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32">
                    <a:moveTo>
                      <a:pt x="127000" y="1051616"/>
                    </a:moveTo>
                    <a:cubicBezTo>
                      <a:pt x="126843" y="1016657"/>
                      <a:pt x="98460" y="988400"/>
                      <a:pt x="63500" y="988400"/>
                    </a:cubicBezTo>
                    <a:cubicBezTo>
                      <a:pt x="28540" y="988400"/>
                      <a:pt x="156" y="1016657"/>
                      <a:pt x="0" y="1051616"/>
                    </a:cubicBezTo>
                    <a:cubicBezTo>
                      <a:pt x="156" y="1086575"/>
                      <a:pt x="28540" y="1114832"/>
                      <a:pt x="63500" y="1114832"/>
                    </a:cubicBezTo>
                    <a:cubicBezTo>
                      <a:pt x="98460" y="1114832"/>
                      <a:pt x="126843" y="1086575"/>
                      <a:pt x="127000" y="1051616"/>
                    </a:cubicBezTo>
                    <a:close/>
                    <a:moveTo>
                      <a:pt x="34932" y="1050996"/>
                    </a:moveTo>
                    <a:cubicBezTo>
                      <a:pt x="34656" y="1066728"/>
                      <a:pt x="47150" y="1079724"/>
                      <a:pt x="62882" y="1080066"/>
                    </a:cubicBezTo>
                    <a:cubicBezTo>
                      <a:pt x="78614" y="1080407"/>
                      <a:pt x="91661" y="1067966"/>
                      <a:pt x="92068" y="1052236"/>
                    </a:cubicBezTo>
                    <a:lnTo>
                      <a:pt x="114265" y="29412"/>
                    </a:lnTo>
                    <a:cubicBezTo>
                      <a:pt x="114541" y="13679"/>
                      <a:pt x="102046" y="683"/>
                      <a:pt x="86315" y="342"/>
                    </a:cubicBezTo>
                    <a:cubicBezTo>
                      <a:pt x="70583" y="0"/>
                      <a:pt x="57536" y="12442"/>
                      <a:pt x="57129" y="2817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69" name="Freeform 1669"/>
              <p:cNvSpPr/>
              <p:nvPr/>
            </p:nvSpPr>
            <p:spPr>
              <a:xfrm>
                <a:off x="9825281" y="6861915"/>
                <a:ext cx="127000" cy="149156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1565">
                    <a:moveTo>
                      <a:pt x="127000" y="1428349"/>
                    </a:moveTo>
                    <a:cubicBezTo>
                      <a:pt x="126843" y="1393390"/>
                      <a:pt x="98460" y="1365132"/>
                      <a:pt x="63500" y="1365132"/>
                    </a:cubicBezTo>
                    <a:cubicBezTo>
                      <a:pt x="28540" y="1365132"/>
                      <a:pt x="156" y="1393390"/>
                      <a:pt x="0" y="1428349"/>
                    </a:cubicBezTo>
                    <a:cubicBezTo>
                      <a:pt x="156" y="1463308"/>
                      <a:pt x="28540" y="1491565"/>
                      <a:pt x="63500" y="1491565"/>
                    </a:cubicBezTo>
                    <a:cubicBezTo>
                      <a:pt x="98460" y="1491565"/>
                      <a:pt x="126843" y="1463308"/>
                      <a:pt x="127000" y="1428349"/>
                    </a:cubicBezTo>
                    <a:close/>
                    <a:moveTo>
                      <a:pt x="34929" y="1427895"/>
                    </a:moveTo>
                    <a:cubicBezTo>
                      <a:pt x="34750" y="1443626"/>
                      <a:pt x="47319" y="1456543"/>
                      <a:pt x="63049" y="1456793"/>
                    </a:cubicBezTo>
                    <a:cubicBezTo>
                      <a:pt x="78779" y="1457042"/>
                      <a:pt x="91752" y="1444530"/>
                      <a:pt x="92071" y="1428801"/>
                    </a:cubicBezTo>
                    <a:lnTo>
                      <a:pt x="114268" y="29147"/>
                    </a:lnTo>
                    <a:cubicBezTo>
                      <a:pt x="114447" y="13416"/>
                      <a:pt x="101877" y="499"/>
                      <a:pt x="86147" y="249"/>
                    </a:cubicBezTo>
                    <a:cubicBezTo>
                      <a:pt x="70418" y="0"/>
                      <a:pt x="57445" y="12512"/>
                      <a:pt x="57125" y="2824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70" name="Freeform 1670"/>
              <p:cNvSpPr/>
              <p:nvPr/>
            </p:nvSpPr>
            <p:spPr>
              <a:xfrm>
                <a:off x="9847478" y="6827393"/>
                <a:ext cx="127000" cy="149156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1564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71" y="62762"/>
                    </a:moveTo>
                    <a:cubicBezTo>
                      <a:pt x="91751" y="47034"/>
                      <a:pt x="78778" y="34522"/>
                      <a:pt x="63049" y="34771"/>
                    </a:cubicBezTo>
                    <a:cubicBezTo>
                      <a:pt x="47319" y="35021"/>
                      <a:pt x="34749" y="47938"/>
                      <a:pt x="34928" y="63669"/>
                    </a:cubicBezTo>
                    <a:lnTo>
                      <a:pt x="57125" y="1463323"/>
                    </a:lnTo>
                    <a:cubicBezTo>
                      <a:pt x="57445" y="1479052"/>
                      <a:pt x="70418" y="1491564"/>
                      <a:pt x="86147" y="1491315"/>
                    </a:cubicBezTo>
                    <a:cubicBezTo>
                      <a:pt x="101877" y="1491065"/>
                      <a:pt x="114447" y="1478148"/>
                      <a:pt x="114268" y="146241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71" name="Freeform 1671"/>
              <p:cNvSpPr/>
              <p:nvPr/>
            </p:nvSpPr>
            <p:spPr>
              <a:xfrm>
                <a:off x="9869675" y="6754267"/>
                <a:ext cx="127000" cy="159921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599213">
                    <a:moveTo>
                      <a:pt x="127000" y="1535997"/>
                    </a:moveTo>
                    <a:cubicBezTo>
                      <a:pt x="126844" y="1501038"/>
                      <a:pt x="98460" y="1472780"/>
                      <a:pt x="63500" y="1472780"/>
                    </a:cubicBezTo>
                    <a:cubicBezTo>
                      <a:pt x="28540" y="1472780"/>
                      <a:pt x="157" y="1501038"/>
                      <a:pt x="0" y="1535997"/>
                    </a:cubicBezTo>
                    <a:cubicBezTo>
                      <a:pt x="157" y="1570956"/>
                      <a:pt x="28540" y="1599213"/>
                      <a:pt x="63500" y="1599213"/>
                    </a:cubicBezTo>
                    <a:cubicBezTo>
                      <a:pt x="98460" y="1599213"/>
                      <a:pt x="126844" y="1570956"/>
                      <a:pt x="127000" y="1535997"/>
                    </a:cubicBezTo>
                    <a:close/>
                    <a:moveTo>
                      <a:pt x="34928" y="1535576"/>
                    </a:moveTo>
                    <a:cubicBezTo>
                      <a:pt x="34767" y="1551307"/>
                      <a:pt x="47351" y="1564210"/>
                      <a:pt x="63081" y="1564442"/>
                    </a:cubicBezTo>
                    <a:cubicBezTo>
                      <a:pt x="78811" y="1564673"/>
                      <a:pt x="91770" y="1552147"/>
                      <a:pt x="92072" y="1536418"/>
                    </a:cubicBezTo>
                    <a:lnTo>
                      <a:pt x="114269" y="29096"/>
                    </a:lnTo>
                    <a:cubicBezTo>
                      <a:pt x="114430" y="13366"/>
                      <a:pt x="101846" y="463"/>
                      <a:pt x="86116" y="232"/>
                    </a:cubicBezTo>
                    <a:cubicBezTo>
                      <a:pt x="70386" y="0"/>
                      <a:pt x="57427" y="12526"/>
                      <a:pt x="57125" y="2825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72" name="Freeform 1672"/>
              <p:cNvSpPr/>
              <p:nvPr/>
            </p:nvSpPr>
            <p:spPr>
              <a:xfrm>
                <a:off x="9891872" y="6719726"/>
                <a:ext cx="127000" cy="192217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922171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3" y="62870"/>
                    </a:moveTo>
                    <a:cubicBezTo>
                      <a:pt x="91812" y="47140"/>
                      <a:pt x="78885" y="34580"/>
                      <a:pt x="63154" y="34771"/>
                    </a:cubicBezTo>
                    <a:cubicBezTo>
                      <a:pt x="47424" y="34962"/>
                      <a:pt x="34807" y="47831"/>
                      <a:pt x="34927" y="63563"/>
                    </a:cubicBezTo>
                    <a:lnTo>
                      <a:pt x="57124" y="1893882"/>
                    </a:lnTo>
                    <a:cubicBezTo>
                      <a:pt x="57385" y="1909612"/>
                      <a:pt x="70311" y="1922171"/>
                      <a:pt x="86042" y="1921981"/>
                    </a:cubicBezTo>
                    <a:cubicBezTo>
                      <a:pt x="101772" y="1921790"/>
                      <a:pt x="114390" y="1908920"/>
                      <a:pt x="114270" y="189318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73" name="Freeform 1673"/>
              <p:cNvSpPr/>
              <p:nvPr/>
            </p:nvSpPr>
            <p:spPr>
              <a:xfrm>
                <a:off x="9914069" y="8550045"/>
                <a:ext cx="127000" cy="5768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50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45" y="61908"/>
                    </a:moveTo>
                    <a:cubicBezTo>
                      <a:pt x="91255" y="46196"/>
                      <a:pt x="77913" y="34078"/>
                      <a:pt x="62198" y="34798"/>
                    </a:cubicBezTo>
                    <a:cubicBezTo>
                      <a:pt x="46483" y="35519"/>
                      <a:pt x="34305" y="48805"/>
                      <a:pt x="34955" y="64524"/>
                    </a:cubicBezTo>
                    <a:lnTo>
                      <a:pt x="57152" y="549020"/>
                    </a:lnTo>
                    <a:cubicBezTo>
                      <a:pt x="57942" y="564732"/>
                      <a:pt x="71284" y="576850"/>
                      <a:pt x="86999" y="576130"/>
                    </a:cubicBezTo>
                    <a:cubicBezTo>
                      <a:pt x="102715" y="575410"/>
                      <a:pt x="114892" y="562122"/>
                      <a:pt x="114242" y="54640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74" name="Freeform 1674"/>
              <p:cNvSpPr/>
              <p:nvPr/>
            </p:nvSpPr>
            <p:spPr>
              <a:xfrm>
                <a:off x="9936266" y="9034541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67" y="62523"/>
                    </a:moveTo>
                    <a:cubicBezTo>
                      <a:pt x="91615" y="46798"/>
                      <a:pt x="78537" y="34395"/>
                      <a:pt x="62810" y="34776"/>
                    </a:cubicBezTo>
                    <a:cubicBezTo>
                      <a:pt x="47083" y="35157"/>
                      <a:pt x="34622" y="48180"/>
                      <a:pt x="34933" y="63908"/>
                    </a:cubicBezTo>
                    <a:lnTo>
                      <a:pt x="57130" y="979068"/>
                    </a:lnTo>
                    <a:cubicBezTo>
                      <a:pt x="57582" y="994793"/>
                      <a:pt x="70660" y="1007196"/>
                      <a:pt x="86387" y="1006814"/>
                    </a:cubicBezTo>
                    <a:cubicBezTo>
                      <a:pt x="102114" y="1006433"/>
                      <a:pt x="114575" y="993410"/>
                      <a:pt x="114264" y="97768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75" name="Freeform 1675"/>
              <p:cNvSpPr/>
              <p:nvPr/>
            </p:nvSpPr>
            <p:spPr>
              <a:xfrm>
                <a:off x="9958463" y="9949700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1809" y="59325"/>
                    </a:moveTo>
                    <a:cubicBezTo>
                      <a:pt x="89597" y="43749"/>
                      <a:pt x="75212" y="32891"/>
                      <a:pt x="59626" y="35033"/>
                    </a:cubicBezTo>
                    <a:cubicBezTo>
                      <a:pt x="44041" y="37175"/>
                      <a:pt x="33119" y="51512"/>
                      <a:pt x="35191" y="67106"/>
                    </a:cubicBezTo>
                    <a:lnTo>
                      <a:pt x="57388" y="228605"/>
                    </a:lnTo>
                    <a:cubicBezTo>
                      <a:pt x="59600" y="244181"/>
                      <a:pt x="73985" y="255038"/>
                      <a:pt x="89571" y="252897"/>
                    </a:cubicBezTo>
                    <a:cubicBezTo>
                      <a:pt x="105156" y="250755"/>
                      <a:pt x="116079" y="236418"/>
                      <a:pt x="114006" y="22082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76" name="Freeform 1676"/>
              <p:cNvSpPr/>
              <p:nvPr/>
            </p:nvSpPr>
            <p:spPr>
              <a:xfrm>
                <a:off x="9980660" y="9176622"/>
                <a:ext cx="127000" cy="106100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61009">
                    <a:moveTo>
                      <a:pt x="127000" y="997793"/>
                    </a:moveTo>
                    <a:cubicBezTo>
                      <a:pt x="126843" y="962834"/>
                      <a:pt x="98460" y="934576"/>
                      <a:pt x="63500" y="934576"/>
                    </a:cubicBezTo>
                    <a:cubicBezTo>
                      <a:pt x="28540" y="934576"/>
                      <a:pt x="156" y="962834"/>
                      <a:pt x="0" y="997793"/>
                    </a:cubicBezTo>
                    <a:cubicBezTo>
                      <a:pt x="156" y="1032752"/>
                      <a:pt x="28540" y="1061009"/>
                      <a:pt x="63500" y="1061009"/>
                    </a:cubicBezTo>
                    <a:cubicBezTo>
                      <a:pt x="98460" y="1061009"/>
                      <a:pt x="126843" y="1032752"/>
                      <a:pt x="127000" y="997793"/>
                    </a:cubicBezTo>
                    <a:close/>
                    <a:moveTo>
                      <a:pt x="34933" y="997138"/>
                    </a:moveTo>
                    <a:cubicBezTo>
                      <a:pt x="34643" y="1012867"/>
                      <a:pt x="47121" y="1025872"/>
                      <a:pt x="62849" y="1026233"/>
                    </a:cubicBezTo>
                    <a:cubicBezTo>
                      <a:pt x="78576" y="1026592"/>
                      <a:pt x="91637" y="1014173"/>
                      <a:pt x="92068" y="998447"/>
                    </a:cubicBezTo>
                    <a:lnTo>
                      <a:pt x="114265" y="29455"/>
                    </a:lnTo>
                    <a:cubicBezTo>
                      <a:pt x="114555" y="13726"/>
                      <a:pt x="102076" y="721"/>
                      <a:pt x="86349" y="360"/>
                    </a:cubicBezTo>
                    <a:cubicBezTo>
                      <a:pt x="70621" y="0"/>
                      <a:pt x="57560" y="12420"/>
                      <a:pt x="57130" y="2814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77" name="Freeform 1677"/>
              <p:cNvSpPr/>
              <p:nvPr/>
            </p:nvSpPr>
            <p:spPr>
              <a:xfrm>
                <a:off x="10002857" y="9142206"/>
                <a:ext cx="127000" cy="2019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58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1487" y="57446"/>
                    </a:moveTo>
                    <a:cubicBezTo>
                      <a:pt x="88258" y="42035"/>
                      <a:pt x="73171" y="32140"/>
                      <a:pt x="57749" y="35319"/>
                    </a:cubicBezTo>
                    <a:cubicBezTo>
                      <a:pt x="42328" y="38499"/>
                      <a:pt x="32384" y="53554"/>
                      <a:pt x="35514" y="68986"/>
                    </a:cubicBezTo>
                    <a:lnTo>
                      <a:pt x="57711" y="176652"/>
                    </a:lnTo>
                    <a:cubicBezTo>
                      <a:pt x="60940" y="192064"/>
                      <a:pt x="76027" y="201959"/>
                      <a:pt x="91449" y="198780"/>
                    </a:cubicBezTo>
                    <a:cubicBezTo>
                      <a:pt x="106870" y="195600"/>
                      <a:pt x="116814" y="180544"/>
                      <a:pt x="113684" y="16511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78" name="Freeform 1678"/>
              <p:cNvSpPr/>
              <p:nvPr/>
            </p:nvSpPr>
            <p:spPr>
              <a:xfrm>
                <a:off x="10025054" y="9014260"/>
                <a:ext cx="127000" cy="3620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45">
                    <a:moveTo>
                      <a:pt x="127000" y="298828"/>
                    </a:moveTo>
                    <a:cubicBezTo>
                      <a:pt x="126843" y="263869"/>
                      <a:pt x="98460" y="235612"/>
                      <a:pt x="63500" y="235612"/>
                    </a:cubicBezTo>
                    <a:cubicBezTo>
                      <a:pt x="28540" y="235612"/>
                      <a:pt x="157" y="263869"/>
                      <a:pt x="0" y="298828"/>
                    </a:cubicBezTo>
                    <a:cubicBezTo>
                      <a:pt x="157" y="333787"/>
                      <a:pt x="28540" y="362044"/>
                      <a:pt x="63500" y="362044"/>
                    </a:cubicBezTo>
                    <a:cubicBezTo>
                      <a:pt x="98460" y="362044"/>
                      <a:pt x="126843" y="333787"/>
                      <a:pt x="127000" y="298828"/>
                    </a:cubicBezTo>
                    <a:close/>
                    <a:moveTo>
                      <a:pt x="35022" y="296479"/>
                    </a:moveTo>
                    <a:cubicBezTo>
                      <a:pt x="33799" y="312164"/>
                      <a:pt x="45483" y="325886"/>
                      <a:pt x="61162" y="327180"/>
                    </a:cubicBezTo>
                    <a:cubicBezTo>
                      <a:pt x="76841" y="328473"/>
                      <a:pt x="90615" y="316850"/>
                      <a:pt x="91979" y="301177"/>
                    </a:cubicBezTo>
                    <a:lnTo>
                      <a:pt x="114175" y="32013"/>
                    </a:lnTo>
                    <a:cubicBezTo>
                      <a:pt x="115409" y="16322"/>
                      <a:pt x="103723" y="2587"/>
                      <a:pt x="88037" y="1294"/>
                    </a:cubicBezTo>
                    <a:cubicBezTo>
                      <a:pt x="72351" y="0"/>
                      <a:pt x="58572" y="11634"/>
                      <a:pt x="57219" y="2731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79" name="Freeform 1679"/>
              <p:cNvSpPr/>
              <p:nvPr/>
            </p:nvSpPr>
            <p:spPr>
              <a:xfrm>
                <a:off x="10047251" y="8980708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67" y="62523"/>
                    </a:moveTo>
                    <a:cubicBezTo>
                      <a:pt x="91615" y="46798"/>
                      <a:pt x="78537" y="34395"/>
                      <a:pt x="62810" y="34777"/>
                    </a:cubicBezTo>
                    <a:cubicBezTo>
                      <a:pt x="47083" y="35159"/>
                      <a:pt x="34623" y="48180"/>
                      <a:pt x="34934" y="63909"/>
                    </a:cubicBezTo>
                    <a:lnTo>
                      <a:pt x="57131" y="979068"/>
                    </a:lnTo>
                    <a:cubicBezTo>
                      <a:pt x="57583" y="994793"/>
                      <a:pt x="70660" y="1007196"/>
                      <a:pt x="86387" y="1006814"/>
                    </a:cubicBezTo>
                    <a:cubicBezTo>
                      <a:pt x="102114" y="1006432"/>
                      <a:pt x="114574" y="993410"/>
                      <a:pt x="114264" y="97768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80" name="Freeform 1680"/>
              <p:cNvSpPr/>
              <p:nvPr/>
            </p:nvSpPr>
            <p:spPr>
              <a:xfrm>
                <a:off x="10069448" y="6323724"/>
                <a:ext cx="127000" cy="369857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98575">
                    <a:moveTo>
                      <a:pt x="127000" y="3635359"/>
                    </a:moveTo>
                    <a:cubicBezTo>
                      <a:pt x="126844" y="3600400"/>
                      <a:pt x="98460" y="3572143"/>
                      <a:pt x="63500" y="3572143"/>
                    </a:cubicBezTo>
                    <a:cubicBezTo>
                      <a:pt x="28540" y="3572143"/>
                      <a:pt x="157" y="3600400"/>
                      <a:pt x="0" y="3635359"/>
                    </a:cubicBezTo>
                    <a:cubicBezTo>
                      <a:pt x="157" y="3670318"/>
                      <a:pt x="28540" y="3698575"/>
                      <a:pt x="63500" y="3698575"/>
                    </a:cubicBezTo>
                    <a:cubicBezTo>
                      <a:pt x="98460" y="3698575"/>
                      <a:pt x="126844" y="3670318"/>
                      <a:pt x="127000" y="3635359"/>
                    </a:cubicBezTo>
                    <a:close/>
                    <a:moveTo>
                      <a:pt x="34926" y="3635183"/>
                    </a:moveTo>
                    <a:cubicBezTo>
                      <a:pt x="34893" y="3650919"/>
                      <a:pt x="47589" y="3663721"/>
                      <a:pt x="63325" y="3663818"/>
                    </a:cubicBezTo>
                    <a:cubicBezTo>
                      <a:pt x="79061" y="3663914"/>
                      <a:pt x="91914" y="3651270"/>
                      <a:pt x="92074" y="3635535"/>
                    </a:cubicBezTo>
                    <a:lnTo>
                      <a:pt x="114271" y="28732"/>
                    </a:lnTo>
                    <a:cubicBezTo>
                      <a:pt x="114305" y="12995"/>
                      <a:pt x="101609" y="194"/>
                      <a:pt x="85872" y="97"/>
                    </a:cubicBezTo>
                    <a:cubicBezTo>
                      <a:pt x="70136" y="0"/>
                      <a:pt x="57283" y="12645"/>
                      <a:pt x="57123" y="2838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81" name="Freeform 1681"/>
              <p:cNvSpPr/>
              <p:nvPr/>
            </p:nvSpPr>
            <p:spPr>
              <a:xfrm>
                <a:off x="10091645" y="6289063"/>
                <a:ext cx="127000" cy="272960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729607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4" y="62976"/>
                    </a:moveTo>
                    <a:cubicBezTo>
                      <a:pt x="91871" y="47246"/>
                      <a:pt x="78992" y="34638"/>
                      <a:pt x="63261" y="34770"/>
                    </a:cubicBezTo>
                    <a:cubicBezTo>
                      <a:pt x="47529" y="34903"/>
                      <a:pt x="34864" y="47725"/>
                      <a:pt x="34926" y="63457"/>
                    </a:cubicBezTo>
                    <a:lnTo>
                      <a:pt x="57123" y="2701268"/>
                    </a:lnTo>
                    <a:cubicBezTo>
                      <a:pt x="57325" y="2716999"/>
                      <a:pt x="70205" y="2729607"/>
                      <a:pt x="85937" y="2729475"/>
                    </a:cubicBezTo>
                    <a:cubicBezTo>
                      <a:pt x="101668" y="2729342"/>
                      <a:pt x="114334" y="2716519"/>
                      <a:pt x="114272" y="270078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82" name="Freeform 1682"/>
              <p:cNvSpPr/>
              <p:nvPr/>
            </p:nvSpPr>
            <p:spPr>
              <a:xfrm>
                <a:off x="10113842" y="8926874"/>
                <a:ext cx="127000" cy="1383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19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1" y="62726"/>
                    </a:moveTo>
                    <a:cubicBezTo>
                      <a:pt x="91731" y="46998"/>
                      <a:pt x="78741" y="34503"/>
                      <a:pt x="63012" y="34773"/>
                    </a:cubicBezTo>
                    <a:cubicBezTo>
                      <a:pt x="47282" y="35043"/>
                      <a:pt x="34729" y="47977"/>
                      <a:pt x="34929" y="63707"/>
                    </a:cubicBezTo>
                    <a:lnTo>
                      <a:pt x="57126" y="1355697"/>
                    </a:lnTo>
                    <a:cubicBezTo>
                      <a:pt x="57467" y="1371425"/>
                      <a:pt x="70456" y="1383920"/>
                      <a:pt x="86186" y="1383649"/>
                    </a:cubicBezTo>
                    <a:cubicBezTo>
                      <a:pt x="101915" y="1383380"/>
                      <a:pt x="114468" y="1370446"/>
                      <a:pt x="114268" y="135471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83" name="Freeform 1683"/>
              <p:cNvSpPr/>
              <p:nvPr/>
            </p:nvSpPr>
            <p:spPr>
              <a:xfrm>
                <a:off x="10136039" y="7077384"/>
                <a:ext cx="127000" cy="326791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267913">
                    <a:moveTo>
                      <a:pt x="127000" y="3204696"/>
                    </a:moveTo>
                    <a:cubicBezTo>
                      <a:pt x="126844" y="3169737"/>
                      <a:pt x="98460" y="3141480"/>
                      <a:pt x="63500" y="3141480"/>
                    </a:cubicBezTo>
                    <a:cubicBezTo>
                      <a:pt x="28541" y="3141480"/>
                      <a:pt x="157" y="3169737"/>
                      <a:pt x="0" y="3204696"/>
                    </a:cubicBezTo>
                    <a:cubicBezTo>
                      <a:pt x="157" y="3239655"/>
                      <a:pt x="28541" y="3267912"/>
                      <a:pt x="63500" y="3267912"/>
                    </a:cubicBezTo>
                    <a:cubicBezTo>
                      <a:pt x="98460" y="3267912"/>
                      <a:pt x="126844" y="3239655"/>
                      <a:pt x="127000" y="3204696"/>
                    </a:cubicBezTo>
                    <a:close/>
                    <a:moveTo>
                      <a:pt x="34926" y="3204496"/>
                    </a:moveTo>
                    <a:cubicBezTo>
                      <a:pt x="34887" y="3220228"/>
                      <a:pt x="47570" y="3233032"/>
                      <a:pt x="63301" y="3233143"/>
                    </a:cubicBezTo>
                    <a:cubicBezTo>
                      <a:pt x="79033" y="3233253"/>
                      <a:pt x="91894" y="3220627"/>
                      <a:pt x="92075" y="3204896"/>
                    </a:cubicBezTo>
                    <a:lnTo>
                      <a:pt x="114272" y="28756"/>
                    </a:lnTo>
                    <a:cubicBezTo>
                      <a:pt x="114311" y="13024"/>
                      <a:pt x="101628" y="220"/>
                      <a:pt x="85896" y="110"/>
                    </a:cubicBezTo>
                    <a:cubicBezTo>
                      <a:pt x="70165" y="0"/>
                      <a:pt x="57304" y="12626"/>
                      <a:pt x="57123" y="2835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84" name="Freeform 1684"/>
              <p:cNvSpPr/>
              <p:nvPr/>
            </p:nvSpPr>
            <p:spPr>
              <a:xfrm>
                <a:off x="10158237" y="7019811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86129"/>
                    </a:moveTo>
                    <a:cubicBezTo>
                      <a:pt x="126843" y="51170"/>
                      <a:pt x="98459" y="22913"/>
                      <a:pt x="63500" y="22913"/>
                    </a:cubicBezTo>
                    <a:cubicBezTo>
                      <a:pt x="28540" y="22913"/>
                      <a:pt x="156" y="51170"/>
                      <a:pt x="0" y="86129"/>
                    </a:cubicBezTo>
                    <a:cubicBezTo>
                      <a:pt x="156" y="121088"/>
                      <a:pt x="28540" y="149345"/>
                      <a:pt x="63500" y="149345"/>
                    </a:cubicBezTo>
                    <a:cubicBezTo>
                      <a:pt x="98459" y="149345"/>
                      <a:pt x="126843" y="121088"/>
                      <a:pt x="127000" y="86129"/>
                    </a:cubicBezTo>
                    <a:close/>
                    <a:moveTo>
                      <a:pt x="37082" y="75237"/>
                    </a:moveTo>
                    <a:cubicBezTo>
                      <a:pt x="31150" y="89807"/>
                      <a:pt x="38111" y="106432"/>
                      <a:pt x="52655" y="112429"/>
                    </a:cubicBezTo>
                    <a:cubicBezTo>
                      <a:pt x="67199" y="118425"/>
                      <a:pt x="83855" y="111539"/>
                      <a:pt x="89917" y="97022"/>
                    </a:cubicBezTo>
                    <a:lnTo>
                      <a:pt x="112114" y="43189"/>
                    </a:lnTo>
                    <a:cubicBezTo>
                      <a:pt x="118046" y="28618"/>
                      <a:pt x="111084" y="11994"/>
                      <a:pt x="96540" y="5997"/>
                    </a:cubicBezTo>
                    <a:cubicBezTo>
                      <a:pt x="81996" y="0"/>
                      <a:pt x="65341" y="6886"/>
                      <a:pt x="59279" y="2140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85" name="Freeform 1685"/>
              <p:cNvSpPr/>
              <p:nvPr/>
            </p:nvSpPr>
            <p:spPr>
              <a:xfrm>
                <a:off x="10180434" y="6988891"/>
                <a:ext cx="127000" cy="11686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68640">
                    <a:moveTo>
                      <a:pt x="127000" y="63217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68" y="62627"/>
                    </a:moveTo>
                    <a:cubicBezTo>
                      <a:pt x="91674" y="46900"/>
                      <a:pt x="78641" y="34451"/>
                      <a:pt x="62913" y="34775"/>
                    </a:cubicBezTo>
                    <a:cubicBezTo>
                      <a:pt x="47185" y="35100"/>
                      <a:pt x="34677" y="48076"/>
                      <a:pt x="34931" y="63806"/>
                    </a:cubicBezTo>
                    <a:lnTo>
                      <a:pt x="57127" y="1140463"/>
                    </a:lnTo>
                    <a:cubicBezTo>
                      <a:pt x="57522" y="1156190"/>
                      <a:pt x="70554" y="1168640"/>
                      <a:pt x="86283" y="1168316"/>
                    </a:cubicBezTo>
                    <a:cubicBezTo>
                      <a:pt x="102011" y="1167992"/>
                      <a:pt x="114520" y="1155015"/>
                      <a:pt x="114266" y="113928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86" name="Freeform 1686"/>
              <p:cNvSpPr/>
              <p:nvPr/>
            </p:nvSpPr>
            <p:spPr>
              <a:xfrm>
                <a:off x="10202631" y="8065549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1978" y="60867"/>
                    </a:moveTo>
                    <a:cubicBezTo>
                      <a:pt x="90614" y="45195"/>
                      <a:pt x="76840" y="33571"/>
                      <a:pt x="61161" y="34864"/>
                    </a:cubicBezTo>
                    <a:cubicBezTo>
                      <a:pt x="45482" y="36158"/>
                      <a:pt x="33798" y="49880"/>
                      <a:pt x="35021" y="65565"/>
                    </a:cubicBezTo>
                    <a:lnTo>
                      <a:pt x="57218" y="334729"/>
                    </a:lnTo>
                    <a:cubicBezTo>
                      <a:pt x="58581" y="350402"/>
                      <a:pt x="72356" y="362025"/>
                      <a:pt x="88035" y="360732"/>
                    </a:cubicBezTo>
                    <a:cubicBezTo>
                      <a:pt x="103714" y="359438"/>
                      <a:pt x="115398" y="345716"/>
                      <a:pt x="114175" y="33003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87" name="Freeform 1687"/>
              <p:cNvSpPr/>
              <p:nvPr/>
            </p:nvSpPr>
            <p:spPr>
              <a:xfrm>
                <a:off x="10224828" y="5677686"/>
                <a:ext cx="127000" cy="278346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783460">
                    <a:moveTo>
                      <a:pt x="127000" y="2720243"/>
                    </a:moveTo>
                    <a:cubicBezTo>
                      <a:pt x="126843" y="2685284"/>
                      <a:pt x="98460" y="2657027"/>
                      <a:pt x="63500" y="2657027"/>
                    </a:cubicBezTo>
                    <a:cubicBezTo>
                      <a:pt x="28540" y="2657027"/>
                      <a:pt x="156" y="2685284"/>
                      <a:pt x="0" y="2720243"/>
                    </a:cubicBezTo>
                    <a:cubicBezTo>
                      <a:pt x="156" y="2755202"/>
                      <a:pt x="28540" y="2783460"/>
                      <a:pt x="63500" y="2783460"/>
                    </a:cubicBezTo>
                    <a:cubicBezTo>
                      <a:pt x="98460" y="2783460"/>
                      <a:pt x="126843" y="2755202"/>
                      <a:pt x="127000" y="2720243"/>
                    </a:cubicBezTo>
                    <a:close/>
                    <a:moveTo>
                      <a:pt x="34926" y="2720008"/>
                    </a:moveTo>
                    <a:cubicBezTo>
                      <a:pt x="34854" y="2735749"/>
                      <a:pt x="47525" y="2748583"/>
                      <a:pt x="63265" y="2748713"/>
                    </a:cubicBezTo>
                    <a:cubicBezTo>
                      <a:pt x="79005" y="2748842"/>
                      <a:pt x="91886" y="2736218"/>
                      <a:pt x="92073" y="2720479"/>
                    </a:cubicBezTo>
                    <a:lnTo>
                      <a:pt x="114270" y="28835"/>
                    </a:lnTo>
                    <a:cubicBezTo>
                      <a:pt x="114342" y="13095"/>
                      <a:pt x="101671" y="260"/>
                      <a:pt x="85931" y="130"/>
                    </a:cubicBezTo>
                    <a:cubicBezTo>
                      <a:pt x="70191" y="0"/>
                      <a:pt x="57310" y="12624"/>
                      <a:pt x="57123" y="2836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88" name="Freeform 1688"/>
              <p:cNvSpPr/>
              <p:nvPr/>
            </p:nvSpPr>
            <p:spPr>
              <a:xfrm>
                <a:off x="10247025" y="5643069"/>
                <a:ext cx="127000" cy="353706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537069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6"/>
                    </a:cubicBezTo>
                    <a:close/>
                    <a:moveTo>
                      <a:pt x="92074" y="63032"/>
                    </a:moveTo>
                    <a:cubicBezTo>
                      <a:pt x="91902" y="47301"/>
                      <a:pt x="79048" y="34668"/>
                      <a:pt x="63316" y="34769"/>
                    </a:cubicBezTo>
                    <a:cubicBezTo>
                      <a:pt x="47585" y="34870"/>
                      <a:pt x="34894" y="47669"/>
                      <a:pt x="34925" y="63401"/>
                    </a:cubicBezTo>
                    <a:lnTo>
                      <a:pt x="57122" y="3508705"/>
                    </a:lnTo>
                    <a:cubicBezTo>
                      <a:pt x="57294" y="3524436"/>
                      <a:pt x="70148" y="3537069"/>
                      <a:pt x="85880" y="3536968"/>
                    </a:cubicBezTo>
                    <a:cubicBezTo>
                      <a:pt x="101612" y="3536867"/>
                      <a:pt x="114302" y="3524068"/>
                      <a:pt x="114271" y="350833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89" name="Freeform 1689"/>
              <p:cNvSpPr/>
              <p:nvPr/>
            </p:nvSpPr>
            <p:spPr>
              <a:xfrm>
                <a:off x="10269221" y="9088373"/>
                <a:ext cx="127000" cy="3084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9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1925" y="60286"/>
                    </a:moveTo>
                    <a:cubicBezTo>
                      <a:pt x="90261" y="44628"/>
                      <a:pt x="76243" y="33269"/>
                      <a:pt x="60580" y="34883"/>
                    </a:cubicBezTo>
                    <a:cubicBezTo>
                      <a:pt x="44917" y="36497"/>
                      <a:pt x="33512" y="50478"/>
                      <a:pt x="35076" y="66147"/>
                    </a:cubicBezTo>
                    <a:lnTo>
                      <a:pt x="57273" y="281478"/>
                    </a:lnTo>
                    <a:cubicBezTo>
                      <a:pt x="58938" y="297136"/>
                      <a:pt x="72955" y="308496"/>
                      <a:pt x="88618" y="306882"/>
                    </a:cubicBezTo>
                    <a:cubicBezTo>
                      <a:pt x="104281" y="305268"/>
                      <a:pt x="115686" y="291286"/>
                      <a:pt x="114122" y="27561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90" name="Freeform 1690"/>
              <p:cNvSpPr/>
              <p:nvPr/>
            </p:nvSpPr>
            <p:spPr>
              <a:xfrm>
                <a:off x="10291418" y="7077339"/>
                <a:ext cx="127000" cy="23527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352798">
                    <a:moveTo>
                      <a:pt x="127000" y="2289582"/>
                    </a:moveTo>
                    <a:cubicBezTo>
                      <a:pt x="126844" y="2254623"/>
                      <a:pt x="98460" y="2226366"/>
                      <a:pt x="63500" y="2226366"/>
                    </a:cubicBezTo>
                    <a:cubicBezTo>
                      <a:pt x="28540" y="2226366"/>
                      <a:pt x="157" y="2254623"/>
                      <a:pt x="0" y="2289582"/>
                    </a:cubicBezTo>
                    <a:cubicBezTo>
                      <a:pt x="157" y="2324541"/>
                      <a:pt x="28540" y="2352799"/>
                      <a:pt x="63500" y="2352799"/>
                    </a:cubicBezTo>
                    <a:cubicBezTo>
                      <a:pt x="98460" y="2352799"/>
                      <a:pt x="126844" y="2324541"/>
                      <a:pt x="127000" y="2289582"/>
                    </a:cubicBezTo>
                    <a:close/>
                    <a:moveTo>
                      <a:pt x="34927" y="2289302"/>
                    </a:moveTo>
                    <a:cubicBezTo>
                      <a:pt x="34842" y="2305033"/>
                      <a:pt x="47490" y="2317874"/>
                      <a:pt x="63221" y="2318029"/>
                    </a:cubicBezTo>
                    <a:cubicBezTo>
                      <a:pt x="78953" y="2318183"/>
                      <a:pt x="91850" y="2305593"/>
                      <a:pt x="92075" y="2289863"/>
                    </a:cubicBezTo>
                    <a:lnTo>
                      <a:pt x="114272" y="28882"/>
                    </a:lnTo>
                    <a:cubicBezTo>
                      <a:pt x="114356" y="13150"/>
                      <a:pt x="101708" y="309"/>
                      <a:pt x="85977" y="155"/>
                    </a:cubicBezTo>
                    <a:cubicBezTo>
                      <a:pt x="70246" y="0"/>
                      <a:pt x="57349" y="12590"/>
                      <a:pt x="57124" y="2832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91" name="Freeform 1691"/>
              <p:cNvSpPr/>
              <p:nvPr/>
            </p:nvSpPr>
            <p:spPr>
              <a:xfrm>
                <a:off x="10313615" y="4601040"/>
                <a:ext cx="127000" cy="256811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68116">
                    <a:moveTo>
                      <a:pt x="127000" y="2504900"/>
                    </a:moveTo>
                    <a:cubicBezTo>
                      <a:pt x="126844" y="2469941"/>
                      <a:pt x="98460" y="2441684"/>
                      <a:pt x="63500" y="2441684"/>
                    </a:cubicBezTo>
                    <a:cubicBezTo>
                      <a:pt x="28541" y="2441684"/>
                      <a:pt x="157" y="2469941"/>
                      <a:pt x="0" y="2504900"/>
                    </a:cubicBezTo>
                    <a:cubicBezTo>
                      <a:pt x="157" y="2539859"/>
                      <a:pt x="28541" y="2568116"/>
                      <a:pt x="63500" y="2568116"/>
                    </a:cubicBezTo>
                    <a:cubicBezTo>
                      <a:pt x="98460" y="2568116"/>
                      <a:pt x="126844" y="2539859"/>
                      <a:pt x="127000" y="2504900"/>
                    </a:cubicBezTo>
                    <a:close/>
                    <a:moveTo>
                      <a:pt x="34927" y="2504644"/>
                    </a:moveTo>
                    <a:cubicBezTo>
                      <a:pt x="34856" y="2520376"/>
                      <a:pt x="47515" y="2533206"/>
                      <a:pt x="63245" y="2533347"/>
                    </a:cubicBezTo>
                    <a:cubicBezTo>
                      <a:pt x="78977" y="2533487"/>
                      <a:pt x="91863" y="2520887"/>
                      <a:pt x="92075" y="2505156"/>
                    </a:cubicBezTo>
                    <a:lnTo>
                      <a:pt x="114272" y="28844"/>
                    </a:lnTo>
                    <a:cubicBezTo>
                      <a:pt x="114342" y="13112"/>
                      <a:pt x="101684" y="282"/>
                      <a:pt x="85953" y="141"/>
                    </a:cubicBezTo>
                    <a:cubicBezTo>
                      <a:pt x="70222" y="0"/>
                      <a:pt x="57336" y="12601"/>
                      <a:pt x="57124" y="2833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92" name="Freeform 1692"/>
              <p:cNvSpPr/>
              <p:nvPr/>
            </p:nvSpPr>
            <p:spPr>
              <a:xfrm>
                <a:off x="10335813" y="4566411"/>
                <a:ext cx="127000" cy="590567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905675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59" y="126434"/>
                      <a:pt x="126843" y="98176"/>
                      <a:pt x="127000" y="63217"/>
                    </a:cubicBezTo>
                    <a:close/>
                    <a:moveTo>
                      <a:pt x="92075" y="63108"/>
                    </a:moveTo>
                    <a:cubicBezTo>
                      <a:pt x="91944" y="47376"/>
                      <a:pt x="79123" y="34709"/>
                      <a:pt x="63391" y="34769"/>
                    </a:cubicBezTo>
                    <a:cubicBezTo>
                      <a:pt x="47659" y="34829"/>
                      <a:pt x="34935" y="47594"/>
                      <a:pt x="34925" y="63326"/>
                    </a:cubicBezTo>
                    <a:lnTo>
                      <a:pt x="57122" y="5877277"/>
                    </a:lnTo>
                    <a:cubicBezTo>
                      <a:pt x="57252" y="5893009"/>
                      <a:pt x="70074" y="5905675"/>
                      <a:pt x="85805" y="5905616"/>
                    </a:cubicBezTo>
                    <a:cubicBezTo>
                      <a:pt x="101538" y="5905555"/>
                      <a:pt x="114262" y="5892790"/>
                      <a:pt x="114272" y="587705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93" name="Freeform 1693"/>
              <p:cNvSpPr/>
              <p:nvPr/>
            </p:nvSpPr>
            <p:spPr>
              <a:xfrm>
                <a:off x="10358010" y="5623932"/>
                <a:ext cx="127000" cy="488286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882863">
                    <a:moveTo>
                      <a:pt x="127000" y="4819647"/>
                    </a:moveTo>
                    <a:cubicBezTo>
                      <a:pt x="126843" y="4784688"/>
                      <a:pt x="98460" y="4756431"/>
                      <a:pt x="63500" y="4756431"/>
                    </a:cubicBezTo>
                    <a:cubicBezTo>
                      <a:pt x="28540" y="4756431"/>
                      <a:pt x="156" y="4784688"/>
                      <a:pt x="0" y="4819647"/>
                    </a:cubicBezTo>
                    <a:cubicBezTo>
                      <a:pt x="156" y="4854606"/>
                      <a:pt x="28540" y="4882863"/>
                      <a:pt x="63500" y="4882863"/>
                    </a:cubicBezTo>
                    <a:cubicBezTo>
                      <a:pt x="98460" y="4882863"/>
                      <a:pt x="126843" y="4854606"/>
                      <a:pt x="127000" y="4819647"/>
                    </a:cubicBezTo>
                    <a:close/>
                    <a:moveTo>
                      <a:pt x="34925" y="4819514"/>
                    </a:moveTo>
                    <a:cubicBezTo>
                      <a:pt x="34923" y="4835246"/>
                      <a:pt x="47636" y="4848021"/>
                      <a:pt x="63368" y="4848094"/>
                    </a:cubicBezTo>
                    <a:cubicBezTo>
                      <a:pt x="79099" y="4848167"/>
                      <a:pt x="91931" y="4835510"/>
                      <a:pt x="92075" y="4819779"/>
                    </a:cubicBezTo>
                    <a:lnTo>
                      <a:pt x="114272" y="28653"/>
                    </a:lnTo>
                    <a:cubicBezTo>
                      <a:pt x="114274" y="12921"/>
                      <a:pt x="101560" y="146"/>
                      <a:pt x="85828" y="73"/>
                    </a:cubicBezTo>
                    <a:cubicBezTo>
                      <a:pt x="70097" y="0"/>
                      <a:pt x="57265" y="12657"/>
                      <a:pt x="57122" y="2838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94" name="Freeform 1694"/>
              <p:cNvSpPr/>
              <p:nvPr/>
            </p:nvSpPr>
            <p:spPr>
              <a:xfrm>
                <a:off x="10380207" y="5589236"/>
                <a:ext cx="127000" cy="423686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236862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60" y="126433"/>
                      <a:pt x="126843" y="98175"/>
                      <a:pt x="127000" y="63216"/>
                    </a:cubicBezTo>
                    <a:close/>
                    <a:moveTo>
                      <a:pt x="92075" y="63064"/>
                    </a:moveTo>
                    <a:cubicBezTo>
                      <a:pt x="91920" y="47332"/>
                      <a:pt x="79079" y="34685"/>
                      <a:pt x="63348" y="34769"/>
                    </a:cubicBezTo>
                    <a:cubicBezTo>
                      <a:pt x="47616" y="34854"/>
                      <a:pt x="34912" y="47637"/>
                      <a:pt x="34925" y="63369"/>
                    </a:cubicBezTo>
                    <a:lnTo>
                      <a:pt x="57123" y="4208501"/>
                    </a:lnTo>
                    <a:cubicBezTo>
                      <a:pt x="57286" y="4224225"/>
                      <a:pt x="70124" y="4236862"/>
                      <a:pt x="85849" y="4236778"/>
                    </a:cubicBezTo>
                    <a:cubicBezTo>
                      <a:pt x="101573" y="4236694"/>
                      <a:pt x="114276" y="4223920"/>
                      <a:pt x="114271" y="420819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95" name="Freeform 1695"/>
              <p:cNvSpPr/>
              <p:nvPr/>
            </p:nvSpPr>
            <p:spPr>
              <a:xfrm>
                <a:off x="10402404" y="9230184"/>
                <a:ext cx="127000" cy="63061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30617">
                    <a:moveTo>
                      <a:pt x="127000" y="567400"/>
                    </a:moveTo>
                    <a:cubicBezTo>
                      <a:pt x="126843" y="532441"/>
                      <a:pt x="98460" y="504184"/>
                      <a:pt x="63500" y="504184"/>
                    </a:cubicBezTo>
                    <a:cubicBezTo>
                      <a:pt x="28540" y="504184"/>
                      <a:pt x="156" y="532441"/>
                      <a:pt x="0" y="567400"/>
                    </a:cubicBezTo>
                    <a:cubicBezTo>
                      <a:pt x="156" y="602359"/>
                      <a:pt x="28540" y="630616"/>
                      <a:pt x="63500" y="630616"/>
                    </a:cubicBezTo>
                    <a:cubicBezTo>
                      <a:pt x="98460" y="630616"/>
                      <a:pt x="126843" y="602359"/>
                      <a:pt x="127000" y="567400"/>
                    </a:cubicBezTo>
                    <a:close/>
                    <a:moveTo>
                      <a:pt x="34949" y="566223"/>
                    </a:moveTo>
                    <a:cubicBezTo>
                      <a:pt x="34371" y="581944"/>
                      <a:pt x="46609" y="595175"/>
                      <a:pt x="62328" y="595824"/>
                    </a:cubicBezTo>
                    <a:cubicBezTo>
                      <a:pt x="78046" y="596472"/>
                      <a:pt x="91332" y="584293"/>
                      <a:pt x="92051" y="568578"/>
                    </a:cubicBezTo>
                    <a:lnTo>
                      <a:pt x="114248" y="30248"/>
                    </a:lnTo>
                    <a:cubicBezTo>
                      <a:pt x="114825" y="14527"/>
                      <a:pt x="102587" y="1296"/>
                      <a:pt x="86869" y="648"/>
                    </a:cubicBezTo>
                    <a:cubicBezTo>
                      <a:pt x="71151" y="0"/>
                      <a:pt x="57864" y="12179"/>
                      <a:pt x="57146" y="2789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96" name="Freeform 1696"/>
              <p:cNvSpPr/>
              <p:nvPr/>
            </p:nvSpPr>
            <p:spPr>
              <a:xfrm>
                <a:off x="10424601" y="8153833"/>
                <a:ext cx="127000" cy="11686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68640">
                    <a:moveTo>
                      <a:pt x="127000" y="1105423"/>
                    </a:moveTo>
                    <a:cubicBezTo>
                      <a:pt x="126843" y="1070464"/>
                      <a:pt x="98460" y="1042206"/>
                      <a:pt x="63500" y="1042206"/>
                    </a:cubicBezTo>
                    <a:cubicBezTo>
                      <a:pt x="28540" y="1042206"/>
                      <a:pt x="156" y="1070464"/>
                      <a:pt x="0" y="1105423"/>
                    </a:cubicBezTo>
                    <a:cubicBezTo>
                      <a:pt x="156" y="1140382"/>
                      <a:pt x="28540" y="1168639"/>
                      <a:pt x="63500" y="1168639"/>
                    </a:cubicBezTo>
                    <a:cubicBezTo>
                      <a:pt x="98460" y="1168639"/>
                      <a:pt x="126843" y="1140382"/>
                      <a:pt x="127000" y="1105423"/>
                    </a:cubicBezTo>
                    <a:close/>
                    <a:moveTo>
                      <a:pt x="34931" y="1104834"/>
                    </a:moveTo>
                    <a:cubicBezTo>
                      <a:pt x="34678" y="1120564"/>
                      <a:pt x="47185" y="1133540"/>
                      <a:pt x="62914" y="1133864"/>
                    </a:cubicBezTo>
                    <a:cubicBezTo>
                      <a:pt x="78642" y="1134188"/>
                      <a:pt x="91674" y="1121738"/>
                      <a:pt x="92069" y="1106011"/>
                    </a:cubicBezTo>
                    <a:lnTo>
                      <a:pt x="114266" y="29354"/>
                    </a:lnTo>
                    <a:cubicBezTo>
                      <a:pt x="114519" y="13624"/>
                      <a:pt x="102012" y="648"/>
                      <a:pt x="86283" y="324"/>
                    </a:cubicBezTo>
                    <a:cubicBezTo>
                      <a:pt x="70555" y="0"/>
                      <a:pt x="57523" y="12449"/>
                      <a:pt x="57128" y="2817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97" name="Freeform 1697"/>
              <p:cNvSpPr/>
              <p:nvPr/>
            </p:nvSpPr>
            <p:spPr>
              <a:xfrm>
                <a:off x="10446798" y="8119381"/>
                <a:ext cx="127000" cy="73820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204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6"/>
                    </a:cubicBezTo>
                    <a:close/>
                    <a:moveTo>
                      <a:pt x="92058" y="62235"/>
                    </a:moveTo>
                    <a:cubicBezTo>
                      <a:pt x="91459" y="46507"/>
                      <a:pt x="78253" y="34224"/>
                      <a:pt x="62523" y="34765"/>
                    </a:cubicBezTo>
                    <a:cubicBezTo>
                      <a:pt x="46792" y="35305"/>
                      <a:pt x="34460" y="48465"/>
                      <a:pt x="34942" y="64198"/>
                    </a:cubicBezTo>
                    <a:lnTo>
                      <a:pt x="57139" y="710192"/>
                    </a:lnTo>
                    <a:cubicBezTo>
                      <a:pt x="57738" y="725921"/>
                      <a:pt x="70944" y="738204"/>
                      <a:pt x="86675" y="737663"/>
                    </a:cubicBezTo>
                    <a:cubicBezTo>
                      <a:pt x="102405" y="737123"/>
                      <a:pt x="114737" y="723962"/>
                      <a:pt x="114255" y="70823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98" name="Freeform 1698"/>
              <p:cNvSpPr/>
              <p:nvPr/>
            </p:nvSpPr>
            <p:spPr>
              <a:xfrm>
                <a:off x="10468995" y="8689888"/>
                <a:ext cx="127000" cy="2019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20">
                    <a:moveTo>
                      <a:pt x="127000" y="138704"/>
                    </a:moveTo>
                    <a:cubicBezTo>
                      <a:pt x="126844" y="103745"/>
                      <a:pt x="98460" y="75488"/>
                      <a:pt x="63500" y="75488"/>
                    </a:cubicBezTo>
                    <a:cubicBezTo>
                      <a:pt x="28540" y="75488"/>
                      <a:pt x="157" y="103745"/>
                      <a:pt x="0" y="138704"/>
                    </a:cubicBezTo>
                    <a:cubicBezTo>
                      <a:pt x="157" y="173663"/>
                      <a:pt x="28540" y="201920"/>
                      <a:pt x="63500" y="201920"/>
                    </a:cubicBezTo>
                    <a:cubicBezTo>
                      <a:pt x="98460" y="201920"/>
                      <a:pt x="126844" y="173663"/>
                      <a:pt x="127000" y="138704"/>
                    </a:cubicBezTo>
                    <a:close/>
                    <a:moveTo>
                      <a:pt x="35513" y="132935"/>
                    </a:moveTo>
                    <a:cubicBezTo>
                      <a:pt x="32383" y="148366"/>
                      <a:pt x="42327" y="163422"/>
                      <a:pt x="57749" y="166602"/>
                    </a:cubicBezTo>
                    <a:cubicBezTo>
                      <a:pt x="73170" y="169781"/>
                      <a:pt x="88257" y="159886"/>
                      <a:pt x="91486" y="144474"/>
                    </a:cubicBezTo>
                    <a:lnTo>
                      <a:pt x="113683" y="36809"/>
                    </a:lnTo>
                    <a:cubicBezTo>
                      <a:pt x="116791" y="21387"/>
                      <a:pt x="106849" y="6354"/>
                      <a:pt x="91441" y="3178"/>
                    </a:cubicBezTo>
                    <a:cubicBezTo>
                      <a:pt x="76033" y="0"/>
                      <a:pt x="60956" y="9875"/>
                      <a:pt x="57711" y="2526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699" name="Freeform 1699"/>
              <p:cNvSpPr/>
              <p:nvPr/>
            </p:nvSpPr>
            <p:spPr>
              <a:xfrm>
                <a:off x="10491192" y="8657710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37" y="61745"/>
                    </a:moveTo>
                    <a:cubicBezTo>
                      <a:pt x="91157" y="46039"/>
                      <a:pt x="77747" y="33997"/>
                      <a:pt x="62036" y="34807"/>
                    </a:cubicBezTo>
                    <a:cubicBezTo>
                      <a:pt x="46325" y="35616"/>
                      <a:pt x="34224" y="48973"/>
                      <a:pt x="34963" y="64687"/>
                    </a:cubicBezTo>
                    <a:lnTo>
                      <a:pt x="57160" y="495351"/>
                    </a:lnTo>
                    <a:cubicBezTo>
                      <a:pt x="58040" y="511057"/>
                      <a:pt x="71451" y="523099"/>
                      <a:pt x="87162" y="522289"/>
                    </a:cubicBezTo>
                    <a:cubicBezTo>
                      <a:pt x="102872" y="521480"/>
                      <a:pt x="114974" y="508124"/>
                      <a:pt x="114234" y="49240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00" name="Freeform 1700"/>
              <p:cNvSpPr/>
              <p:nvPr/>
            </p:nvSpPr>
            <p:spPr>
              <a:xfrm>
                <a:off x="10513389" y="9065461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86128"/>
                    </a:moveTo>
                    <a:cubicBezTo>
                      <a:pt x="126844" y="51169"/>
                      <a:pt x="98460" y="22912"/>
                      <a:pt x="63500" y="22912"/>
                    </a:cubicBezTo>
                    <a:cubicBezTo>
                      <a:pt x="28540" y="22912"/>
                      <a:pt x="157" y="51169"/>
                      <a:pt x="0" y="86128"/>
                    </a:cubicBezTo>
                    <a:cubicBezTo>
                      <a:pt x="157" y="121088"/>
                      <a:pt x="28540" y="149345"/>
                      <a:pt x="63500" y="149345"/>
                    </a:cubicBezTo>
                    <a:cubicBezTo>
                      <a:pt x="98460" y="149345"/>
                      <a:pt x="126844" y="121088"/>
                      <a:pt x="127000" y="86128"/>
                    </a:cubicBezTo>
                    <a:close/>
                    <a:moveTo>
                      <a:pt x="37083" y="75236"/>
                    </a:moveTo>
                    <a:cubicBezTo>
                      <a:pt x="31150" y="89807"/>
                      <a:pt x="38112" y="106431"/>
                      <a:pt x="52656" y="112428"/>
                    </a:cubicBezTo>
                    <a:cubicBezTo>
                      <a:pt x="67200" y="118425"/>
                      <a:pt x="83856" y="111539"/>
                      <a:pt x="89917" y="97022"/>
                    </a:cubicBezTo>
                    <a:lnTo>
                      <a:pt x="112114" y="43188"/>
                    </a:lnTo>
                    <a:cubicBezTo>
                      <a:pt x="118047" y="28618"/>
                      <a:pt x="111085" y="11993"/>
                      <a:pt x="96541" y="5996"/>
                    </a:cubicBezTo>
                    <a:cubicBezTo>
                      <a:pt x="81997" y="0"/>
                      <a:pt x="65341" y="6886"/>
                      <a:pt x="59280" y="2140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01" name="Freeform 1701"/>
              <p:cNvSpPr/>
              <p:nvPr/>
            </p:nvSpPr>
            <p:spPr>
              <a:xfrm>
                <a:off x="10535586" y="9034541"/>
                <a:ext cx="127000" cy="111482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23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68" y="62596"/>
                    </a:moveTo>
                    <a:cubicBezTo>
                      <a:pt x="91657" y="46870"/>
                      <a:pt x="78611" y="34433"/>
                      <a:pt x="62883" y="34774"/>
                    </a:cubicBezTo>
                    <a:cubicBezTo>
                      <a:pt x="47155" y="35116"/>
                      <a:pt x="34661" y="48106"/>
                      <a:pt x="34932" y="63835"/>
                    </a:cubicBezTo>
                    <a:lnTo>
                      <a:pt x="57129" y="1086661"/>
                    </a:lnTo>
                    <a:cubicBezTo>
                      <a:pt x="57540" y="1102387"/>
                      <a:pt x="70586" y="1114822"/>
                      <a:pt x="86314" y="1114481"/>
                    </a:cubicBezTo>
                    <a:cubicBezTo>
                      <a:pt x="102043" y="1114140"/>
                      <a:pt x="114537" y="1101150"/>
                      <a:pt x="114265" y="108542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02" name="Freeform 1702"/>
              <p:cNvSpPr/>
              <p:nvPr/>
            </p:nvSpPr>
            <p:spPr>
              <a:xfrm>
                <a:off x="10557783" y="8961346"/>
                <a:ext cx="127000" cy="122245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22452">
                    <a:moveTo>
                      <a:pt x="127000" y="1159235"/>
                    </a:moveTo>
                    <a:cubicBezTo>
                      <a:pt x="126844" y="1124276"/>
                      <a:pt x="98460" y="1096019"/>
                      <a:pt x="63500" y="1096019"/>
                    </a:cubicBezTo>
                    <a:cubicBezTo>
                      <a:pt x="28541" y="1096019"/>
                      <a:pt x="157" y="1124276"/>
                      <a:pt x="0" y="1159235"/>
                    </a:cubicBezTo>
                    <a:cubicBezTo>
                      <a:pt x="157" y="1194195"/>
                      <a:pt x="28541" y="1222452"/>
                      <a:pt x="63500" y="1222452"/>
                    </a:cubicBezTo>
                    <a:cubicBezTo>
                      <a:pt x="98460" y="1222452"/>
                      <a:pt x="126844" y="1194195"/>
                      <a:pt x="127000" y="1159235"/>
                    </a:cubicBezTo>
                    <a:close/>
                    <a:moveTo>
                      <a:pt x="34931" y="1158674"/>
                    </a:moveTo>
                    <a:cubicBezTo>
                      <a:pt x="34694" y="1174403"/>
                      <a:pt x="47214" y="1187365"/>
                      <a:pt x="62942" y="1187673"/>
                    </a:cubicBezTo>
                    <a:cubicBezTo>
                      <a:pt x="78669" y="1187983"/>
                      <a:pt x="91688" y="1175522"/>
                      <a:pt x="92069" y="1159797"/>
                    </a:cubicBezTo>
                    <a:lnTo>
                      <a:pt x="114266" y="29306"/>
                    </a:lnTo>
                    <a:cubicBezTo>
                      <a:pt x="114502" y="13578"/>
                      <a:pt x="101982" y="617"/>
                      <a:pt x="86256" y="309"/>
                    </a:cubicBezTo>
                    <a:cubicBezTo>
                      <a:pt x="70529" y="0"/>
                      <a:pt x="57510" y="12460"/>
                      <a:pt x="57128" y="2818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03" name="Freeform 1703"/>
              <p:cNvSpPr/>
              <p:nvPr/>
            </p:nvSpPr>
            <p:spPr>
              <a:xfrm>
                <a:off x="10579980" y="8530208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459883"/>
                    </a:moveTo>
                    <a:cubicBezTo>
                      <a:pt x="126843" y="424924"/>
                      <a:pt x="98460" y="396666"/>
                      <a:pt x="63500" y="396666"/>
                    </a:cubicBezTo>
                    <a:cubicBezTo>
                      <a:pt x="28540" y="396666"/>
                      <a:pt x="156" y="424924"/>
                      <a:pt x="0" y="459883"/>
                    </a:cubicBezTo>
                    <a:cubicBezTo>
                      <a:pt x="156" y="494842"/>
                      <a:pt x="28540" y="523099"/>
                      <a:pt x="63500" y="523099"/>
                    </a:cubicBezTo>
                    <a:cubicBezTo>
                      <a:pt x="98460" y="523099"/>
                      <a:pt x="126843" y="494842"/>
                      <a:pt x="127000" y="459883"/>
                    </a:cubicBezTo>
                    <a:close/>
                    <a:moveTo>
                      <a:pt x="34963" y="458412"/>
                    </a:moveTo>
                    <a:cubicBezTo>
                      <a:pt x="34223" y="474127"/>
                      <a:pt x="46325" y="487483"/>
                      <a:pt x="62036" y="488293"/>
                    </a:cubicBezTo>
                    <a:cubicBezTo>
                      <a:pt x="77747" y="489103"/>
                      <a:pt x="91158" y="477062"/>
                      <a:pt x="92038" y="461354"/>
                    </a:cubicBezTo>
                    <a:lnTo>
                      <a:pt x="114234" y="30691"/>
                    </a:lnTo>
                    <a:cubicBezTo>
                      <a:pt x="114973" y="14977"/>
                      <a:pt x="102873" y="1620"/>
                      <a:pt x="87162" y="810"/>
                    </a:cubicBezTo>
                    <a:cubicBezTo>
                      <a:pt x="71450" y="0"/>
                      <a:pt x="58040" y="12042"/>
                      <a:pt x="57160" y="2774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04" name="Freeform 1704"/>
              <p:cNvSpPr/>
              <p:nvPr/>
            </p:nvSpPr>
            <p:spPr>
              <a:xfrm>
                <a:off x="10602177" y="8496212"/>
                <a:ext cx="127000" cy="41567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3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08" y="61257"/>
                    </a:moveTo>
                    <a:cubicBezTo>
                      <a:pt x="90859" y="45567"/>
                      <a:pt x="77245" y="33756"/>
                      <a:pt x="61550" y="34835"/>
                    </a:cubicBezTo>
                    <a:cubicBezTo>
                      <a:pt x="45855" y="35914"/>
                      <a:pt x="33984" y="49475"/>
                      <a:pt x="34992" y="65175"/>
                    </a:cubicBezTo>
                    <a:lnTo>
                      <a:pt x="57189" y="388172"/>
                    </a:lnTo>
                    <a:cubicBezTo>
                      <a:pt x="58338" y="403862"/>
                      <a:pt x="71953" y="415673"/>
                      <a:pt x="87647" y="414594"/>
                    </a:cubicBezTo>
                    <a:cubicBezTo>
                      <a:pt x="103342" y="413515"/>
                      <a:pt x="115214" y="399954"/>
                      <a:pt x="114205" y="38425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05" name="Freeform 1705"/>
              <p:cNvSpPr/>
              <p:nvPr/>
            </p:nvSpPr>
            <p:spPr>
              <a:xfrm>
                <a:off x="10624374" y="8819209"/>
                <a:ext cx="127000" cy="127627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7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3"/>
                      <a:pt x="63500" y="126433"/>
                    </a:cubicBezTo>
                    <a:cubicBezTo>
                      <a:pt x="98460" y="126433"/>
                      <a:pt x="126843" y="98175"/>
                      <a:pt x="127000" y="63216"/>
                    </a:cubicBezTo>
                    <a:close/>
                    <a:moveTo>
                      <a:pt x="92070" y="62681"/>
                    </a:moveTo>
                    <a:cubicBezTo>
                      <a:pt x="91705" y="46953"/>
                      <a:pt x="78696" y="34479"/>
                      <a:pt x="62967" y="34774"/>
                    </a:cubicBezTo>
                    <a:cubicBezTo>
                      <a:pt x="47238" y="35068"/>
                      <a:pt x="34706" y="48022"/>
                      <a:pt x="34930" y="63752"/>
                    </a:cubicBezTo>
                    <a:lnTo>
                      <a:pt x="57128" y="1248075"/>
                    </a:lnTo>
                    <a:cubicBezTo>
                      <a:pt x="57493" y="1263803"/>
                      <a:pt x="70501" y="1276277"/>
                      <a:pt x="86230" y="1275983"/>
                    </a:cubicBezTo>
                    <a:cubicBezTo>
                      <a:pt x="101960" y="1275687"/>
                      <a:pt x="114491" y="1262735"/>
                      <a:pt x="114267" y="124700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06" name="Freeform 1706"/>
              <p:cNvSpPr/>
              <p:nvPr/>
            </p:nvSpPr>
            <p:spPr>
              <a:xfrm>
                <a:off x="10646571" y="9980619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86129"/>
                    </a:moveTo>
                    <a:cubicBezTo>
                      <a:pt x="126843" y="51170"/>
                      <a:pt x="98460" y="22913"/>
                      <a:pt x="63500" y="22913"/>
                    </a:cubicBezTo>
                    <a:cubicBezTo>
                      <a:pt x="28540" y="22913"/>
                      <a:pt x="157" y="51170"/>
                      <a:pt x="0" y="86129"/>
                    </a:cubicBezTo>
                    <a:cubicBezTo>
                      <a:pt x="157" y="121088"/>
                      <a:pt x="28540" y="149346"/>
                      <a:pt x="63500" y="149346"/>
                    </a:cubicBezTo>
                    <a:cubicBezTo>
                      <a:pt x="98460" y="149346"/>
                      <a:pt x="126843" y="121088"/>
                      <a:pt x="127000" y="86129"/>
                    </a:cubicBezTo>
                    <a:close/>
                    <a:moveTo>
                      <a:pt x="37083" y="75237"/>
                    </a:moveTo>
                    <a:cubicBezTo>
                      <a:pt x="31151" y="89807"/>
                      <a:pt x="38112" y="106432"/>
                      <a:pt x="52657" y="112429"/>
                    </a:cubicBezTo>
                    <a:cubicBezTo>
                      <a:pt x="67201" y="118426"/>
                      <a:pt x="83856" y="111539"/>
                      <a:pt x="89918" y="97022"/>
                    </a:cubicBezTo>
                    <a:lnTo>
                      <a:pt x="112115" y="43189"/>
                    </a:lnTo>
                    <a:cubicBezTo>
                      <a:pt x="118047" y="28619"/>
                      <a:pt x="111086" y="11994"/>
                      <a:pt x="96541" y="5997"/>
                    </a:cubicBezTo>
                    <a:cubicBezTo>
                      <a:pt x="81997" y="0"/>
                      <a:pt x="65342" y="6887"/>
                      <a:pt x="59280" y="2140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07" name="Freeform 1707"/>
              <p:cNvSpPr/>
              <p:nvPr/>
            </p:nvSpPr>
            <p:spPr>
              <a:xfrm>
                <a:off x="10668768" y="8315442"/>
                <a:ext cx="127000" cy="176069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60690">
                    <a:moveTo>
                      <a:pt x="127000" y="1697474"/>
                    </a:moveTo>
                    <a:cubicBezTo>
                      <a:pt x="126844" y="1662515"/>
                      <a:pt x="98460" y="1634258"/>
                      <a:pt x="63500" y="1634258"/>
                    </a:cubicBezTo>
                    <a:cubicBezTo>
                      <a:pt x="28540" y="1634258"/>
                      <a:pt x="157" y="1662515"/>
                      <a:pt x="0" y="1697474"/>
                    </a:cubicBezTo>
                    <a:cubicBezTo>
                      <a:pt x="157" y="1732433"/>
                      <a:pt x="28540" y="1760690"/>
                      <a:pt x="63500" y="1760690"/>
                    </a:cubicBezTo>
                    <a:cubicBezTo>
                      <a:pt x="98460" y="1760690"/>
                      <a:pt x="126844" y="1732433"/>
                      <a:pt x="127000" y="1697474"/>
                    </a:cubicBezTo>
                    <a:close/>
                    <a:moveTo>
                      <a:pt x="34927" y="1697093"/>
                    </a:moveTo>
                    <a:cubicBezTo>
                      <a:pt x="34789" y="1712825"/>
                      <a:pt x="47391" y="1725709"/>
                      <a:pt x="63122" y="1725919"/>
                    </a:cubicBezTo>
                    <a:cubicBezTo>
                      <a:pt x="78852" y="1726128"/>
                      <a:pt x="91793" y="1713583"/>
                      <a:pt x="92073" y="1697854"/>
                    </a:cubicBezTo>
                    <a:lnTo>
                      <a:pt x="114270" y="29035"/>
                    </a:lnTo>
                    <a:cubicBezTo>
                      <a:pt x="114409" y="13303"/>
                      <a:pt x="101806" y="419"/>
                      <a:pt x="86076" y="209"/>
                    </a:cubicBezTo>
                    <a:cubicBezTo>
                      <a:pt x="70345" y="0"/>
                      <a:pt x="57404" y="12545"/>
                      <a:pt x="57125" y="2827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08" name="Freeform 1708"/>
              <p:cNvSpPr/>
              <p:nvPr/>
            </p:nvSpPr>
            <p:spPr>
              <a:xfrm>
                <a:off x="10690965" y="8280880"/>
                <a:ext cx="127000" cy="12643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6433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63500" y="34641"/>
                    </a:moveTo>
                    <a:cubicBezTo>
                      <a:pt x="47769" y="34712"/>
                      <a:pt x="35052" y="47485"/>
                      <a:pt x="35052" y="63216"/>
                    </a:cubicBezTo>
                    <a:cubicBezTo>
                      <a:pt x="35052" y="78948"/>
                      <a:pt x="47769" y="91721"/>
                      <a:pt x="63500" y="91791"/>
                    </a:cubicBezTo>
                    <a:lnTo>
                      <a:pt x="85697" y="91791"/>
                    </a:lnTo>
                    <a:cubicBezTo>
                      <a:pt x="101429" y="91721"/>
                      <a:pt x="114145" y="78948"/>
                      <a:pt x="114145" y="63216"/>
                    </a:cubicBezTo>
                    <a:cubicBezTo>
                      <a:pt x="114145" y="47485"/>
                      <a:pt x="101429" y="34712"/>
                      <a:pt x="85697" y="3464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09" name="Freeform 1709"/>
              <p:cNvSpPr/>
              <p:nvPr/>
            </p:nvSpPr>
            <p:spPr>
              <a:xfrm>
                <a:off x="10713162" y="8280880"/>
                <a:ext cx="127000" cy="19759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975999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3" y="62880"/>
                    </a:moveTo>
                    <a:cubicBezTo>
                      <a:pt x="91811" y="47155"/>
                      <a:pt x="78891" y="34598"/>
                      <a:pt x="63165" y="34783"/>
                    </a:cubicBezTo>
                    <a:cubicBezTo>
                      <a:pt x="47439" y="34968"/>
                      <a:pt x="34819" y="47826"/>
                      <a:pt x="34928" y="63553"/>
                    </a:cubicBezTo>
                    <a:lnTo>
                      <a:pt x="57124" y="1947704"/>
                    </a:lnTo>
                    <a:cubicBezTo>
                      <a:pt x="57380" y="1963434"/>
                      <a:pt x="70301" y="1975999"/>
                      <a:pt x="86032" y="1975813"/>
                    </a:cubicBezTo>
                    <a:cubicBezTo>
                      <a:pt x="101763" y="1975627"/>
                      <a:pt x="114385" y="1962762"/>
                      <a:pt x="114270" y="194703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10" name="Freeform 1710"/>
              <p:cNvSpPr/>
              <p:nvPr/>
            </p:nvSpPr>
            <p:spPr>
              <a:xfrm>
                <a:off x="10735359" y="7077381"/>
                <a:ext cx="127000" cy="32140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214082">
                    <a:moveTo>
                      <a:pt x="127000" y="3150866"/>
                    </a:moveTo>
                    <a:cubicBezTo>
                      <a:pt x="126844" y="3115907"/>
                      <a:pt x="98460" y="3087650"/>
                      <a:pt x="63500" y="3087650"/>
                    </a:cubicBezTo>
                    <a:cubicBezTo>
                      <a:pt x="28541" y="3087650"/>
                      <a:pt x="157" y="3115907"/>
                      <a:pt x="0" y="3150866"/>
                    </a:cubicBezTo>
                    <a:cubicBezTo>
                      <a:pt x="157" y="3185825"/>
                      <a:pt x="28541" y="3214082"/>
                      <a:pt x="63500" y="3214082"/>
                    </a:cubicBezTo>
                    <a:cubicBezTo>
                      <a:pt x="98460" y="3214082"/>
                      <a:pt x="126844" y="3185825"/>
                      <a:pt x="127000" y="3150866"/>
                    </a:cubicBezTo>
                    <a:close/>
                    <a:moveTo>
                      <a:pt x="34926" y="3150663"/>
                    </a:moveTo>
                    <a:cubicBezTo>
                      <a:pt x="34885" y="3166395"/>
                      <a:pt x="47567" y="3179201"/>
                      <a:pt x="63298" y="3179313"/>
                    </a:cubicBezTo>
                    <a:cubicBezTo>
                      <a:pt x="79030" y="3179425"/>
                      <a:pt x="91893" y="3166800"/>
                      <a:pt x="92075" y="3151069"/>
                    </a:cubicBezTo>
                    <a:lnTo>
                      <a:pt x="114272" y="28762"/>
                    </a:lnTo>
                    <a:cubicBezTo>
                      <a:pt x="114313" y="13030"/>
                      <a:pt x="101631" y="224"/>
                      <a:pt x="85900" y="112"/>
                    </a:cubicBezTo>
                    <a:cubicBezTo>
                      <a:pt x="70168" y="0"/>
                      <a:pt x="57305" y="12625"/>
                      <a:pt x="57123" y="2835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11" name="Freeform 1711"/>
              <p:cNvSpPr/>
              <p:nvPr/>
            </p:nvSpPr>
            <p:spPr>
              <a:xfrm>
                <a:off x="10757557" y="7042724"/>
                <a:ext cx="127000" cy="213748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137483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2073" y="62906"/>
                    </a:moveTo>
                    <a:cubicBezTo>
                      <a:pt x="91832" y="47176"/>
                      <a:pt x="78922" y="34599"/>
                      <a:pt x="63191" y="34770"/>
                    </a:cubicBezTo>
                    <a:cubicBezTo>
                      <a:pt x="47460" y="34941"/>
                      <a:pt x="34826" y="47794"/>
                      <a:pt x="34926" y="63526"/>
                    </a:cubicBezTo>
                    <a:lnTo>
                      <a:pt x="57123" y="2109176"/>
                    </a:lnTo>
                    <a:cubicBezTo>
                      <a:pt x="57364" y="2124906"/>
                      <a:pt x="70274" y="2137482"/>
                      <a:pt x="86005" y="2137312"/>
                    </a:cubicBezTo>
                    <a:cubicBezTo>
                      <a:pt x="101736" y="2137140"/>
                      <a:pt x="114370" y="2124287"/>
                      <a:pt x="114270" y="210855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12" name="Freeform 1712"/>
              <p:cNvSpPr/>
              <p:nvPr/>
            </p:nvSpPr>
            <p:spPr>
              <a:xfrm>
                <a:off x="10779754" y="6216047"/>
                <a:ext cx="127000" cy="29987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998758">
                    <a:moveTo>
                      <a:pt x="127000" y="2935542"/>
                    </a:moveTo>
                    <a:cubicBezTo>
                      <a:pt x="126843" y="2900583"/>
                      <a:pt x="98460" y="2872326"/>
                      <a:pt x="63500" y="2872326"/>
                    </a:cubicBezTo>
                    <a:cubicBezTo>
                      <a:pt x="28540" y="2872326"/>
                      <a:pt x="156" y="2900583"/>
                      <a:pt x="0" y="2935542"/>
                    </a:cubicBezTo>
                    <a:cubicBezTo>
                      <a:pt x="156" y="2970502"/>
                      <a:pt x="28540" y="2998759"/>
                      <a:pt x="63500" y="2998759"/>
                    </a:cubicBezTo>
                    <a:cubicBezTo>
                      <a:pt x="98460" y="2998759"/>
                      <a:pt x="126843" y="2970502"/>
                      <a:pt x="127000" y="2935542"/>
                    </a:cubicBezTo>
                    <a:close/>
                    <a:moveTo>
                      <a:pt x="34925" y="2935325"/>
                    </a:moveTo>
                    <a:cubicBezTo>
                      <a:pt x="34876" y="2951056"/>
                      <a:pt x="47551" y="2963869"/>
                      <a:pt x="63283" y="2963990"/>
                    </a:cubicBezTo>
                    <a:cubicBezTo>
                      <a:pt x="79013" y="2964110"/>
                      <a:pt x="91883" y="2951492"/>
                      <a:pt x="92074" y="2935761"/>
                    </a:cubicBezTo>
                    <a:lnTo>
                      <a:pt x="114271" y="28785"/>
                    </a:lnTo>
                    <a:cubicBezTo>
                      <a:pt x="114321" y="13054"/>
                      <a:pt x="101645" y="241"/>
                      <a:pt x="85914" y="120"/>
                    </a:cubicBezTo>
                    <a:cubicBezTo>
                      <a:pt x="70183" y="0"/>
                      <a:pt x="57313" y="12618"/>
                      <a:pt x="57123" y="2834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13" name="Freeform 1713"/>
              <p:cNvSpPr/>
              <p:nvPr/>
            </p:nvSpPr>
            <p:spPr>
              <a:xfrm>
                <a:off x="10801951" y="6181398"/>
                <a:ext cx="127000" cy="364473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44732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60" y="126433"/>
                      <a:pt x="126843" y="98175"/>
                      <a:pt x="127000" y="63216"/>
                    </a:cubicBezTo>
                    <a:close/>
                    <a:moveTo>
                      <a:pt x="92074" y="63038"/>
                    </a:moveTo>
                    <a:cubicBezTo>
                      <a:pt x="91905" y="47307"/>
                      <a:pt x="79053" y="34671"/>
                      <a:pt x="63321" y="34769"/>
                    </a:cubicBezTo>
                    <a:cubicBezTo>
                      <a:pt x="47590" y="34867"/>
                      <a:pt x="34897" y="47662"/>
                      <a:pt x="34925" y="63394"/>
                    </a:cubicBezTo>
                    <a:lnTo>
                      <a:pt x="57122" y="3616364"/>
                    </a:lnTo>
                    <a:cubicBezTo>
                      <a:pt x="57290" y="3632095"/>
                      <a:pt x="70142" y="3644732"/>
                      <a:pt x="85874" y="3644633"/>
                    </a:cubicBezTo>
                    <a:cubicBezTo>
                      <a:pt x="101605" y="3644535"/>
                      <a:pt x="114299" y="3631739"/>
                      <a:pt x="114271" y="361600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14" name="Freeform 1714"/>
              <p:cNvSpPr/>
              <p:nvPr/>
            </p:nvSpPr>
            <p:spPr>
              <a:xfrm>
                <a:off x="10824148" y="8153937"/>
                <a:ext cx="127000" cy="170686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06863">
                    <a:moveTo>
                      <a:pt x="127000" y="1643647"/>
                    </a:moveTo>
                    <a:cubicBezTo>
                      <a:pt x="126843" y="1608688"/>
                      <a:pt x="98460" y="1580431"/>
                      <a:pt x="63500" y="1580431"/>
                    </a:cubicBezTo>
                    <a:cubicBezTo>
                      <a:pt x="28540" y="1580431"/>
                      <a:pt x="156" y="1608688"/>
                      <a:pt x="0" y="1643647"/>
                    </a:cubicBezTo>
                    <a:cubicBezTo>
                      <a:pt x="156" y="1678606"/>
                      <a:pt x="28540" y="1706863"/>
                      <a:pt x="63500" y="1706863"/>
                    </a:cubicBezTo>
                    <a:cubicBezTo>
                      <a:pt x="98460" y="1706863"/>
                      <a:pt x="126843" y="1678606"/>
                      <a:pt x="127000" y="1643647"/>
                    </a:cubicBezTo>
                    <a:close/>
                    <a:moveTo>
                      <a:pt x="34927" y="1643254"/>
                    </a:moveTo>
                    <a:cubicBezTo>
                      <a:pt x="34781" y="1658985"/>
                      <a:pt x="47378" y="1671876"/>
                      <a:pt x="63108" y="1672092"/>
                    </a:cubicBezTo>
                    <a:cubicBezTo>
                      <a:pt x="78838" y="1672308"/>
                      <a:pt x="91785" y="1659769"/>
                      <a:pt x="92072" y="1644040"/>
                    </a:cubicBezTo>
                    <a:lnTo>
                      <a:pt x="114269" y="29053"/>
                    </a:lnTo>
                    <a:cubicBezTo>
                      <a:pt x="114415" y="13323"/>
                      <a:pt x="101818" y="432"/>
                      <a:pt x="86088" y="216"/>
                    </a:cubicBezTo>
                    <a:cubicBezTo>
                      <a:pt x="70357" y="0"/>
                      <a:pt x="57411" y="12539"/>
                      <a:pt x="57124" y="2826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15" name="Freeform 1715"/>
              <p:cNvSpPr/>
              <p:nvPr/>
            </p:nvSpPr>
            <p:spPr>
              <a:xfrm>
                <a:off x="10846345" y="8119381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6"/>
                    </a:cubicBezTo>
                    <a:close/>
                    <a:moveTo>
                      <a:pt x="92037" y="61746"/>
                    </a:moveTo>
                    <a:cubicBezTo>
                      <a:pt x="91157" y="46038"/>
                      <a:pt x="77746" y="33997"/>
                      <a:pt x="62035" y="34807"/>
                    </a:cubicBezTo>
                    <a:cubicBezTo>
                      <a:pt x="46324" y="35617"/>
                      <a:pt x="34223" y="48973"/>
                      <a:pt x="34962" y="64688"/>
                    </a:cubicBezTo>
                    <a:lnTo>
                      <a:pt x="57159" y="495351"/>
                    </a:lnTo>
                    <a:cubicBezTo>
                      <a:pt x="58039" y="511058"/>
                      <a:pt x="71450" y="523099"/>
                      <a:pt x="87161" y="522290"/>
                    </a:cubicBezTo>
                    <a:cubicBezTo>
                      <a:pt x="102872" y="521480"/>
                      <a:pt x="114974" y="508123"/>
                      <a:pt x="114234" y="49240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16" name="Freeform 1716"/>
              <p:cNvSpPr/>
              <p:nvPr/>
            </p:nvSpPr>
            <p:spPr>
              <a:xfrm>
                <a:off x="10868542" y="8550045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55" y="62146"/>
                    </a:moveTo>
                    <a:cubicBezTo>
                      <a:pt x="91395" y="46427"/>
                      <a:pt x="78155" y="34199"/>
                      <a:pt x="62434" y="34788"/>
                    </a:cubicBezTo>
                    <a:cubicBezTo>
                      <a:pt x="46713" y="35377"/>
                      <a:pt x="34425" y="48563"/>
                      <a:pt x="34944" y="64287"/>
                    </a:cubicBezTo>
                    <a:lnTo>
                      <a:pt x="57141" y="656448"/>
                    </a:lnTo>
                    <a:cubicBezTo>
                      <a:pt x="57801" y="672167"/>
                      <a:pt x="71041" y="684394"/>
                      <a:pt x="86762" y="683805"/>
                    </a:cubicBezTo>
                    <a:cubicBezTo>
                      <a:pt x="102484" y="683216"/>
                      <a:pt x="114771" y="670030"/>
                      <a:pt x="114252" y="65430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17" name="Freeform 1717"/>
              <p:cNvSpPr/>
              <p:nvPr/>
            </p:nvSpPr>
            <p:spPr>
              <a:xfrm>
                <a:off x="10890738" y="9142206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1809" y="59325"/>
                    </a:moveTo>
                    <a:cubicBezTo>
                      <a:pt x="89598" y="43750"/>
                      <a:pt x="75213" y="32892"/>
                      <a:pt x="59627" y="35034"/>
                    </a:cubicBezTo>
                    <a:cubicBezTo>
                      <a:pt x="44042" y="37176"/>
                      <a:pt x="33119" y="51513"/>
                      <a:pt x="35192" y="67107"/>
                    </a:cubicBezTo>
                    <a:lnTo>
                      <a:pt x="57389" y="228606"/>
                    </a:lnTo>
                    <a:cubicBezTo>
                      <a:pt x="59601" y="244182"/>
                      <a:pt x="73986" y="255039"/>
                      <a:pt x="89572" y="252897"/>
                    </a:cubicBezTo>
                    <a:cubicBezTo>
                      <a:pt x="105157" y="250756"/>
                      <a:pt x="116079" y="236418"/>
                      <a:pt x="114007" y="22082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18" name="Freeform 1718"/>
              <p:cNvSpPr/>
              <p:nvPr/>
            </p:nvSpPr>
            <p:spPr>
              <a:xfrm>
                <a:off x="10912935" y="9068112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298809"/>
                    </a:moveTo>
                    <a:cubicBezTo>
                      <a:pt x="126844" y="263850"/>
                      <a:pt x="98460" y="235593"/>
                      <a:pt x="63500" y="235593"/>
                    </a:cubicBezTo>
                    <a:cubicBezTo>
                      <a:pt x="28541" y="235593"/>
                      <a:pt x="157" y="263850"/>
                      <a:pt x="0" y="298809"/>
                    </a:cubicBezTo>
                    <a:cubicBezTo>
                      <a:pt x="157" y="333768"/>
                      <a:pt x="28541" y="362026"/>
                      <a:pt x="63500" y="362026"/>
                    </a:cubicBezTo>
                    <a:cubicBezTo>
                      <a:pt x="98460" y="362026"/>
                      <a:pt x="126844" y="333768"/>
                      <a:pt x="127000" y="298809"/>
                    </a:cubicBezTo>
                    <a:close/>
                    <a:moveTo>
                      <a:pt x="35022" y="296461"/>
                    </a:moveTo>
                    <a:cubicBezTo>
                      <a:pt x="33799" y="312145"/>
                      <a:pt x="45484" y="325867"/>
                      <a:pt x="61163" y="327161"/>
                    </a:cubicBezTo>
                    <a:cubicBezTo>
                      <a:pt x="76841" y="328454"/>
                      <a:pt x="90616" y="316831"/>
                      <a:pt x="91979" y="301158"/>
                    </a:cubicBezTo>
                    <a:lnTo>
                      <a:pt x="114176" y="31993"/>
                    </a:lnTo>
                    <a:cubicBezTo>
                      <a:pt x="115399" y="16309"/>
                      <a:pt x="103714" y="2586"/>
                      <a:pt x="88035" y="1293"/>
                    </a:cubicBezTo>
                    <a:cubicBezTo>
                      <a:pt x="72357" y="0"/>
                      <a:pt x="58582" y="11624"/>
                      <a:pt x="57219" y="2729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19" name="Freeform 1719"/>
              <p:cNvSpPr/>
              <p:nvPr/>
            </p:nvSpPr>
            <p:spPr>
              <a:xfrm>
                <a:off x="10935133" y="8261395"/>
                <a:ext cx="127000" cy="89957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99578">
                    <a:moveTo>
                      <a:pt x="127000" y="836362"/>
                    </a:moveTo>
                    <a:cubicBezTo>
                      <a:pt x="126843" y="801403"/>
                      <a:pt x="98459" y="773146"/>
                      <a:pt x="63500" y="773146"/>
                    </a:cubicBezTo>
                    <a:cubicBezTo>
                      <a:pt x="28540" y="773146"/>
                      <a:pt x="156" y="801403"/>
                      <a:pt x="0" y="836362"/>
                    </a:cubicBezTo>
                    <a:cubicBezTo>
                      <a:pt x="156" y="871321"/>
                      <a:pt x="28540" y="899578"/>
                      <a:pt x="63500" y="899578"/>
                    </a:cubicBezTo>
                    <a:cubicBezTo>
                      <a:pt x="98459" y="899578"/>
                      <a:pt x="126843" y="871321"/>
                      <a:pt x="127000" y="836362"/>
                    </a:cubicBezTo>
                    <a:close/>
                    <a:moveTo>
                      <a:pt x="34935" y="835577"/>
                    </a:moveTo>
                    <a:cubicBezTo>
                      <a:pt x="34573" y="851305"/>
                      <a:pt x="46992" y="864367"/>
                      <a:pt x="62718" y="864799"/>
                    </a:cubicBezTo>
                    <a:cubicBezTo>
                      <a:pt x="78444" y="865231"/>
                      <a:pt x="91561" y="852871"/>
                      <a:pt x="92064" y="837147"/>
                    </a:cubicBezTo>
                    <a:lnTo>
                      <a:pt x="114261" y="29654"/>
                    </a:lnTo>
                    <a:cubicBezTo>
                      <a:pt x="114623" y="13926"/>
                      <a:pt x="102204" y="864"/>
                      <a:pt x="86478" y="432"/>
                    </a:cubicBezTo>
                    <a:cubicBezTo>
                      <a:pt x="70753" y="0"/>
                      <a:pt x="57635" y="12360"/>
                      <a:pt x="57132" y="2808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20" name="Freeform 1720"/>
              <p:cNvSpPr/>
              <p:nvPr/>
            </p:nvSpPr>
            <p:spPr>
              <a:xfrm>
                <a:off x="10957330" y="5623873"/>
                <a:ext cx="127000" cy="272960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729607">
                    <a:moveTo>
                      <a:pt x="127000" y="2666391"/>
                    </a:moveTo>
                    <a:cubicBezTo>
                      <a:pt x="126843" y="2631432"/>
                      <a:pt x="98460" y="2603174"/>
                      <a:pt x="63500" y="2603174"/>
                    </a:cubicBezTo>
                    <a:cubicBezTo>
                      <a:pt x="28540" y="2603174"/>
                      <a:pt x="156" y="2631432"/>
                      <a:pt x="0" y="2666391"/>
                    </a:cubicBezTo>
                    <a:cubicBezTo>
                      <a:pt x="156" y="2701350"/>
                      <a:pt x="28540" y="2729607"/>
                      <a:pt x="63500" y="2729607"/>
                    </a:cubicBezTo>
                    <a:cubicBezTo>
                      <a:pt x="98460" y="2729607"/>
                      <a:pt x="126843" y="2701350"/>
                      <a:pt x="127000" y="2666391"/>
                    </a:cubicBezTo>
                    <a:close/>
                    <a:moveTo>
                      <a:pt x="34926" y="2666150"/>
                    </a:moveTo>
                    <a:cubicBezTo>
                      <a:pt x="34846" y="2681895"/>
                      <a:pt x="47516" y="2694739"/>
                      <a:pt x="63261" y="2694871"/>
                    </a:cubicBezTo>
                    <a:cubicBezTo>
                      <a:pt x="79005" y="2695004"/>
                      <a:pt x="91890" y="2682375"/>
                      <a:pt x="92074" y="2666631"/>
                    </a:cubicBezTo>
                    <a:lnTo>
                      <a:pt x="114271" y="28820"/>
                    </a:lnTo>
                    <a:cubicBezTo>
                      <a:pt x="114333" y="13088"/>
                      <a:pt x="101668" y="265"/>
                      <a:pt x="85936" y="133"/>
                    </a:cubicBezTo>
                    <a:cubicBezTo>
                      <a:pt x="70205" y="0"/>
                      <a:pt x="57326" y="12608"/>
                      <a:pt x="57122" y="2833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21" name="Freeform 1721"/>
              <p:cNvSpPr/>
              <p:nvPr/>
            </p:nvSpPr>
            <p:spPr>
              <a:xfrm>
                <a:off x="10979527" y="5589236"/>
                <a:ext cx="127000" cy="348326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483269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3"/>
                      <a:pt x="63500" y="126433"/>
                    </a:cubicBezTo>
                    <a:cubicBezTo>
                      <a:pt x="98460" y="126433"/>
                      <a:pt x="126843" y="98175"/>
                      <a:pt x="127000" y="63216"/>
                    </a:cubicBezTo>
                    <a:close/>
                    <a:moveTo>
                      <a:pt x="92074" y="63029"/>
                    </a:moveTo>
                    <a:cubicBezTo>
                      <a:pt x="91917" y="47286"/>
                      <a:pt x="79057" y="34635"/>
                      <a:pt x="63314" y="34739"/>
                    </a:cubicBezTo>
                    <a:cubicBezTo>
                      <a:pt x="47570" y="34842"/>
                      <a:pt x="34876" y="47660"/>
                      <a:pt x="34925" y="63403"/>
                    </a:cubicBezTo>
                    <a:lnTo>
                      <a:pt x="57123" y="3454875"/>
                    </a:lnTo>
                    <a:cubicBezTo>
                      <a:pt x="57279" y="3470618"/>
                      <a:pt x="70140" y="3483268"/>
                      <a:pt x="85883" y="3483165"/>
                    </a:cubicBezTo>
                    <a:cubicBezTo>
                      <a:pt x="101626" y="3483062"/>
                      <a:pt x="114321" y="3470244"/>
                      <a:pt x="114271" y="345450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22" name="Freeform 1722"/>
              <p:cNvSpPr/>
              <p:nvPr/>
            </p:nvSpPr>
            <p:spPr>
              <a:xfrm>
                <a:off x="11001724" y="8046127"/>
                <a:ext cx="127000" cy="106101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61014">
                    <a:moveTo>
                      <a:pt x="127000" y="997797"/>
                    </a:moveTo>
                    <a:cubicBezTo>
                      <a:pt x="126843" y="962838"/>
                      <a:pt x="98460" y="934581"/>
                      <a:pt x="63500" y="934581"/>
                    </a:cubicBezTo>
                    <a:cubicBezTo>
                      <a:pt x="28540" y="934581"/>
                      <a:pt x="156" y="962838"/>
                      <a:pt x="0" y="997797"/>
                    </a:cubicBezTo>
                    <a:cubicBezTo>
                      <a:pt x="156" y="1032756"/>
                      <a:pt x="28540" y="1061013"/>
                      <a:pt x="63500" y="1061013"/>
                    </a:cubicBezTo>
                    <a:cubicBezTo>
                      <a:pt x="98460" y="1061013"/>
                      <a:pt x="126843" y="1032756"/>
                      <a:pt x="127000" y="997797"/>
                    </a:cubicBezTo>
                    <a:close/>
                    <a:moveTo>
                      <a:pt x="34933" y="997143"/>
                    </a:moveTo>
                    <a:cubicBezTo>
                      <a:pt x="34640" y="1012874"/>
                      <a:pt x="47119" y="1025882"/>
                      <a:pt x="62849" y="1026242"/>
                    </a:cubicBezTo>
                    <a:cubicBezTo>
                      <a:pt x="78578" y="1026602"/>
                      <a:pt x="91640" y="1014179"/>
                      <a:pt x="92067" y="998451"/>
                    </a:cubicBezTo>
                    <a:lnTo>
                      <a:pt x="114264" y="29459"/>
                    </a:lnTo>
                    <a:cubicBezTo>
                      <a:pt x="114557" y="13728"/>
                      <a:pt x="102078" y="720"/>
                      <a:pt x="86348" y="359"/>
                    </a:cubicBezTo>
                    <a:cubicBezTo>
                      <a:pt x="70619" y="0"/>
                      <a:pt x="57557" y="12423"/>
                      <a:pt x="57130" y="2815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23" name="Freeform 1723"/>
              <p:cNvSpPr/>
              <p:nvPr/>
            </p:nvSpPr>
            <p:spPr>
              <a:xfrm>
                <a:off x="11023921" y="6592760"/>
                <a:ext cx="127000" cy="154538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545389">
                    <a:moveTo>
                      <a:pt x="127000" y="1482172"/>
                    </a:moveTo>
                    <a:cubicBezTo>
                      <a:pt x="126843" y="1447213"/>
                      <a:pt x="98460" y="1418956"/>
                      <a:pt x="63500" y="1418956"/>
                    </a:cubicBezTo>
                    <a:cubicBezTo>
                      <a:pt x="28540" y="1418956"/>
                      <a:pt x="156" y="1447213"/>
                      <a:pt x="0" y="1482172"/>
                    </a:cubicBezTo>
                    <a:cubicBezTo>
                      <a:pt x="156" y="1517131"/>
                      <a:pt x="28540" y="1545388"/>
                      <a:pt x="63500" y="1545388"/>
                    </a:cubicBezTo>
                    <a:cubicBezTo>
                      <a:pt x="98460" y="1545388"/>
                      <a:pt x="126843" y="1517131"/>
                      <a:pt x="127000" y="1482172"/>
                    </a:cubicBezTo>
                    <a:close/>
                    <a:moveTo>
                      <a:pt x="34928" y="1481736"/>
                    </a:moveTo>
                    <a:cubicBezTo>
                      <a:pt x="34758" y="1497466"/>
                      <a:pt x="47335" y="1510376"/>
                      <a:pt x="63066" y="1510617"/>
                    </a:cubicBezTo>
                    <a:cubicBezTo>
                      <a:pt x="78796" y="1510856"/>
                      <a:pt x="91761" y="1498337"/>
                      <a:pt x="92072" y="1482608"/>
                    </a:cubicBezTo>
                    <a:lnTo>
                      <a:pt x="114269" y="29120"/>
                    </a:lnTo>
                    <a:cubicBezTo>
                      <a:pt x="114439" y="13389"/>
                      <a:pt x="101861" y="480"/>
                      <a:pt x="86131" y="240"/>
                    </a:cubicBezTo>
                    <a:cubicBezTo>
                      <a:pt x="70401" y="0"/>
                      <a:pt x="57435" y="12520"/>
                      <a:pt x="57125" y="2824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24" name="Freeform 1724"/>
              <p:cNvSpPr/>
              <p:nvPr/>
            </p:nvSpPr>
            <p:spPr>
              <a:xfrm>
                <a:off x="11046118" y="6558228"/>
                <a:ext cx="127000" cy="149156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1565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71" y="62763"/>
                    </a:moveTo>
                    <a:cubicBezTo>
                      <a:pt x="91752" y="47035"/>
                      <a:pt x="78779" y="34523"/>
                      <a:pt x="63049" y="34772"/>
                    </a:cubicBezTo>
                    <a:cubicBezTo>
                      <a:pt x="47319" y="35021"/>
                      <a:pt x="34750" y="47939"/>
                      <a:pt x="34929" y="63669"/>
                    </a:cubicBezTo>
                    <a:lnTo>
                      <a:pt x="57125" y="1463324"/>
                    </a:lnTo>
                    <a:cubicBezTo>
                      <a:pt x="57445" y="1479053"/>
                      <a:pt x="70418" y="1491564"/>
                      <a:pt x="86147" y="1491316"/>
                    </a:cubicBezTo>
                    <a:cubicBezTo>
                      <a:pt x="101878" y="1491066"/>
                      <a:pt x="114447" y="1478149"/>
                      <a:pt x="114268" y="146241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25" name="Freeform 1725"/>
              <p:cNvSpPr/>
              <p:nvPr/>
            </p:nvSpPr>
            <p:spPr>
              <a:xfrm>
                <a:off x="11068315" y="5677688"/>
                <a:ext cx="127000" cy="240662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406627">
                    <a:moveTo>
                      <a:pt x="127000" y="2343411"/>
                    </a:moveTo>
                    <a:cubicBezTo>
                      <a:pt x="126844" y="2308452"/>
                      <a:pt x="98460" y="2280194"/>
                      <a:pt x="63500" y="2280194"/>
                    </a:cubicBezTo>
                    <a:cubicBezTo>
                      <a:pt x="28540" y="2280194"/>
                      <a:pt x="157" y="2308452"/>
                      <a:pt x="0" y="2343411"/>
                    </a:cubicBezTo>
                    <a:cubicBezTo>
                      <a:pt x="157" y="2378370"/>
                      <a:pt x="28540" y="2406627"/>
                      <a:pt x="63500" y="2406627"/>
                    </a:cubicBezTo>
                    <a:cubicBezTo>
                      <a:pt x="98460" y="2406627"/>
                      <a:pt x="126844" y="2378370"/>
                      <a:pt x="127000" y="2343411"/>
                    </a:cubicBezTo>
                    <a:close/>
                    <a:moveTo>
                      <a:pt x="34927" y="2343137"/>
                    </a:moveTo>
                    <a:cubicBezTo>
                      <a:pt x="34840" y="2358873"/>
                      <a:pt x="47492" y="2371718"/>
                      <a:pt x="63227" y="2371869"/>
                    </a:cubicBezTo>
                    <a:cubicBezTo>
                      <a:pt x="78963" y="2372020"/>
                      <a:pt x="91859" y="2359420"/>
                      <a:pt x="92074" y="2343685"/>
                    </a:cubicBezTo>
                    <a:lnTo>
                      <a:pt x="114271" y="28871"/>
                    </a:lnTo>
                    <a:cubicBezTo>
                      <a:pt x="114351" y="13140"/>
                      <a:pt x="101701" y="302"/>
                      <a:pt x="85969" y="151"/>
                    </a:cubicBezTo>
                    <a:cubicBezTo>
                      <a:pt x="70238" y="0"/>
                      <a:pt x="57344" y="12593"/>
                      <a:pt x="57123" y="2832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26" name="Freeform 1726"/>
              <p:cNvSpPr/>
              <p:nvPr/>
            </p:nvSpPr>
            <p:spPr>
              <a:xfrm>
                <a:off x="11090512" y="5643069"/>
                <a:ext cx="127000" cy="31064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106420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74" y="63006"/>
                    </a:moveTo>
                    <a:cubicBezTo>
                      <a:pt x="91888" y="47275"/>
                      <a:pt x="79022" y="34654"/>
                      <a:pt x="63291" y="34770"/>
                    </a:cubicBezTo>
                    <a:cubicBezTo>
                      <a:pt x="47559" y="34886"/>
                      <a:pt x="34880" y="47695"/>
                      <a:pt x="34926" y="63427"/>
                    </a:cubicBezTo>
                    <a:lnTo>
                      <a:pt x="57123" y="3078068"/>
                    </a:lnTo>
                    <a:cubicBezTo>
                      <a:pt x="57309" y="3093798"/>
                      <a:pt x="70175" y="3106420"/>
                      <a:pt x="85907" y="3106305"/>
                    </a:cubicBezTo>
                    <a:cubicBezTo>
                      <a:pt x="101638" y="3106188"/>
                      <a:pt x="114316" y="3093379"/>
                      <a:pt x="114272" y="307764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27" name="Freeform 1727"/>
              <p:cNvSpPr/>
              <p:nvPr/>
            </p:nvSpPr>
            <p:spPr>
              <a:xfrm>
                <a:off x="11112709" y="8657710"/>
                <a:ext cx="127000" cy="5768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50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45" y="61909"/>
                    </a:moveTo>
                    <a:cubicBezTo>
                      <a:pt x="91255" y="46197"/>
                      <a:pt x="77913" y="34079"/>
                      <a:pt x="62198" y="34799"/>
                    </a:cubicBezTo>
                    <a:cubicBezTo>
                      <a:pt x="46483" y="35519"/>
                      <a:pt x="34305" y="48806"/>
                      <a:pt x="34955" y="64524"/>
                    </a:cubicBezTo>
                    <a:lnTo>
                      <a:pt x="57152" y="549020"/>
                    </a:lnTo>
                    <a:cubicBezTo>
                      <a:pt x="57942" y="564732"/>
                      <a:pt x="71284" y="576850"/>
                      <a:pt x="86999" y="576130"/>
                    </a:cubicBezTo>
                    <a:cubicBezTo>
                      <a:pt x="102714" y="575410"/>
                      <a:pt x="114892" y="562123"/>
                      <a:pt x="114242" y="54640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28" name="Freeform 1728"/>
              <p:cNvSpPr/>
              <p:nvPr/>
            </p:nvSpPr>
            <p:spPr>
              <a:xfrm>
                <a:off x="11134906" y="9142206"/>
                <a:ext cx="127000" cy="73818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182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7" y="28258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58" y="62235"/>
                    </a:moveTo>
                    <a:cubicBezTo>
                      <a:pt x="91448" y="46515"/>
                      <a:pt x="78246" y="34246"/>
                      <a:pt x="62523" y="34786"/>
                    </a:cubicBezTo>
                    <a:cubicBezTo>
                      <a:pt x="46801" y="35326"/>
                      <a:pt x="34472" y="48473"/>
                      <a:pt x="34942" y="64198"/>
                    </a:cubicBezTo>
                    <a:lnTo>
                      <a:pt x="57139" y="710193"/>
                    </a:lnTo>
                    <a:cubicBezTo>
                      <a:pt x="57750" y="725913"/>
                      <a:pt x="70951" y="738182"/>
                      <a:pt x="86674" y="737642"/>
                    </a:cubicBezTo>
                    <a:cubicBezTo>
                      <a:pt x="102396" y="737102"/>
                      <a:pt x="114725" y="723955"/>
                      <a:pt x="114255" y="70823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29" name="Freeform 1729"/>
              <p:cNvSpPr/>
              <p:nvPr/>
            </p:nvSpPr>
            <p:spPr>
              <a:xfrm>
                <a:off x="11157103" y="9788201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3"/>
                      <a:pt x="63500" y="126433"/>
                    </a:cubicBezTo>
                    <a:cubicBezTo>
                      <a:pt x="98460" y="126433"/>
                      <a:pt x="126844" y="98175"/>
                      <a:pt x="127000" y="63216"/>
                    </a:cubicBezTo>
                    <a:close/>
                    <a:moveTo>
                      <a:pt x="91979" y="60868"/>
                    </a:moveTo>
                    <a:cubicBezTo>
                      <a:pt x="90616" y="45195"/>
                      <a:pt x="76841" y="33572"/>
                      <a:pt x="61163" y="34865"/>
                    </a:cubicBezTo>
                    <a:cubicBezTo>
                      <a:pt x="45484" y="36157"/>
                      <a:pt x="33799" y="49880"/>
                      <a:pt x="35022" y="65564"/>
                    </a:cubicBezTo>
                    <a:lnTo>
                      <a:pt x="57219" y="334729"/>
                    </a:lnTo>
                    <a:cubicBezTo>
                      <a:pt x="58582" y="350402"/>
                      <a:pt x="72357" y="362025"/>
                      <a:pt x="88035" y="360732"/>
                    </a:cubicBezTo>
                    <a:cubicBezTo>
                      <a:pt x="103714" y="359439"/>
                      <a:pt x="115399" y="345716"/>
                      <a:pt x="114176" y="33003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30" name="Freeform 1730"/>
              <p:cNvSpPr/>
              <p:nvPr/>
            </p:nvSpPr>
            <p:spPr>
              <a:xfrm>
                <a:off x="11179300" y="9176602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943979"/>
                    </a:moveTo>
                    <a:cubicBezTo>
                      <a:pt x="126843" y="909020"/>
                      <a:pt x="98460" y="880763"/>
                      <a:pt x="63500" y="880763"/>
                    </a:cubicBezTo>
                    <a:cubicBezTo>
                      <a:pt x="28540" y="880763"/>
                      <a:pt x="156" y="909020"/>
                      <a:pt x="0" y="943979"/>
                    </a:cubicBezTo>
                    <a:cubicBezTo>
                      <a:pt x="156" y="978939"/>
                      <a:pt x="28540" y="1007196"/>
                      <a:pt x="63500" y="1007196"/>
                    </a:cubicBezTo>
                    <a:cubicBezTo>
                      <a:pt x="98460" y="1007196"/>
                      <a:pt x="126843" y="978939"/>
                      <a:pt x="127000" y="943979"/>
                    </a:cubicBezTo>
                    <a:close/>
                    <a:moveTo>
                      <a:pt x="34933" y="943286"/>
                    </a:moveTo>
                    <a:cubicBezTo>
                      <a:pt x="34622" y="959015"/>
                      <a:pt x="47083" y="972037"/>
                      <a:pt x="62810" y="972419"/>
                    </a:cubicBezTo>
                    <a:cubicBezTo>
                      <a:pt x="78538" y="972800"/>
                      <a:pt x="91615" y="960398"/>
                      <a:pt x="92067" y="944672"/>
                    </a:cubicBezTo>
                    <a:lnTo>
                      <a:pt x="114264" y="29514"/>
                    </a:lnTo>
                    <a:cubicBezTo>
                      <a:pt x="114575" y="13785"/>
                      <a:pt x="102114" y="763"/>
                      <a:pt x="86388" y="381"/>
                    </a:cubicBezTo>
                    <a:cubicBezTo>
                      <a:pt x="70660" y="0"/>
                      <a:pt x="57582" y="12402"/>
                      <a:pt x="57130" y="2812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31" name="Freeform 1731"/>
              <p:cNvSpPr/>
              <p:nvPr/>
            </p:nvSpPr>
            <p:spPr>
              <a:xfrm>
                <a:off x="11201497" y="9142206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89918" y="52323"/>
                    </a:moveTo>
                    <a:cubicBezTo>
                      <a:pt x="83856" y="37807"/>
                      <a:pt x="67200" y="30920"/>
                      <a:pt x="52656" y="36917"/>
                    </a:cubicBezTo>
                    <a:cubicBezTo>
                      <a:pt x="38112" y="42914"/>
                      <a:pt x="31151" y="59539"/>
                      <a:pt x="37083" y="74109"/>
                    </a:cubicBezTo>
                    <a:lnTo>
                      <a:pt x="59280" y="127942"/>
                    </a:lnTo>
                    <a:cubicBezTo>
                      <a:pt x="65342" y="142459"/>
                      <a:pt x="81997" y="149345"/>
                      <a:pt x="96541" y="143349"/>
                    </a:cubicBezTo>
                    <a:cubicBezTo>
                      <a:pt x="111085" y="137352"/>
                      <a:pt x="118047" y="120727"/>
                      <a:pt x="112115" y="10615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32" name="Freeform 1732"/>
              <p:cNvSpPr/>
              <p:nvPr/>
            </p:nvSpPr>
            <p:spPr>
              <a:xfrm>
                <a:off x="11223694" y="8960446"/>
                <a:ext cx="127000" cy="36202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6">
                    <a:moveTo>
                      <a:pt x="127000" y="298810"/>
                    </a:moveTo>
                    <a:cubicBezTo>
                      <a:pt x="126843" y="263851"/>
                      <a:pt x="98460" y="235593"/>
                      <a:pt x="63500" y="235593"/>
                    </a:cubicBezTo>
                    <a:cubicBezTo>
                      <a:pt x="28540" y="235593"/>
                      <a:pt x="157" y="263851"/>
                      <a:pt x="0" y="298810"/>
                    </a:cubicBezTo>
                    <a:cubicBezTo>
                      <a:pt x="157" y="333769"/>
                      <a:pt x="28540" y="362026"/>
                      <a:pt x="63500" y="362026"/>
                    </a:cubicBezTo>
                    <a:cubicBezTo>
                      <a:pt x="98460" y="362026"/>
                      <a:pt x="126843" y="333769"/>
                      <a:pt x="127000" y="298810"/>
                    </a:cubicBezTo>
                    <a:close/>
                    <a:moveTo>
                      <a:pt x="35022" y="296461"/>
                    </a:moveTo>
                    <a:cubicBezTo>
                      <a:pt x="33799" y="312145"/>
                      <a:pt x="45484" y="325868"/>
                      <a:pt x="61163" y="327161"/>
                    </a:cubicBezTo>
                    <a:cubicBezTo>
                      <a:pt x="76841" y="328454"/>
                      <a:pt x="90616" y="316830"/>
                      <a:pt x="91979" y="301158"/>
                    </a:cubicBezTo>
                    <a:lnTo>
                      <a:pt x="114176" y="31993"/>
                    </a:lnTo>
                    <a:cubicBezTo>
                      <a:pt x="115399" y="16309"/>
                      <a:pt x="103715" y="2587"/>
                      <a:pt x="88036" y="1293"/>
                    </a:cubicBezTo>
                    <a:cubicBezTo>
                      <a:pt x="72357" y="0"/>
                      <a:pt x="58582" y="11623"/>
                      <a:pt x="57219" y="2729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33" name="Freeform 1733"/>
              <p:cNvSpPr/>
              <p:nvPr/>
            </p:nvSpPr>
            <p:spPr>
              <a:xfrm>
                <a:off x="11245891" y="8926874"/>
                <a:ext cx="127000" cy="11686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68640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69" y="62628"/>
                    </a:moveTo>
                    <a:cubicBezTo>
                      <a:pt x="91674" y="46901"/>
                      <a:pt x="78642" y="34451"/>
                      <a:pt x="62913" y="34775"/>
                    </a:cubicBezTo>
                    <a:cubicBezTo>
                      <a:pt x="47186" y="35100"/>
                      <a:pt x="34677" y="48076"/>
                      <a:pt x="34931" y="63806"/>
                    </a:cubicBezTo>
                    <a:lnTo>
                      <a:pt x="57128" y="1140463"/>
                    </a:lnTo>
                    <a:cubicBezTo>
                      <a:pt x="57523" y="1156190"/>
                      <a:pt x="70555" y="1168640"/>
                      <a:pt x="86284" y="1168316"/>
                    </a:cubicBezTo>
                    <a:cubicBezTo>
                      <a:pt x="102012" y="1167991"/>
                      <a:pt x="114520" y="1155015"/>
                      <a:pt x="114266" y="113928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34" name="Freeform 1734"/>
              <p:cNvSpPr/>
              <p:nvPr/>
            </p:nvSpPr>
            <p:spPr>
              <a:xfrm>
                <a:off x="11268088" y="5085606"/>
                <a:ext cx="127000" cy="50443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044358">
                    <a:moveTo>
                      <a:pt x="127000" y="4981142"/>
                    </a:moveTo>
                    <a:cubicBezTo>
                      <a:pt x="126844" y="4946183"/>
                      <a:pt x="98460" y="4917926"/>
                      <a:pt x="63500" y="4917926"/>
                    </a:cubicBezTo>
                    <a:cubicBezTo>
                      <a:pt x="28540" y="4917926"/>
                      <a:pt x="157" y="4946183"/>
                      <a:pt x="0" y="4981142"/>
                    </a:cubicBezTo>
                    <a:cubicBezTo>
                      <a:pt x="157" y="5016101"/>
                      <a:pt x="28540" y="5044359"/>
                      <a:pt x="63500" y="5044359"/>
                    </a:cubicBezTo>
                    <a:cubicBezTo>
                      <a:pt x="98460" y="5044359"/>
                      <a:pt x="126844" y="5016101"/>
                      <a:pt x="127000" y="4981142"/>
                    </a:cubicBezTo>
                    <a:close/>
                    <a:moveTo>
                      <a:pt x="34926" y="4981014"/>
                    </a:moveTo>
                    <a:cubicBezTo>
                      <a:pt x="34926" y="4996746"/>
                      <a:pt x="47641" y="5009519"/>
                      <a:pt x="63373" y="5009590"/>
                    </a:cubicBezTo>
                    <a:cubicBezTo>
                      <a:pt x="79105" y="5009661"/>
                      <a:pt x="91934" y="4997002"/>
                      <a:pt x="92075" y="4981271"/>
                    </a:cubicBezTo>
                    <a:lnTo>
                      <a:pt x="114272" y="28646"/>
                    </a:lnTo>
                    <a:cubicBezTo>
                      <a:pt x="114272" y="12914"/>
                      <a:pt x="101557" y="141"/>
                      <a:pt x="85825" y="70"/>
                    </a:cubicBezTo>
                    <a:cubicBezTo>
                      <a:pt x="70094" y="0"/>
                      <a:pt x="57264" y="12658"/>
                      <a:pt x="57123" y="2839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35" name="Freeform 1735"/>
              <p:cNvSpPr/>
              <p:nvPr/>
            </p:nvSpPr>
            <p:spPr>
              <a:xfrm>
                <a:off x="11290285" y="5050907"/>
                <a:ext cx="127000" cy="396771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96771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75" y="63053"/>
                    </a:moveTo>
                    <a:cubicBezTo>
                      <a:pt x="91915" y="47322"/>
                      <a:pt x="79069" y="34679"/>
                      <a:pt x="63337" y="34769"/>
                    </a:cubicBezTo>
                    <a:cubicBezTo>
                      <a:pt x="47606" y="34859"/>
                      <a:pt x="34907" y="47648"/>
                      <a:pt x="34926" y="63380"/>
                    </a:cubicBezTo>
                    <a:lnTo>
                      <a:pt x="57123" y="3939347"/>
                    </a:lnTo>
                    <a:cubicBezTo>
                      <a:pt x="57286" y="3955077"/>
                      <a:pt x="70131" y="3967716"/>
                      <a:pt x="85860" y="3967626"/>
                    </a:cubicBezTo>
                    <a:cubicBezTo>
                      <a:pt x="101589" y="3967536"/>
                      <a:pt x="114289" y="3954750"/>
                      <a:pt x="114272" y="393902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36" name="Freeform 1736"/>
              <p:cNvSpPr/>
              <p:nvPr/>
            </p:nvSpPr>
            <p:spPr>
              <a:xfrm>
                <a:off x="11312482" y="8926874"/>
                <a:ext cx="127000" cy="133009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30098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1" y="62704"/>
                    </a:moveTo>
                    <a:cubicBezTo>
                      <a:pt x="91718" y="46977"/>
                      <a:pt x="78720" y="34492"/>
                      <a:pt x="62990" y="34774"/>
                    </a:cubicBezTo>
                    <a:cubicBezTo>
                      <a:pt x="47261" y="35056"/>
                      <a:pt x="34718" y="47999"/>
                      <a:pt x="34930" y="63729"/>
                    </a:cubicBezTo>
                    <a:lnTo>
                      <a:pt x="57127" y="1301885"/>
                    </a:lnTo>
                    <a:cubicBezTo>
                      <a:pt x="57479" y="1317613"/>
                      <a:pt x="70478" y="1330098"/>
                      <a:pt x="86208" y="1329816"/>
                    </a:cubicBezTo>
                    <a:cubicBezTo>
                      <a:pt x="101937" y="1329534"/>
                      <a:pt x="114479" y="1316591"/>
                      <a:pt x="114268" y="130086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37" name="Freeform 1737"/>
              <p:cNvSpPr/>
              <p:nvPr/>
            </p:nvSpPr>
            <p:spPr>
              <a:xfrm>
                <a:off x="11334679" y="6377576"/>
                <a:ext cx="127000" cy="391388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913887">
                    <a:moveTo>
                      <a:pt x="127000" y="3850671"/>
                    </a:moveTo>
                    <a:cubicBezTo>
                      <a:pt x="126844" y="3815712"/>
                      <a:pt x="98460" y="3787455"/>
                      <a:pt x="63500" y="3787455"/>
                    </a:cubicBezTo>
                    <a:cubicBezTo>
                      <a:pt x="28541" y="3787455"/>
                      <a:pt x="157" y="3815712"/>
                      <a:pt x="0" y="3850671"/>
                    </a:cubicBezTo>
                    <a:cubicBezTo>
                      <a:pt x="157" y="3885630"/>
                      <a:pt x="28541" y="3913887"/>
                      <a:pt x="63500" y="3913887"/>
                    </a:cubicBezTo>
                    <a:cubicBezTo>
                      <a:pt x="98460" y="3913887"/>
                      <a:pt x="126844" y="3885630"/>
                      <a:pt x="127000" y="3850671"/>
                    </a:cubicBezTo>
                    <a:close/>
                    <a:moveTo>
                      <a:pt x="34926" y="3850505"/>
                    </a:moveTo>
                    <a:cubicBezTo>
                      <a:pt x="34906" y="3866236"/>
                      <a:pt x="47605" y="3879024"/>
                      <a:pt x="63335" y="3879116"/>
                    </a:cubicBezTo>
                    <a:cubicBezTo>
                      <a:pt x="79066" y="3879207"/>
                      <a:pt x="91912" y="3866567"/>
                      <a:pt x="92075" y="3850837"/>
                    </a:cubicBezTo>
                    <a:lnTo>
                      <a:pt x="114272" y="28703"/>
                    </a:lnTo>
                    <a:cubicBezTo>
                      <a:pt x="114292" y="12972"/>
                      <a:pt x="101593" y="183"/>
                      <a:pt x="85863" y="91"/>
                    </a:cubicBezTo>
                    <a:cubicBezTo>
                      <a:pt x="70132" y="0"/>
                      <a:pt x="57286" y="12641"/>
                      <a:pt x="57123" y="2837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38" name="Freeform 1738"/>
              <p:cNvSpPr/>
              <p:nvPr/>
            </p:nvSpPr>
            <p:spPr>
              <a:xfrm>
                <a:off x="11356877" y="6342896"/>
                <a:ext cx="127000" cy="154538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545389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59" y="126434"/>
                      <a:pt x="126843" y="98176"/>
                      <a:pt x="127000" y="63217"/>
                    </a:cubicBezTo>
                    <a:close/>
                    <a:moveTo>
                      <a:pt x="92071" y="62780"/>
                    </a:moveTo>
                    <a:cubicBezTo>
                      <a:pt x="91761" y="47052"/>
                      <a:pt x="78796" y="34532"/>
                      <a:pt x="63065" y="34772"/>
                    </a:cubicBezTo>
                    <a:cubicBezTo>
                      <a:pt x="47335" y="35012"/>
                      <a:pt x="34758" y="47922"/>
                      <a:pt x="34928" y="63653"/>
                    </a:cubicBezTo>
                    <a:lnTo>
                      <a:pt x="57125" y="1517141"/>
                    </a:lnTo>
                    <a:cubicBezTo>
                      <a:pt x="57435" y="1532869"/>
                      <a:pt x="70401" y="1545389"/>
                      <a:pt x="86131" y="1545149"/>
                    </a:cubicBezTo>
                    <a:cubicBezTo>
                      <a:pt x="101861" y="1544909"/>
                      <a:pt x="114438" y="1531999"/>
                      <a:pt x="114269" y="151626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39" name="Freeform 1739"/>
              <p:cNvSpPr/>
              <p:nvPr/>
            </p:nvSpPr>
            <p:spPr>
              <a:xfrm>
                <a:off x="11379074" y="7796384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1809" y="59326"/>
                    </a:moveTo>
                    <a:cubicBezTo>
                      <a:pt x="89597" y="43750"/>
                      <a:pt x="75211" y="32892"/>
                      <a:pt x="59626" y="35033"/>
                    </a:cubicBezTo>
                    <a:cubicBezTo>
                      <a:pt x="44040" y="37176"/>
                      <a:pt x="33118" y="51512"/>
                      <a:pt x="35191" y="67107"/>
                    </a:cubicBezTo>
                    <a:lnTo>
                      <a:pt x="57388" y="228606"/>
                    </a:lnTo>
                    <a:cubicBezTo>
                      <a:pt x="59599" y="244182"/>
                      <a:pt x="73984" y="255039"/>
                      <a:pt x="89570" y="252898"/>
                    </a:cubicBezTo>
                    <a:cubicBezTo>
                      <a:pt x="105155" y="250756"/>
                      <a:pt x="116078" y="236419"/>
                      <a:pt x="114005" y="22082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40" name="Freeform 1740"/>
              <p:cNvSpPr/>
              <p:nvPr/>
            </p:nvSpPr>
            <p:spPr>
              <a:xfrm>
                <a:off x="11401271" y="7957882"/>
                <a:ext cx="127000" cy="46937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9371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25" y="61537"/>
                    </a:moveTo>
                    <a:cubicBezTo>
                      <a:pt x="91045" y="45825"/>
                      <a:pt x="77541" y="33865"/>
                      <a:pt x="61825" y="34791"/>
                    </a:cubicBezTo>
                    <a:cubicBezTo>
                      <a:pt x="46110" y="35716"/>
                      <a:pt x="34103" y="49179"/>
                      <a:pt x="34974" y="64897"/>
                    </a:cubicBezTo>
                    <a:lnTo>
                      <a:pt x="57171" y="441728"/>
                    </a:lnTo>
                    <a:cubicBezTo>
                      <a:pt x="58166" y="457428"/>
                      <a:pt x="71665" y="469371"/>
                      <a:pt x="87370" y="468446"/>
                    </a:cubicBezTo>
                    <a:cubicBezTo>
                      <a:pt x="103074" y="467521"/>
                      <a:pt x="115077" y="454075"/>
                      <a:pt x="114222" y="43836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41" name="Freeform 1741"/>
              <p:cNvSpPr/>
              <p:nvPr/>
            </p:nvSpPr>
            <p:spPr>
              <a:xfrm>
                <a:off x="11423468" y="5462387"/>
                <a:ext cx="127000" cy="29987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998759">
                    <a:moveTo>
                      <a:pt x="127000" y="2935542"/>
                    </a:moveTo>
                    <a:cubicBezTo>
                      <a:pt x="126843" y="2900583"/>
                      <a:pt x="98460" y="2872326"/>
                      <a:pt x="63500" y="2872326"/>
                    </a:cubicBezTo>
                    <a:cubicBezTo>
                      <a:pt x="28540" y="2872326"/>
                      <a:pt x="156" y="2900583"/>
                      <a:pt x="0" y="2935542"/>
                    </a:cubicBezTo>
                    <a:cubicBezTo>
                      <a:pt x="156" y="2970501"/>
                      <a:pt x="28540" y="2998759"/>
                      <a:pt x="63500" y="2998759"/>
                    </a:cubicBezTo>
                    <a:cubicBezTo>
                      <a:pt x="98460" y="2998759"/>
                      <a:pt x="126843" y="2970501"/>
                      <a:pt x="127000" y="2935542"/>
                    </a:cubicBezTo>
                    <a:close/>
                    <a:moveTo>
                      <a:pt x="34926" y="2935324"/>
                    </a:moveTo>
                    <a:cubicBezTo>
                      <a:pt x="34876" y="2951056"/>
                      <a:pt x="47551" y="2963869"/>
                      <a:pt x="63283" y="2963989"/>
                    </a:cubicBezTo>
                    <a:cubicBezTo>
                      <a:pt x="79014" y="2964110"/>
                      <a:pt x="91883" y="2951492"/>
                      <a:pt x="92074" y="2935761"/>
                    </a:cubicBezTo>
                    <a:lnTo>
                      <a:pt x="114271" y="28785"/>
                    </a:lnTo>
                    <a:cubicBezTo>
                      <a:pt x="114321" y="13053"/>
                      <a:pt x="101646" y="240"/>
                      <a:pt x="85914" y="120"/>
                    </a:cubicBezTo>
                    <a:cubicBezTo>
                      <a:pt x="70183" y="0"/>
                      <a:pt x="57313" y="12618"/>
                      <a:pt x="57123" y="2834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42" name="Freeform 1742"/>
              <p:cNvSpPr/>
              <p:nvPr/>
            </p:nvSpPr>
            <p:spPr>
              <a:xfrm>
                <a:off x="11445665" y="5427737"/>
                <a:ext cx="127000" cy="37523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752396">
                    <a:moveTo>
                      <a:pt x="127000" y="63217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74" y="63043"/>
                    </a:moveTo>
                    <a:cubicBezTo>
                      <a:pt x="91908" y="47313"/>
                      <a:pt x="79059" y="34674"/>
                      <a:pt x="63327" y="34769"/>
                    </a:cubicBezTo>
                    <a:cubicBezTo>
                      <a:pt x="47595" y="34865"/>
                      <a:pt x="34900" y="47658"/>
                      <a:pt x="34925" y="63390"/>
                    </a:cubicBezTo>
                    <a:lnTo>
                      <a:pt x="57122" y="3724026"/>
                    </a:lnTo>
                    <a:cubicBezTo>
                      <a:pt x="57288" y="3739757"/>
                      <a:pt x="70138" y="3752396"/>
                      <a:pt x="85869" y="3752300"/>
                    </a:cubicBezTo>
                    <a:cubicBezTo>
                      <a:pt x="101601" y="3752204"/>
                      <a:pt x="114296" y="3739411"/>
                      <a:pt x="114271" y="372368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43" name="Freeform 1743"/>
              <p:cNvSpPr/>
              <p:nvPr/>
            </p:nvSpPr>
            <p:spPr>
              <a:xfrm>
                <a:off x="11467862" y="9088373"/>
                <a:ext cx="127000" cy="3084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96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6"/>
                    </a:cubicBezTo>
                    <a:close/>
                    <a:moveTo>
                      <a:pt x="91924" y="60286"/>
                    </a:moveTo>
                    <a:cubicBezTo>
                      <a:pt x="90260" y="44628"/>
                      <a:pt x="76242" y="33269"/>
                      <a:pt x="60579" y="34883"/>
                    </a:cubicBezTo>
                    <a:cubicBezTo>
                      <a:pt x="44916" y="36497"/>
                      <a:pt x="33511" y="50478"/>
                      <a:pt x="35075" y="66147"/>
                    </a:cubicBezTo>
                    <a:lnTo>
                      <a:pt x="57273" y="281478"/>
                    </a:lnTo>
                    <a:cubicBezTo>
                      <a:pt x="58937" y="297136"/>
                      <a:pt x="72954" y="308496"/>
                      <a:pt x="88617" y="306882"/>
                    </a:cubicBezTo>
                    <a:cubicBezTo>
                      <a:pt x="104280" y="305268"/>
                      <a:pt x="115685" y="291286"/>
                      <a:pt x="114121" y="27561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44" name="Freeform 1744"/>
              <p:cNvSpPr/>
              <p:nvPr/>
            </p:nvSpPr>
            <p:spPr>
              <a:xfrm>
                <a:off x="11490058" y="7131169"/>
                <a:ext cx="127000" cy="229896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298969">
                    <a:moveTo>
                      <a:pt x="127000" y="2235752"/>
                    </a:moveTo>
                    <a:cubicBezTo>
                      <a:pt x="126844" y="2200793"/>
                      <a:pt x="98460" y="2172536"/>
                      <a:pt x="63500" y="2172536"/>
                    </a:cubicBezTo>
                    <a:cubicBezTo>
                      <a:pt x="28540" y="2172536"/>
                      <a:pt x="157" y="2200793"/>
                      <a:pt x="0" y="2235752"/>
                    </a:cubicBezTo>
                    <a:cubicBezTo>
                      <a:pt x="157" y="2270711"/>
                      <a:pt x="28540" y="2298969"/>
                      <a:pt x="63500" y="2298969"/>
                    </a:cubicBezTo>
                    <a:cubicBezTo>
                      <a:pt x="98460" y="2298969"/>
                      <a:pt x="126844" y="2270711"/>
                      <a:pt x="127000" y="2235752"/>
                    </a:cubicBezTo>
                    <a:close/>
                    <a:moveTo>
                      <a:pt x="34927" y="2235465"/>
                    </a:moveTo>
                    <a:cubicBezTo>
                      <a:pt x="34839" y="2251196"/>
                      <a:pt x="47483" y="2264040"/>
                      <a:pt x="63214" y="2264199"/>
                    </a:cubicBezTo>
                    <a:cubicBezTo>
                      <a:pt x="78946" y="2264357"/>
                      <a:pt x="91846" y="2251770"/>
                      <a:pt x="92075" y="2236040"/>
                    </a:cubicBezTo>
                    <a:lnTo>
                      <a:pt x="114272" y="28892"/>
                    </a:lnTo>
                    <a:cubicBezTo>
                      <a:pt x="114359" y="13160"/>
                      <a:pt x="101715" y="316"/>
                      <a:pt x="85984" y="158"/>
                    </a:cubicBezTo>
                    <a:cubicBezTo>
                      <a:pt x="70253" y="0"/>
                      <a:pt x="57353" y="12586"/>
                      <a:pt x="57124" y="2831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45" name="Freeform 1745"/>
              <p:cNvSpPr/>
              <p:nvPr/>
            </p:nvSpPr>
            <p:spPr>
              <a:xfrm>
                <a:off x="11512255" y="4170400"/>
                <a:ext cx="127000" cy="305258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52589">
                    <a:moveTo>
                      <a:pt x="127000" y="2989373"/>
                    </a:moveTo>
                    <a:cubicBezTo>
                      <a:pt x="126844" y="2954414"/>
                      <a:pt x="98460" y="2926157"/>
                      <a:pt x="63500" y="2926157"/>
                    </a:cubicBezTo>
                    <a:cubicBezTo>
                      <a:pt x="28541" y="2926157"/>
                      <a:pt x="157" y="2954414"/>
                      <a:pt x="0" y="2989373"/>
                    </a:cubicBezTo>
                    <a:cubicBezTo>
                      <a:pt x="157" y="3024332"/>
                      <a:pt x="28541" y="3052589"/>
                      <a:pt x="63500" y="3052589"/>
                    </a:cubicBezTo>
                    <a:cubicBezTo>
                      <a:pt x="98460" y="3052589"/>
                      <a:pt x="126844" y="3024332"/>
                      <a:pt x="127000" y="2989373"/>
                    </a:cubicBezTo>
                    <a:close/>
                    <a:moveTo>
                      <a:pt x="34926" y="2989159"/>
                    </a:moveTo>
                    <a:cubicBezTo>
                      <a:pt x="34879" y="3004891"/>
                      <a:pt x="47556" y="3017702"/>
                      <a:pt x="63287" y="3017820"/>
                    </a:cubicBezTo>
                    <a:cubicBezTo>
                      <a:pt x="79019" y="3017937"/>
                      <a:pt x="91886" y="3005318"/>
                      <a:pt x="92075" y="2989587"/>
                    </a:cubicBezTo>
                    <a:lnTo>
                      <a:pt x="114272" y="28779"/>
                    </a:lnTo>
                    <a:cubicBezTo>
                      <a:pt x="114319" y="13047"/>
                      <a:pt x="101642" y="236"/>
                      <a:pt x="85911" y="118"/>
                    </a:cubicBezTo>
                    <a:cubicBezTo>
                      <a:pt x="70180" y="0"/>
                      <a:pt x="57312" y="12619"/>
                      <a:pt x="57123" y="2835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46" name="Freeform 1746"/>
              <p:cNvSpPr/>
              <p:nvPr/>
            </p:nvSpPr>
            <p:spPr>
              <a:xfrm>
                <a:off x="11534453" y="4135748"/>
                <a:ext cx="127000" cy="622869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228690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75" y="63113"/>
                    </a:moveTo>
                    <a:cubicBezTo>
                      <a:pt x="91958" y="47374"/>
                      <a:pt x="79137" y="34692"/>
                      <a:pt x="63396" y="34749"/>
                    </a:cubicBezTo>
                    <a:cubicBezTo>
                      <a:pt x="47657" y="34806"/>
                      <a:pt x="34927" y="47580"/>
                      <a:pt x="34925" y="63320"/>
                    </a:cubicBezTo>
                    <a:lnTo>
                      <a:pt x="57122" y="6200268"/>
                    </a:lnTo>
                    <a:cubicBezTo>
                      <a:pt x="57239" y="6216008"/>
                      <a:pt x="70060" y="6228690"/>
                      <a:pt x="85801" y="6228633"/>
                    </a:cubicBezTo>
                    <a:cubicBezTo>
                      <a:pt x="101540" y="6228576"/>
                      <a:pt x="114270" y="6215802"/>
                      <a:pt x="114272" y="620006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47" name="Freeform 1747"/>
              <p:cNvSpPr/>
              <p:nvPr/>
            </p:nvSpPr>
            <p:spPr>
              <a:xfrm>
                <a:off x="11556650" y="5462435"/>
                <a:ext cx="127000" cy="49366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936695">
                    <a:moveTo>
                      <a:pt x="127000" y="4873478"/>
                    </a:moveTo>
                    <a:cubicBezTo>
                      <a:pt x="126843" y="4838519"/>
                      <a:pt x="98460" y="4810262"/>
                      <a:pt x="63500" y="4810262"/>
                    </a:cubicBezTo>
                    <a:cubicBezTo>
                      <a:pt x="28540" y="4810262"/>
                      <a:pt x="156" y="4838519"/>
                      <a:pt x="0" y="4873478"/>
                    </a:cubicBezTo>
                    <a:cubicBezTo>
                      <a:pt x="156" y="4908437"/>
                      <a:pt x="28540" y="4936695"/>
                      <a:pt x="63500" y="4936695"/>
                    </a:cubicBezTo>
                    <a:cubicBezTo>
                      <a:pt x="98460" y="4936695"/>
                      <a:pt x="126843" y="4908437"/>
                      <a:pt x="127000" y="4873478"/>
                    </a:cubicBezTo>
                    <a:close/>
                    <a:moveTo>
                      <a:pt x="34925" y="4873347"/>
                    </a:moveTo>
                    <a:cubicBezTo>
                      <a:pt x="34924" y="4889079"/>
                      <a:pt x="47639" y="4901853"/>
                      <a:pt x="63370" y="4901925"/>
                    </a:cubicBezTo>
                    <a:cubicBezTo>
                      <a:pt x="79102" y="4901997"/>
                      <a:pt x="91932" y="4889339"/>
                      <a:pt x="92075" y="4873609"/>
                    </a:cubicBezTo>
                    <a:lnTo>
                      <a:pt x="114272" y="28650"/>
                    </a:lnTo>
                    <a:cubicBezTo>
                      <a:pt x="114273" y="12918"/>
                      <a:pt x="101559" y="144"/>
                      <a:pt x="85827" y="71"/>
                    </a:cubicBezTo>
                    <a:cubicBezTo>
                      <a:pt x="70095" y="0"/>
                      <a:pt x="57265" y="12657"/>
                      <a:pt x="57123" y="2838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48" name="Freeform 1748"/>
              <p:cNvSpPr/>
              <p:nvPr/>
            </p:nvSpPr>
            <p:spPr>
              <a:xfrm>
                <a:off x="11578847" y="5427737"/>
                <a:ext cx="127000" cy="429071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290712">
                    <a:moveTo>
                      <a:pt x="127000" y="63217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75" y="63066"/>
                    </a:moveTo>
                    <a:cubicBezTo>
                      <a:pt x="91921" y="47335"/>
                      <a:pt x="79082" y="34687"/>
                      <a:pt x="63350" y="34769"/>
                    </a:cubicBezTo>
                    <a:cubicBezTo>
                      <a:pt x="47619" y="34853"/>
                      <a:pt x="34913" y="47636"/>
                      <a:pt x="34926" y="63368"/>
                    </a:cubicBezTo>
                    <a:lnTo>
                      <a:pt x="57123" y="4262333"/>
                    </a:lnTo>
                    <a:cubicBezTo>
                      <a:pt x="57276" y="4278064"/>
                      <a:pt x="70116" y="4290712"/>
                      <a:pt x="85848" y="4290629"/>
                    </a:cubicBezTo>
                    <a:cubicBezTo>
                      <a:pt x="101580" y="4290546"/>
                      <a:pt x="114285" y="4277762"/>
                      <a:pt x="114272" y="426203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49" name="Freeform 1749"/>
              <p:cNvSpPr/>
              <p:nvPr/>
            </p:nvSpPr>
            <p:spPr>
              <a:xfrm>
                <a:off x="11601044" y="9283729"/>
                <a:ext cx="127000" cy="46940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9406">
                    <a:moveTo>
                      <a:pt x="127000" y="406190"/>
                    </a:moveTo>
                    <a:cubicBezTo>
                      <a:pt x="126843" y="371231"/>
                      <a:pt x="98460" y="342973"/>
                      <a:pt x="63500" y="342973"/>
                    </a:cubicBezTo>
                    <a:cubicBezTo>
                      <a:pt x="28540" y="342973"/>
                      <a:pt x="156" y="371231"/>
                      <a:pt x="0" y="406190"/>
                    </a:cubicBezTo>
                    <a:cubicBezTo>
                      <a:pt x="156" y="441149"/>
                      <a:pt x="28540" y="469406"/>
                      <a:pt x="63500" y="469406"/>
                    </a:cubicBezTo>
                    <a:cubicBezTo>
                      <a:pt x="98460" y="469406"/>
                      <a:pt x="126843" y="441149"/>
                      <a:pt x="127000" y="406190"/>
                    </a:cubicBezTo>
                    <a:close/>
                    <a:moveTo>
                      <a:pt x="34974" y="404509"/>
                    </a:moveTo>
                    <a:cubicBezTo>
                      <a:pt x="34103" y="420228"/>
                      <a:pt x="46110" y="433690"/>
                      <a:pt x="61826" y="434616"/>
                    </a:cubicBezTo>
                    <a:cubicBezTo>
                      <a:pt x="77541" y="435541"/>
                      <a:pt x="91045" y="423582"/>
                      <a:pt x="92025" y="407869"/>
                    </a:cubicBezTo>
                    <a:lnTo>
                      <a:pt x="114222" y="31040"/>
                    </a:lnTo>
                    <a:cubicBezTo>
                      <a:pt x="115097" y="15319"/>
                      <a:pt x="103090" y="1852"/>
                      <a:pt x="87372" y="926"/>
                    </a:cubicBezTo>
                    <a:cubicBezTo>
                      <a:pt x="71654" y="0"/>
                      <a:pt x="58148" y="11963"/>
                      <a:pt x="57172" y="2767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50" name="Freeform 1750"/>
              <p:cNvSpPr/>
              <p:nvPr/>
            </p:nvSpPr>
            <p:spPr>
              <a:xfrm>
                <a:off x="11623241" y="8100027"/>
                <a:ext cx="127000" cy="127627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76277">
                    <a:moveTo>
                      <a:pt x="127000" y="1213061"/>
                    </a:moveTo>
                    <a:cubicBezTo>
                      <a:pt x="126843" y="1178102"/>
                      <a:pt x="98460" y="1149845"/>
                      <a:pt x="63500" y="1149845"/>
                    </a:cubicBezTo>
                    <a:cubicBezTo>
                      <a:pt x="28540" y="1149845"/>
                      <a:pt x="156" y="1178102"/>
                      <a:pt x="0" y="1213061"/>
                    </a:cubicBezTo>
                    <a:cubicBezTo>
                      <a:pt x="156" y="1248020"/>
                      <a:pt x="28540" y="1276277"/>
                      <a:pt x="63500" y="1276277"/>
                    </a:cubicBezTo>
                    <a:cubicBezTo>
                      <a:pt x="98460" y="1276277"/>
                      <a:pt x="126843" y="1248020"/>
                      <a:pt x="127000" y="1213061"/>
                    </a:cubicBezTo>
                    <a:close/>
                    <a:moveTo>
                      <a:pt x="34930" y="1212526"/>
                    </a:moveTo>
                    <a:cubicBezTo>
                      <a:pt x="34706" y="1228256"/>
                      <a:pt x="47238" y="1241209"/>
                      <a:pt x="62967" y="1241504"/>
                    </a:cubicBezTo>
                    <a:cubicBezTo>
                      <a:pt x="78696" y="1241798"/>
                      <a:pt x="91705" y="1229324"/>
                      <a:pt x="92070" y="1213597"/>
                    </a:cubicBezTo>
                    <a:lnTo>
                      <a:pt x="114267" y="29274"/>
                    </a:lnTo>
                    <a:cubicBezTo>
                      <a:pt x="114492" y="13544"/>
                      <a:pt x="101960" y="590"/>
                      <a:pt x="86230" y="295"/>
                    </a:cubicBezTo>
                    <a:cubicBezTo>
                      <a:pt x="70501" y="0"/>
                      <a:pt x="57492" y="12475"/>
                      <a:pt x="57127" y="2820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51" name="Freeform 1751"/>
              <p:cNvSpPr/>
              <p:nvPr/>
            </p:nvSpPr>
            <p:spPr>
              <a:xfrm>
                <a:off x="11645438" y="8065549"/>
                <a:ext cx="127000" cy="73820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738204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58" y="62235"/>
                    </a:moveTo>
                    <a:cubicBezTo>
                      <a:pt x="91459" y="46506"/>
                      <a:pt x="78253" y="34223"/>
                      <a:pt x="62523" y="34764"/>
                    </a:cubicBezTo>
                    <a:cubicBezTo>
                      <a:pt x="46792" y="35305"/>
                      <a:pt x="34460" y="48465"/>
                      <a:pt x="34942" y="64197"/>
                    </a:cubicBezTo>
                    <a:lnTo>
                      <a:pt x="57139" y="710192"/>
                    </a:lnTo>
                    <a:cubicBezTo>
                      <a:pt x="57738" y="725921"/>
                      <a:pt x="70944" y="738204"/>
                      <a:pt x="86675" y="737662"/>
                    </a:cubicBezTo>
                    <a:cubicBezTo>
                      <a:pt x="102405" y="737122"/>
                      <a:pt x="114737" y="723962"/>
                      <a:pt x="114255" y="70822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52" name="Freeform 1752"/>
              <p:cNvSpPr/>
              <p:nvPr/>
            </p:nvSpPr>
            <p:spPr>
              <a:xfrm>
                <a:off x="11667635" y="8688630"/>
                <a:ext cx="127000" cy="14934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6">
                    <a:moveTo>
                      <a:pt x="127000" y="86130"/>
                    </a:moveTo>
                    <a:cubicBezTo>
                      <a:pt x="126844" y="51171"/>
                      <a:pt x="98460" y="22913"/>
                      <a:pt x="63500" y="22913"/>
                    </a:cubicBezTo>
                    <a:cubicBezTo>
                      <a:pt x="28540" y="22913"/>
                      <a:pt x="157" y="51171"/>
                      <a:pt x="0" y="86130"/>
                    </a:cubicBezTo>
                    <a:cubicBezTo>
                      <a:pt x="157" y="121089"/>
                      <a:pt x="28540" y="149346"/>
                      <a:pt x="63500" y="149346"/>
                    </a:cubicBezTo>
                    <a:cubicBezTo>
                      <a:pt x="98460" y="149346"/>
                      <a:pt x="126844" y="121089"/>
                      <a:pt x="127000" y="86130"/>
                    </a:cubicBezTo>
                    <a:close/>
                    <a:moveTo>
                      <a:pt x="37082" y="75237"/>
                    </a:moveTo>
                    <a:cubicBezTo>
                      <a:pt x="31150" y="89807"/>
                      <a:pt x="38112" y="106432"/>
                      <a:pt x="52656" y="112429"/>
                    </a:cubicBezTo>
                    <a:cubicBezTo>
                      <a:pt x="67200" y="118425"/>
                      <a:pt x="83855" y="111539"/>
                      <a:pt x="89917" y="97022"/>
                    </a:cubicBezTo>
                    <a:lnTo>
                      <a:pt x="112114" y="43189"/>
                    </a:lnTo>
                    <a:cubicBezTo>
                      <a:pt x="118046" y="28619"/>
                      <a:pt x="111085" y="11994"/>
                      <a:pt x="96541" y="5997"/>
                    </a:cubicBezTo>
                    <a:cubicBezTo>
                      <a:pt x="81997" y="0"/>
                      <a:pt x="65341" y="6887"/>
                      <a:pt x="59279" y="2140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53" name="Freeform 1753"/>
              <p:cNvSpPr/>
              <p:nvPr/>
            </p:nvSpPr>
            <p:spPr>
              <a:xfrm>
                <a:off x="11689832" y="8657710"/>
                <a:ext cx="127000" cy="4156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95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08" y="61258"/>
                    </a:moveTo>
                    <a:cubicBezTo>
                      <a:pt x="90868" y="45562"/>
                      <a:pt x="77250" y="33742"/>
                      <a:pt x="61549" y="34821"/>
                    </a:cubicBezTo>
                    <a:cubicBezTo>
                      <a:pt x="45849" y="35900"/>
                      <a:pt x="33976" y="49471"/>
                      <a:pt x="34993" y="65175"/>
                    </a:cubicBezTo>
                    <a:lnTo>
                      <a:pt x="57190" y="388173"/>
                    </a:lnTo>
                    <a:cubicBezTo>
                      <a:pt x="58327" y="403872"/>
                      <a:pt x="71946" y="415695"/>
                      <a:pt x="87649" y="414616"/>
                    </a:cubicBezTo>
                    <a:cubicBezTo>
                      <a:pt x="103353" y="413537"/>
                      <a:pt x="115226" y="399962"/>
                      <a:pt x="114205" y="38425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54" name="Freeform 1754"/>
              <p:cNvSpPr/>
              <p:nvPr/>
            </p:nvSpPr>
            <p:spPr>
              <a:xfrm>
                <a:off x="11712029" y="8691467"/>
                <a:ext cx="127000" cy="41567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3">
                    <a:moveTo>
                      <a:pt x="127000" y="352457"/>
                    </a:moveTo>
                    <a:cubicBezTo>
                      <a:pt x="126844" y="317498"/>
                      <a:pt x="98460" y="289241"/>
                      <a:pt x="63500" y="289241"/>
                    </a:cubicBezTo>
                    <a:cubicBezTo>
                      <a:pt x="28540" y="289241"/>
                      <a:pt x="157" y="317498"/>
                      <a:pt x="0" y="352457"/>
                    </a:cubicBezTo>
                    <a:cubicBezTo>
                      <a:pt x="157" y="387416"/>
                      <a:pt x="28540" y="415673"/>
                      <a:pt x="63500" y="415673"/>
                    </a:cubicBezTo>
                    <a:cubicBezTo>
                      <a:pt x="98460" y="415673"/>
                      <a:pt x="126844" y="387416"/>
                      <a:pt x="127000" y="352457"/>
                    </a:cubicBezTo>
                    <a:close/>
                    <a:moveTo>
                      <a:pt x="34993" y="350497"/>
                    </a:moveTo>
                    <a:cubicBezTo>
                      <a:pt x="33972" y="366205"/>
                      <a:pt x="45845" y="379780"/>
                      <a:pt x="61548" y="380859"/>
                    </a:cubicBezTo>
                    <a:cubicBezTo>
                      <a:pt x="77251" y="381938"/>
                      <a:pt x="90871" y="370115"/>
                      <a:pt x="92008" y="354416"/>
                    </a:cubicBezTo>
                    <a:lnTo>
                      <a:pt x="114205" y="31418"/>
                    </a:lnTo>
                    <a:cubicBezTo>
                      <a:pt x="115213" y="15719"/>
                      <a:pt x="103342" y="2157"/>
                      <a:pt x="87647" y="1079"/>
                    </a:cubicBezTo>
                    <a:cubicBezTo>
                      <a:pt x="71952" y="0"/>
                      <a:pt x="58338" y="11811"/>
                      <a:pt x="57189" y="2750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55" name="Freeform 1755"/>
              <p:cNvSpPr/>
              <p:nvPr/>
            </p:nvSpPr>
            <p:spPr>
              <a:xfrm>
                <a:off x="11734226" y="8657710"/>
                <a:ext cx="127000" cy="143774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37741">
                    <a:moveTo>
                      <a:pt x="127000" y="63217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7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2" y="62745"/>
                    </a:moveTo>
                    <a:cubicBezTo>
                      <a:pt x="91742" y="47017"/>
                      <a:pt x="78761" y="34514"/>
                      <a:pt x="63031" y="34773"/>
                    </a:cubicBezTo>
                    <a:cubicBezTo>
                      <a:pt x="47301" y="35032"/>
                      <a:pt x="34740" y="47957"/>
                      <a:pt x="34929" y="63688"/>
                    </a:cubicBezTo>
                    <a:lnTo>
                      <a:pt x="57126" y="1409510"/>
                    </a:lnTo>
                    <a:cubicBezTo>
                      <a:pt x="57456" y="1425238"/>
                      <a:pt x="70437" y="1437741"/>
                      <a:pt x="86166" y="1437482"/>
                    </a:cubicBezTo>
                    <a:cubicBezTo>
                      <a:pt x="101896" y="1437223"/>
                      <a:pt x="114458" y="1424298"/>
                      <a:pt x="114269" y="140856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56" name="Freeform 1756"/>
              <p:cNvSpPr/>
              <p:nvPr/>
            </p:nvSpPr>
            <p:spPr>
              <a:xfrm>
                <a:off x="11756423" y="8584543"/>
                <a:ext cx="127000" cy="154542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545421">
                    <a:moveTo>
                      <a:pt x="127000" y="1482205"/>
                    </a:moveTo>
                    <a:cubicBezTo>
                      <a:pt x="126844" y="1447246"/>
                      <a:pt x="98460" y="1418989"/>
                      <a:pt x="63500" y="1418989"/>
                    </a:cubicBezTo>
                    <a:cubicBezTo>
                      <a:pt x="28541" y="1418989"/>
                      <a:pt x="157" y="1447246"/>
                      <a:pt x="0" y="1482205"/>
                    </a:cubicBezTo>
                    <a:cubicBezTo>
                      <a:pt x="157" y="1517164"/>
                      <a:pt x="28541" y="1545422"/>
                      <a:pt x="63500" y="1545422"/>
                    </a:cubicBezTo>
                    <a:cubicBezTo>
                      <a:pt x="98460" y="1545422"/>
                      <a:pt x="126844" y="1517164"/>
                      <a:pt x="127000" y="1482205"/>
                    </a:cubicBezTo>
                    <a:close/>
                    <a:moveTo>
                      <a:pt x="34929" y="1481769"/>
                    </a:moveTo>
                    <a:cubicBezTo>
                      <a:pt x="34740" y="1497512"/>
                      <a:pt x="47322" y="1510442"/>
                      <a:pt x="63065" y="1510683"/>
                    </a:cubicBezTo>
                    <a:cubicBezTo>
                      <a:pt x="78808" y="1510923"/>
                      <a:pt x="91779" y="1498383"/>
                      <a:pt x="92072" y="1482642"/>
                    </a:cubicBezTo>
                    <a:lnTo>
                      <a:pt x="114269" y="29154"/>
                    </a:lnTo>
                    <a:cubicBezTo>
                      <a:pt x="114457" y="13411"/>
                      <a:pt x="101875" y="481"/>
                      <a:pt x="86132" y="241"/>
                    </a:cubicBezTo>
                    <a:cubicBezTo>
                      <a:pt x="70389" y="0"/>
                      <a:pt x="57418" y="12540"/>
                      <a:pt x="57126" y="2828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57" name="Freeform 1757"/>
              <p:cNvSpPr/>
              <p:nvPr/>
            </p:nvSpPr>
            <p:spPr>
              <a:xfrm>
                <a:off x="11778621" y="8550045"/>
                <a:ext cx="127000" cy="2019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20">
                    <a:moveTo>
                      <a:pt x="127000" y="63216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59" y="126432"/>
                      <a:pt x="126843" y="98175"/>
                      <a:pt x="127000" y="63216"/>
                    </a:cubicBezTo>
                    <a:close/>
                    <a:moveTo>
                      <a:pt x="91485" y="57446"/>
                    </a:moveTo>
                    <a:cubicBezTo>
                      <a:pt x="88257" y="42034"/>
                      <a:pt x="73170" y="32140"/>
                      <a:pt x="57748" y="35319"/>
                    </a:cubicBezTo>
                    <a:cubicBezTo>
                      <a:pt x="42326" y="38498"/>
                      <a:pt x="32383" y="53554"/>
                      <a:pt x="35513" y="68985"/>
                    </a:cubicBezTo>
                    <a:lnTo>
                      <a:pt x="57710" y="176652"/>
                    </a:lnTo>
                    <a:cubicBezTo>
                      <a:pt x="60956" y="192045"/>
                      <a:pt x="76033" y="201920"/>
                      <a:pt x="91441" y="198743"/>
                    </a:cubicBezTo>
                    <a:cubicBezTo>
                      <a:pt x="106848" y="195566"/>
                      <a:pt x="116790" y="180533"/>
                      <a:pt x="113683" y="16511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58" name="Freeform 1758"/>
              <p:cNvSpPr/>
              <p:nvPr/>
            </p:nvSpPr>
            <p:spPr>
              <a:xfrm>
                <a:off x="11800817" y="8582185"/>
                <a:ext cx="127000" cy="2019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58">
                    <a:moveTo>
                      <a:pt x="127000" y="138742"/>
                    </a:moveTo>
                    <a:cubicBezTo>
                      <a:pt x="126843" y="103782"/>
                      <a:pt x="98460" y="75525"/>
                      <a:pt x="63500" y="75525"/>
                    </a:cubicBezTo>
                    <a:cubicBezTo>
                      <a:pt x="28540" y="75525"/>
                      <a:pt x="156" y="103782"/>
                      <a:pt x="0" y="138742"/>
                    </a:cubicBezTo>
                    <a:cubicBezTo>
                      <a:pt x="156" y="173701"/>
                      <a:pt x="28540" y="201958"/>
                      <a:pt x="63500" y="201958"/>
                    </a:cubicBezTo>
                    <a:cubicBezTo>
                      <a:pt x="98460" y="201958"/>
                      <a:pt x="126843" y="173701"/>
                      <a:pt x="127000" y="138742"/>
                    </a:cubicBezTo>
                    <a:close/>
                    <a:moveTo>
                      <a:pt x="35514" y="132971"/>
                    </a:moveTo>
                    <a:cubicBezTo>
                      <a:pt x="32406" y="148393"/>
                      <a:pt x="42348" y="163426"/>
                      <a:pt x="57756" y="166603"/>
                    </a:cubicBezTo>
                    <a:cubicBezTo>
                      <a:pt x="73164" y="169780"/>
                      <a:pt x="88241" y="159905"/>
                      <a:pt x="91487" y="144512"/>
                    </a:cubicBezTo>
                    <a:lnTo>
                      <a:pt x="113684" y="36845"/>
                    </a:lnTo>
                    <a:cubicBezTo>
                      <a:pt x="116814" y="21414"/>
                      <a:pt x="106870" y="6358"/>
                      <a:pt x="91449" y="3179"/>
                    </a:cubicBezTo>
                    <a:cubicBezTo>
                      <a:pt x="76027" y="0"/>
                      <a:pt x="60940" y="9894"/>
                      <a:pt x="57711" y="2530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59" name="Freeform 1759"/>
              <p:cNvSpPr/>
              <p:nvPr/>
            </p:nvSpPr>
            <p:spPr>
              <a:xfrm>
                <a:off x="11823014" y="8550045"/>
                <a:ext cx="127000" cy="149156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1564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72" y="62763"/>
                    </a:moveTo>
                    <a:cubicBezTo>
                      <a:pt x="91752" y="47034"/>
                      <a:pt x="78779" y="34522"/>
                      <a:pt x="63050" y="34771"/>
                    </a:cubicBezTo>
                    <a:cubicBezTo>
                      <a:pt x="47320" y="35021"/>
                      <a:pt x="34750" y="47938"/>
                      <a:pt x="34929" y="63669"/>
                    </a:cubicBezTo>
                    <a:lnTo>
                      <a:pt x="57126" y="1463324"/>
                    </a:lnTo>
                    <a:cubicBezTo>
                      <a:pt x="57446" y="1479052"/>
                      <a:pt x="70419" y="1491564"/>
                      <a:pt x="86148" y="1491315"/>
                    </a:cubicBezTo>
                    <a:cubicBezTo>
                      <a:pt x="101878" y="1491065"/>
                      <a:pt x="114448" y="1478148"/>
                      <a:pt x="114269" y="146241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60" name="Freeform 1760"/>
              <p:cNvSpPr/>
              <p:nvPr/>
            </p:nvSpPr>
            <p:spPr>
              <a:xfrm>
                <a:off x="11845211" y="9926786"/>
                <a:ext cx="127000" cy="14934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6">
                    <a:moveTo>
                      <a:pt x="127000" y="86130"/>
                    </a:moveTo>
                    <a:cubicBezTo>
                      <a:pt x="126844" y="51171"/>
                      <a:pt x="98460" y="22914"/>
                      <a:pt x="63500" y="22914"/>
                    </a:cubicBezTo>
                    <a:cubicBezTo>
                      <a:pt x="28540" y="22914"/>
                      <a:pt x="157" y="51171"/>
                      <a:pt x="0" y="86130"/>
                    </a:cubicBezTo>
                    <a:cubicBezTo>
                      <a:pt x="157" y="121089"/>
                      <a:pt x="28540" y="149346"/>
                      <a:pt x="63500" y="149346"/>
                    </a:cubicBezTo>
                    <a:cubicBezTo>
                      <a:pt x="98460" y="149346"/>
                      <a:pt x="126844" y="121089"/>
                      <a:pt x="127000" y="86130"/>
                    </a:cubicBezTo>
                    <a:close/>
                    <a:moveTo>
                      <a:pt x="37083" y="75237"/>
                    </a:moveTo>
                    <a:cubicBezTo>
                      <a:pt x="31151" y="89807"/>
                      <a:pt x="38112" y="106432"/>
                      <a:pt x="52657" y="112429"/>
                    </a:cubicBezTo>
                    <a:cubicBezTo>
                      <a:pt x="67201" y="118426"/>
                      <a:pt x="83856" y="111539"/>
                      <a:pt x="89918" y="97022"/>
                    </a:cubicBezTo>
                    <a:lnTo>
                      <a:pt x="112115" y="43189"/>
                    </a:lnTo>
                    <a:cubicBezTo>
                      <a:pt x="118047" y="28619"/>
                      <a:pt x="111086" y="11994"/>
                      <a:pt x="96541" y="5997"/>
                    </a:cubicBezTo>
                    <a:cubicBezTo>
                      <a:pt x="81997" y="0"/>
                      <a:pt x="65342" y="6887"/>
                      <a:pt x="59280" y="2140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61" name="Freeform 1761"/>
              <p:cNvSpPr/>
              <p:nvPr/>
            </p:nvSpPr>
            <p:spPr>
              <a:xfrm>
                <a:off x="11867408" y="8261609"/>
                <a:ext cx="127000" cy="176069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60690">
                    <a:moveTo>
                      <a:pt x="127000" y="1697474"/>
                    </a:moveTo>
                    <a:cubicBezTo>
                      <a:pt x="126844" y="1662515"/>
                      <a:pt x="98460" y="1634258"/>
                      <a:pt x="63500" y="1634258"/>
                    </a:cubicBezTo>
                    <a:cubicBezTo>
                      <a:pt x="28540" y="1634258"/>
                      <a:pt x="157" y="1662515"/>
                      <a:pt x="0" y="1697474"/>
                    </a:cubicBezTo>
                    <a:cubicBezTo>
                      <a:pt x="157" y="1732433"/>
                      <a:pt x="28540" y="1760690"/>
                      <a:pt x="63500" y="1760690"/>
                    </a:cubicBezTo>
                    <a:cubicBezTo>
                      <a:pt x="98460" y="1760690"/>
                      <a:pt x="126844" y="1732433"/>
                      <a:pt x="127000" y="1697474"/>
                    </a:cubicBezTo>
                    <a:close/>
                    <a:moveTo>
                      <a:pt x="34928" y="1697094"/>
                    </a:moveTo>
                    <a:cubicBezTo>
                      <a:pt x="34776" y="1712834"/>
                      <a:pt x="47383" y="1725733"/>
                      <a:pt x="63122" y="1725943"/>
                    </a:cubicBezTo>
                    <a:cubicBezTo>
                      <a:pt x="78862" y="1726152"/>
                      <a:pt x="91806" y="1713592"/>
                      <a:pt x="92073" y="1697854"/>
                    </a:cubicBezTo>
                    <a:lnTo>
                      <a:pt x="114270" y="29035"/>
                    </a:lnTo>
                    <a:cubicBezTo>
                      <a:pt x="114409" y="13303"/>
                      <a:pt x="101806" y="418"/>
                      <a:pt x="86076" y="209"/>
                    </a:cubicBezTo>
                    <a:cubicBezTo>
                      <a:pt x="70346" y="0"/>
                      <a:pt x="57404" y="12545"/>
                      <a:pt x="57125" y="2827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62" name="Freeform 1762"/>
              <p:cNvSpPr/>
              <p:nvPr/>
            </p:nvSpPr>
            <p:spPr>
              <a:xfrm>
                <a:off x="11889605" y="8227047"/>
                <a:ext cx="127000" cy="3084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58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1925" y="60287"/>
                    </a:moveTo>
                    <a:cubicBezTo>
                      <a:pt x="90242" y="44645"/>
                      <a:pt x="76232" y="33306"/>
                      <a:pt x="60583" y="34919"/>
                    </a:cubicBezTo>
                    <a:cubicBezTo>
                      <a:pt x="44934" y="36532"/>
                      <a:pt x="33532" y="50490"/>
                      <a:pt x="35076" y="66147"/>
                    </a:cubicBezTo>
                    <a:lnTo>
                      <a:pt x="57273" y="281478"/>
                    </a:lnTo>
                    <a:cubicBezTo>
                      <a:pt x="58956" y="297120"/>
                      <a:pt x="72966" y="308458"/>
                      <a:pt x="88614" y="306845"/>
                    </a:cubicBezTo>
                    <a:cubicBezTo>
                      <a:pt x="104264" y="305232"/>
                      <a:pt x="115665" y="291274"/>
                      <a:pt x="114122" y="27561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63" name="Freeform 1763"/>
              <p:cNvSpPr/>
              <p:nvPr/>
            </p:nvSpPr>
            <p:spPr>
              <a:xfrm>
                <a:off x="11911802" y="8442378"/>
                <a:ext cx="127000" cy="176069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60690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3" y="62837"/>
                    </a:moveTo>
                    <a:cubicBezTo>
                      <a:pt x="91793" y="47108"/>
                      <a:pt x="78852" y="34563"/>
                      <a:pt x="63122" y="34772"/>
                    </a:cubicBezTo>
                    <a:cubicBezTo>
                      <a:pt x="47391" y="34981"/>
                      <a:pt x="34789" y="47866"/>
                      <a:pt x="34928" y="63597"/>
                    </a:cubicBezTo>
                    <a:lnTo>
                      <a:pt x="57125" y="1732416"/>
                    </a:lnTo>
                    <a:cubicBezTo>
                      <a:pt x="57405" y="1748146"/>
                      <a:pt x="70346" y="1760691"/>
                      <a:pt x="86076" y="1760481"/>
                    </a:cubicBezTo>
                    <a:cubicBezTo>
                      <a:pt x="101807" y="1760272"/>
                      <a:pt x="114409" y="1747388"/>
                      <a:pt x="114270" y="173165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64" name="Freeform 1764"/>
              <p:cNvSpPr/>
              <p:nvPr/>
            </p:nvSpPr>
            <p:spPr>
              <a:xfrm>
                <a:off x="11933999" y="7238872"/>
                <a:ext cx="127000" cy="299875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998759">
                    <a:moveTo>
                      <a:pt x="127000" y="2935543"/>
                    </a:moveTo>
                    <a:cubicBezTo>
                      <a:pt x="126844" y="2900584"/>
                      <a:pt x="98460" y="2872326"/>
                      <a:pt x="63500" y="2872326"/>
                    </a:cubicBezTo>
                    <a:cubicBezTo>
                      <a:pt x="28541" y="2872326"/>
                      <a:pt x="157" y="2900584"/>
                      <a:pt x="0" y="2935543"/>
                    </a:cubicBezTo>
                    <a:cubicBezTo>
                      <a:pt x="157" y="2970502"/>
                      <a:pt x="28541" y="2998759"/>
                      <a:pt x="63500" y="2998759"/>
                    </a:cubicBezTo>
                    <a:cubicBezTo>
                      <a:pt x="98460" y="2998759"/>
                      <a:pt x="126844" y="2970502"/>
                      <a:pt x="127000" y="2935543"/>
                    </a:cubicBezTo>
                    <a:close/>
                    <a:moveTo>
                      <a:pt x="34926" y="2935324"/>
                    </a:moveTo>
                    <a:cubicBezTo>
                      <a:pt x="34877" y="2951056"/>
                      <a:pt x="47552" y="2963869"/>
                      <a:pt x="63283" y="2963989"/>
                    </a:cubicBezTo>
                    <a:cubicBezTo>
                      <a:pt x="79014" y="2964109"/>
                      <a:pt x="91884" y="2951491"/>
                      <a:pt x="92075" y="2935760"/>
                    </a:cubicBezTo>
                    <a:lnTo>
                      <a:pt x="114272" y="28785"/>
                    </a:lnTo>
                    <a:cubicBezTo>
                      <a:pt x="114321" y="13054"/>
                      <a:pt x="101646" y="240"/>
                      <a:pt x="85915" y="120"/>
                    </a:cubicBezTo>
                    <a:cubicBezTo>
                      <a:pt x="70184" y="0"/>
                      <a:pt x="57314" y="12618"/>
                      <a:pt x="57123" y="2834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65" name="Freeform 1765"/>
              <p:cNvSpPr/>
              <p:nvPr/>
            </p:nvSpPr>
            <p:spPr>
              <a:xfrm>
                <a:off x="11956197" y="7204222"/>
                <a:ext cx="127000" cy="202982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29826">
                    <a:moveTo>
                      <a:pt x="127000" y="63217"/>
                    </a:moveTo>
                    <a:cubicBezTo>
                      <a:pt x="126843" y="28257"/>
                      <a:pt x="98459" y="0"/>
                      <a:pt x="63500" y="0"/>
                    </a:cubicBezTo>
                    <a:cubicBezTo>
                      <a:pt x="28540" y="0"/>
                      <a:pt x="156" y="28257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92073" y="62889"/>
                    </a:moveTo>
                    <a:cubicBezTo>
                      <a:pt x="91823" y="47159"/>
                      <a:pt x="78905" y="34590"/>
                      <a:pt x="63174" y="34770"/>
                    </a:cubicBezTo>
                    <a:cubicBezTo>
                      <a:pt x="47443" y="34951"/>
                      <a:pt x="34816" y="47812"/>
                      <a:pt x="34926" y="63544"/>
                    </a:cubicBezTo>
                    <a:lnTo>
                      <a:pt x="57123" y="2001528"/>
                    </a:lnTo>
                    <a:cubicBezTo>
                      <a:pt x="57374" y="2017258"/>
                      <a:pt x="70291" y="2029826"/>
                      <a:pt x="86022" y="2029646"/>
                    </a:cubicBezTo>
                    <a:cubicBezTo>
                      <a:pt x="101753" y="2029466"/>
                      <a:pt x="114379" y="2016605"/>
                      <a:pt x="114269" y="200087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66" name="Freeform 1766"/>
              <p:cNvSpPr/>
              <p:nvPr/>
            </p:nvSpPr>
            <p:spPr>
              <a:xfrm>
                <a:off x="11978394" y="6162219"/>
                <a:ext cx="127000" cy="310642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106420">
                    <a:moveTo>
                      <a:pt x="127000" y="3043204"/>
                    </a:moveTo>
                    <a:cubicBezTo>
                      <a:pt x="126843" y="3008245"/>
                      <a:pt x="98460" y="2979987"/>
                      <a:pt x="63500" y="2979987"/>
                    </a:cubicBezTo>
                    <a:cubicBezTo>
                      <a:pt x="28540" y="2979987"/>
                      <a:pt x="156" y="3008245"/>
                      <a:pt x="0" y="3043204"/>
                    </a:cubicBezTo>
                    <a:cubicBezTo>
                      <a:pt x="156" y="3078163"/>
                      <a:pt x="28540" y="3106420"/>
                      <a:pt x="63500" y="3106420"/>
                    </a:cubicBezTo>
                    <a:cubicBezTo>
                      <a:pt x="98460" y="3106420"/>
                      <a:pt x="126843" y="3078163"/>
                      <a:pt x="127000" y="3043204"/>
                    </a:cubicBezTo>
                    <a:close/>
                    <a:moveTo>
                      <a:pt x="34925" y="3042993"/>
                    </a:moveTo>
                    <a:cubicBezTo>
                      <a:pt x="34880" y="3058724"/>
                      <a:pt x="47559" y="3071534"/>
                      <a:pt x="63290" y="3071650"/>
                    </a:cubicBezTo>
                    <a:cubicBezTo>
                      <a:pt x="79021" y="3071765"/>
                      <a:pt x="91888" y="3059144"/>
                      <a:pt x="92074" y="3043414"/>
                    </a:cubicBezTo>
                    <a:lnTo>
                      <a:pt x="114271" y="28772"/>
                    </a:lnTo>
                    <a:cubicBezTo>
                      <a:pt x="114317" y="13041"/>
                      <a:pt x="101638" y="231"/>
                      <a:pt x="85906" y="115"/>
                    </a:cubicBezTo>
                    <a:cubicBezTo>
                      <a:pt x="70174" y="0"/>
                      <a:pt x="57309" y="12621"/>
                      <a:pt x="57123" y="2835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67" name="Freeform 1767"/>
              <p:cNvSpPr/>
              <p:nvPr/>
            </p:nvSpPr>
            <p:spPr>
              <a:xfrm>
                <a:off x="12000591" y="6127564"/>
                <a:ext cx="127000" cy="369856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98564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60" y="126434"/>
                      <a:pt x="126843" y="98176"/>
                      <a:pt x="127000" y="63217"/>
                    </a:cubicBezTo>
                    <a:close/>
                    <a:moveTo>
                      <a:pt x="92074" y="63041"/>
                    </a:moveTo>
                    <a:cubicBezTo>
                      <a:pt x="91914" y="47306"/>
                      <a:pt x="79061" y="34662"/>
                      <a:pt x="63325" y="34759"/>
                    </a:cubicBezTo>
                    <a:cubicBezTo>
                      <a:pt x="47588" y="34855"/>
                      <a:pt x="34892" y="47657"/>
                      <a:pt x="34926" y="63393"/>
                    </a:cubicBezTo>
                    <a:lnTo>
                      <a:pt x="57122" y="3670196"/>
                    </a:lnTo>
                    <a:cubicBezTo>
                      <a:pt x="57289" y="3685927"/>
                      <a:pt x="70140" y="3698564"/>
                      <a:pt x="85871" y="3698467"/>
                    </a:cubicBezTo>
                    <a:cubicBezTo>
                      <a:pt x="101603" y="3698370"/>
                      <a:pt x="114297" y="3685576"/>
                      <a:pt x="114271" y="366984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68" name="Freeform 1768"/>
              <p:cNvSpPr/>
              <p:nvPr/>
            </p:nvSpPr>
            <p:spPr>
              <a:xfrm>
                <a:off x="12022788" y="8207762"/>
                <a:ext cx="127000" cy="1653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653039">
                    <a:moveTo>
                      <a:pt x="127000" y="1589822"/>
                    </a:moveTo>
                    <a:cubicBezTo>
                      <a:pt x="126843" y="1554863"/>
                      <a:pt x="98460" y="1526606"/>
                      <a:pt x="63500" y="1526606"/>
                    </a:cubicBezTo>
                    <a:cubicBezTo>
                      <a:pt x="28540" y="1526606"/>
                      <a:pt x="156" y="1554863"/>
                      <a:pt x="0" y="1589822"/>
                    </a:cubicBezTo>
                    <a:cubicBezTo>
                      <a:pt x="156" y="1624781"/>
                      <a:pt x="28540" y="1653038"/>
                      <a:pt x="63500" y="1653038"/>
                    </a:cubicBezTo>
                    <a:cubicBezTo>
                      <a:pt x="98460" y="1653038"/>
                      <a:pt x="126843" y="1624781"/>
                      <a:pt x="127000" y="1589822"/>
                    </a:cubicBezTo>
                    <a:close/>
                    <a:moveTo>
                      <a:pt x="34927" y="1589416"/>
                    </a:moveTo>
                    <a:cubicBezTo>
                      <a:pt x="34774" y="1605147"/>
                      <a:pt x="47364" y="1618044"/>
                      <a:pt x="63095" y="1618267"/>
                    </a:cubicBezTo>
                    <a:cubicBezTo>
                      <a:pt x="78825" y="1618491"/>
                      <a:pt x="91778" y="1605958"/>
                      <a:pt x="92072" y="1590228"/>
                    </a:cubicBezTo>
                    <a:lnTo>
                      <a:pt x="114269" y="29075"/>
                    </a:lnTo>
                    <a:cubicBezTo>
                      <a:pt x="114422" y="13344"/>
                      <a:pt x="101832" y="447"/>
                      <a:pt x="86101" y="224"/>
                    </a:cubicBezTo>
                    <a:cubicBezTo>
                      <a:pt x="70371" y="0"/>
                      <a:pt x="57418" y="12533"/>
                      <a:pt x="57124" y="2826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69" name="Freeform 1769"/>
              <p:cNvSpPr/>
              <p:nvPr/>
            </p:nvSpPr>
            <p:spPr>
              <a:xfrm>
                <a:off x="12044985" y="8173214"/>
                <a:ext cx="127000" cy="6843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84395">
                    <a:moveTo>
                      <a:pt x="127000" y="63217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55" y="62146"/>
                    </a:moveTo>
                    <a:cubicBezTo>
                      <a:pt x="91395" y="46428"/>
                      <a:pt x="78155" y="34200"/>
                      <a:pt x="62434" y="34789"/>
                    </a:cubicBezTo>
                    <a:cubicBezTo>
                      <a:pt x="46713" y="35379"/>
                      <a:pt x="34426" y="48564"/>
                      <a:pt x="34945" y="64287"/>
                    </a:cubicBezTo>
                    <a:lnTo>
                      <a:pt x="57141" y="656449"/>
                    </a:lnTo>
                    <a:cubicBezTo>
                      <a:pt x="57801" y="672167"/>
                      <a:pt x="71041" y="684395"/>
                      <a:pt x="86762" y="683806"/>
                    </a:cubicBezTo>
                    <a:cubicBezTo>
                      <a:pt x="102484" y="683217"/>
                      <a:pt x="114771" y="670031"/>
                      <a:pt x="114252" y="65430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70" name="Freeform 1770"/>
              <p:cNvSpPr/>
              <p:nvPr/>
            </p:nvSpPr>
            <p:spPr>
              <a:xfrm>
                <a:off x="12067182" y="8765376"/>
                <a:ext cx="127000" cy="41567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3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2008" y="61257"/>
                    </a:moveTo>
                    <a:cubicBezTo>
                      <a:pt x="90859" y="45568"/>
                      <a:pt x="77244" y="33757"/>
                      <a:pt x="61549" y="34836"/>
                    </a:cubicBezTo>
                    <a:cubicBezTo>
                      <a:pt x="45855" y="35915"/>
                      <a:pt x="33983" y="49476"/>
                      <a:pt x="34992" y="65176"/>
                    </a:cubicBezTo>
                    <a:lnTo>
                      <a:pt x="57189" y="388173"/>
                    </a:lnTo>
                    <a:cubicBezTo>
                      <a:pt x="58338" y="403863"/>
                      <a:pt x="71952" y="415673"/>
                      <a:pt x="87647" y="414595"/>
                    </a:cubicBezTo>
                    <a:cubicBezTo>
                      <a:pt x="103342" y="413516"/>
                      <a:pt x="115213" y="399954"/>
                      <a:pt x="114205" y="38425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71" name="Freeform 1771"/>
              <p:cNvSpPr/>
              <p:nvPr/>
            </p:nvSpPr>
            <p:spPr>
              <a:xfrm>
                <a:off x="12089379" y="9088373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1808" y="59326"/>
                    </a:moveTo>
                    <a:cubicBezTo>
                      <a:pt x="89597" y="43750"/>
                      <a:pt x="75212" y="32893"/>
                      <a:pt x="59626" y="35034"/>
                    </a:cubicBezTo>
                    <a:cubicBezTo>
                      <a:pt x="44041" y="37176"/>
                      <a:pt x="33118" y="51513"/>
                      <a:pt x="35191" y="67108"/>
                    </a:cubicBezTo>
                    <a:lnTo>
                      <a:pt x="57388" y="228606"/>
                    </a:lnTo>
                    <a:cubicBezTo>
                      <a:pt x="59600" y="244182"/>
                      <a:pt x="73985" y="255040"/>
                      <a:pt x="89571" y="252898"/>
                    </a:cubicBezTo>
                    <a:cubicBezTo>
                      <a:pt x="105156" y="250756"/>
                      <a:pt x="116078" y="236419"/>
                      <a:pt x="114006" y="22082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72" name="Freeform 1772"/>
              <p:cNvSpPr/>
              <p:nvPr/>
            </p:nvSpPr>
            <p:spPr>
              <a:xfrm>
                <a:off x="12111575" y="9014279"/>
                <a:ext cx="127000" cy="36202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25">
                    <a:moveTo>
                      <a:pt x="127000" y="298809"/>
                    </a:moveTo>
                    <a:cubicBezTo>
                      <a:pt x="126844" y="263850"/>
                      <a:pt x="98460" y="235593"/>
                      <a:pt x="63500" y="235593"/>
                    </a:cubicBezTo>
                    <a:cubicBezTo>
                      <a:pt x="28541" y="235593"/>
                      <a:pt x="157" y="263850"/>
                      <a:pt x="0" y="298809"/>
                    </a:cubicBezTo>
                    <a:cubicBezTo>
                      <a:pt x="157" y="333768"/>
                      <a:pt x="28541" y="362025"/>
                      <a:pt x="63500" y="362025"/>
                    </a:cubicBezTo>
                    <a:cubicBezTo>
                      <a:pt x="98460" y="362025"/>
                      <a:pt x="126844" y="333768"/>
                      <a:pt x="127000" y="298809"/>
                    </a:cubicBezTo>
                    <a:close/>
                    <a:moveTo>
                      <a:pt x="35022" y="296460"/>
                    </a:moveTo>
                    <a:cubicBezTo>
                      <a:pt x="33799" y="312145"/>
                      <a:pt x="45484" y="325867"/>
                      <a:pt x="61163" y="327161"/>
                    </a:cubicBezTo>
                    <a:cubicBezTo>
                      <a:pt x="76841" y="328454"/>
                      <a:pt x="90616" y="316831"/>
                      <a:pt x="91979" y="301158"/>
                    </a:cubicBezTo>
                    <a:lnTo>
                      <a:pt x="114176" y="31994"/>
                    </a:lnTo>
                    <a:cubicBezTo>
                      <a:pt x="115400" y="16309"/>
                      <a:pt x="103715" y="2587"/>
                      <a:pt x="88036" y="1293"/>
                    </a:cubicBezTo>
                    <a:cubicBezTo>
                      <a:pt x="72357" y="0"/>
                      <a:pt x="58583" y="11624"/>
                      <a:pt x="57219" y="2729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73" name="Freeform 1773"/>
              <p:cNvSpPr/>
              <p:nvPr/>
            </p:nvSpPr>
            <p:spPr>
              <a:xfrm>
                <a:off x="12133773" y="8261365"/>
                <a:ext cx="127000" cy="8457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845776">
                    <a:moveTo>
                      <a:pt x="127000" y="782559"/>
                    </a:moveTo>
                    <a:cubicBezTo>
                      <a:pt x="126843" y="747600"/>
                      <a:pt x="98459" y="719343"/>
                      <a:pt x="63500" y="719343"/>
                    </a:cubicBezTo>
                    <a:cubicBezTo>
                      <a:pt x="28540" y="719343"/>
                      <a:pt x="156" y="747600"/>
                      <a:pt x="0" y="782559"/>
                    </a:cubicBezTo>
                    <a:cubicBezTo>
                      <a:pt x="156" y="817518"/>
                      <a:pt x="28540" y="845775"/>
                      <a:pt x="63500" y="845775"/>
                    </a:cubicBezTo>
                    <a:cubicBezTo>
                      <a:pt x="98459" y="845775"/>
                      <a:pt x="126843" y="817518"/>
                      <a:pt x="127000" y="782559"/>
                    </a:cubicBezTo>
                    <a:close/>
                    <a:moveTo>
                      <a:pt x="34937" y="781718"/>
                    </a:moveTo>
                    <a:cubicBezTo>
                      <a:pt x="34544" y="797445"/>
                      <a:pt x="46937" y="810531"/>
                      <a:pt x="62662" y="810994"/>
                    </a:cubicBezTo>
                    <a:cubicBezTo>
                      <a:pt x="78387" y="811457"/>
                      <a:pt x="91529" y="799123"/>
                      <a:pt x="92062" y="783400"/>
                    </a:cubicBezTo>
                    <a:lnTo>
                      <a:pt x="114259" y="29740"/>
                    </a:lnTo>
                    <a:cubicBezTo>
                      <a:pt x="114652" y="14013"/>
                      <a:pt x="102259" y="927"/>
                      <a:pt x="86535" y="463"/>
                    </a:cubicBezTo>
                    <a:cubicBezTo>
                      <a:pt x="70809" y="0"/>
                      <a:pt x="57667" y="12334"/>
                      <a:pt x="57134" y="2805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74" name="Freeform 1774"/>
              <p:cNvSpPr/>
              <p:nvPr/>
            </p:nvSpPr>
            <p:spPr>
              <a:xfrm>
                <a:off x="12155970" y="5677704"/>
                <a:ext cx="127000" cy="26757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675776">
                    <a:moveTo>
                      <a:pt x="127000" y="2612560"/>
                    </a:moveTo>
                    <a:cubicBezTo>
                      <a:pt x="126843" y="2577601"/>
                      <a:pt x="98460" y="2549343"/>
                      <a:pt x="63500" y="2549343"/>
                    </a:cubicBezTo>
                    <a:cubicBezTo>
                      <a:pt x="28540" y="2549343"/>
                      <a:pt x="156" y="2577601"/>
                      <a:pt x="0" y="2612560"/>
                    </a:cubicBezTo>
                    <a:cubicBezTo>
                      <a:pt x="156" y="2647519"/>
                      <a:pt x="28540" y="2675776"/>
                      <a:pt x="63500" y="2675776"/>
                    </a:cubicBezTo>
                    <a:cubicBezTo>
                      <a:pt x="98460" y="2675776"/>
                      <a:pt x="126843" y="2647519"/>
                      <a:pt x="127000" y="2612560"/>
                    </a:cubicBezTo>
                    <a:close/>
                    <a:moveTo>
                      <a:pt x="34926" y="2612314"/>
                    </a:moveTo>
                    <a:cubicBezTo>
                      <a:pt x="34862" y="2628046"/>
                      <a:pt x="47525" y="2640870"/>
                      <a:pt x="63255" y="2641006"/>
                    </a:cubicBezTo>
                    <a:cubicBezTo>
                      <a:pt x="78987" y="2641141"/>
                      <a:pt x="91868" y="2628535"/>
                      <a:pt x="92074" y="2612805"/>
                    </a:cubicBezTo>
                    <a:lnTo>
                      <a:pt x="114271" y="28827"/>
                    </a:lnTo>
                    <a:cubicBezTo>
                      <a:pt x="114336" y="13095"/>
                      <a:pt x="101673" y="270"/>
                      <a:pt x="85942" y="135"/>
                    </a:cubicBezTo>
                    <a:cubicBezTo>
                      <a:pt x="70210" y="0"/>
                      <a:pt x="57329" y="12605"/>
                      <a:pt x="57123" y="2833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75" name="Freeform 1775"/>
              <p:cNvSpPr/>
              <p:nvPr/>
            </p:nvSpPr>
            <p:spPr>
              <a:xfrm>
                <a:off x="12178167" y="5643069"/>
                <a:ext cx="127000" cy="348327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483270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6"/>
                    </a:cubicBezTo>
                    <a:close/>
                    <a:moveTo>
                      <a:pt x="92074" y="63029"/>
                    </a:moveTo>
                    <a:cubicBezTo>
                      <a:pt x="91917" y="47286"/>
                      <a:pt x="79057" y="34635"/>
                      <a:pt x="63314" y="34738"/>
                    </a:cubicBezTo>
                    <a:cubicBezTo>
                      <a:pt x="47570" y="34841"/>
                      <a:pt x="34876" y="47660"/>
                      <a:pt x="34926" y="63403"/>
                    </a:cubicBezTo>
                    <a:lnTo>
                      <a:pt x="57123" y="3454875"/>
                    </a:lnTo>
                    <a:cubicBezTo>
                      <a:pt x="57278" y="3470618"/>
                      <a:pt x="70140" y="3483269"/>
                      <a:pt x="85884" y="3483166"/>
                    </a:cubicBezTo>
                    <a:cubicBezTo>
                      <a:pt x="101627" y="3483063"/>
                      <a:pt x="114321" y="3470245"/>
                      <a:pt x="114271" y="345450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76" name="Freeform 1776"/>
              <p:cNvSpPr/>
              <p:nvPr/>
            </p:nvSpPr>
            <p:spPr>
              <a:xfrm>
                <a:off x="12200364" y="8046141"/>
                <a:ext cx="127000" cy="111483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33">
                    <a:moveTo>
                      <a:pt x="127000" y="1051616"/>
                    </a:moveTo>
                    <a:cubicBezTo>
                      <a:pt x="126843" y="1016657"/>
                      <a:pt x="98460" y="988400"/>
                      <a:pt x="63500" y="988400"/>
                    </a:cubicBezTo>
                    <a:cubicBezTo>
                      <a:pt x="28540" y="988400"/>
                      <a:pt x="156" y="1016657"/>
                      <a:pt x="0" y="1051616"/>
                    </a:cubicBezTo>
                    <a:cubicBezTo>
                      <a:pt x="156" y="1086575"/>
                      <a:pt x="28540" y="1114832"/>
                      <a:pt x="63500" y="1114832"/>
                    </a:cubicBezTo>
                    <a:cubicBezTo>
                      <a:pt x="98460" y="1114832"/>
                      <a:pt x="126843" y="1086575"/>
                      <a:pt x="127000" y="1051616"/>
                    </a:cubicBezTo>
                    <a:close/>
                    <a:moveTo>
                      <a:pt x="34932" y="1050996"/>
                    </a:moveTo>
                    <a:cubicBezTo>
                      <a:pt x="34657" y="1066728"/>
                      <a:pt x="47152" y="1079722"/>
                      <a:pt x="62883" y="1080063"/>
                    </a:cubicBezTo>
                    <a:cubicBezTo>
                      <a:pt x="78614" y="1080404"/>
                      <a:pt x="91660" y="1067965"/>
                      <a:pt x="92068" y="1052235"/>
                    </a:cubicBezTo>
                    <a:lnTo>
                      <a:pt x="114265" y="29411"/>
                    </a:lnTo>
                    <a:cubicBezTo>
                      <a:pt x="114541" y="13679"/>
                      <a:pt x="102046" y="683"/>
                      <a:pt x="86315" y="341"/>
                    </a:cubicBezTo>
                    <a:cubicBezTo>
                      <a:pt x="70583" y="0"/>
                      <a:pt x="57536" y="12441"/>
                      <a:pt x="57129" y="2817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77" name="Freeform 1777"/>
              <p:cNvSpPr/>
              <p:nvPr/>
            </p:nvSpPr>
            <p:spPr>
              <a:xfrm>
                <a:off x="12222561" y="7507532"/>
                <a:ext cx="127000" cy="63061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630617">
                    <a:moveTo>
                      <a:pt x="127000" y="567400"/>
                    </a:moveTo>
                    <a:cubicBezTo>
                      <a:pt x="126843" y="532441"/>
                      <a:pt x="98460" y="504184"/>
                      <a:pt x="63500" y="504184"/>
                    </a:cubicBezTo>
                    <a:cubicBezTo>
                      <a:pt x="28540" y="504184"/>
                      <a:pt x="157" y="532441"/>
                      <a:pt x="0" y="567400"/>
                    </a:cubicBezTo>
                    <a:cubicBezTo>
                      <a:pt x="157" y="602359"/>
                      <a:pt x="28540" y="630616"/>
                      <a:pt x="63500" y="630616"/>
                    </a:cubicBezTo>
                    <a:cubicBezTo>
                      <a:pt x="98460" y="630616"/>
                      <a:pt x="126843" y="602359"/>
                      <a:pt x="127000" y="567400"/>
                    </a:cubicBezTo>
                    <a:close/>
                    <a:moveTo>
                      <a:pt x="34949" y="566222"/>
                    </a:moveTo>
                    <a:cubicBezTo>
                      <a:pt x="34371" y="581944"/>
                      <a:pt x="46609" y="595175"/>
                      <a:pt x="62328" y="595824"/>
                    </a:cubicBezTo>
                    <a:cubicBezTo>
                      <a:pt x="78046" y="596472"/>
                      <a:pt x="91332" y="584293"/>
                      <a:pt x="92051" y="568577"/>
                    </a:cubicBezTo>
                    <a:lnTo>
                      <a:pt x="114248" y="30248"/>
                    </a:lnTo>
                    <a:cubicBezTo>
                      <a:pt x="114825" y="14527"/>
                      <a:pt x="102587" y="1296"/>
                      <a:pt x="86869" y="648"/>
                    </a:cubicBezTo>
                    <a:cubicBezTo>
                      <a:pt x="71151" y="0"/>
                      <a:pt x="57865" y="12179"/>
                      <a:pt x="57146" y="2789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78" name="Freeform 1778"/>
              <p:cNvSpPr/>
              <p:nvPr/>
            </p:nvSpPr>
            <p:spPr>
              <a:xfrm>
                <a:off x="12244758" y="7473387"/>
                <a:ext cx="127000" cy="95338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953386">
                    <a:moveTo>
                      <a:pt x="127000" y="63217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66" y="62480"/>
                    </a:moveTo>
                    <a:cubicBezTo>
                      <a:pt x="91591" y="46756"/>
                      <a:pt x="78494" y="34373"/>
                      <a:pt x="62768" y="34778"/>
                    </a:cubicBezTo>
                    <a:cubicBezTo>
                      <a:pt x="47041" y="35183"/>
                      <a:pt x="34599" y="48224"/>
                      <a:pt x="34934" y="63952"/>
                    </a:cubicBezTo>
                    <a:lnTo>
                      <a:pt x="57131" y="925279"/>
                    </a:lnTo>
                    <a:cubicBezTo>
                      <a:pt x="57607" y="941003"/>
                      <a:pt x="70703" y="953386"/>
                      <a:pt x="86430" y="952981"/>
                    </a:cubicBezTo>
                    <a:cubicBezTo>
                      <a:pt x="102157" y="952575"/>
                      <a:pt x="114598" y="939534"/>
                      <a:pt x="114263" y="92380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79" name="Freeform 1779"/>
              <p:cNvSpPr/>
              <p:nvPr/>
            </p:nvSpPr>
            <p:spPr>
              <a:xfrm>
                <a:off x="12266955" y="6700455"/>
                <a:ext cx="127000" cy="176069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760690">
                    <a:moveTo>
                      <a:pt x="127000" y="1697474"/>
                    </a:moveTo>
                    <a:cubicBezTo>
                      <a:pt x="126844" y="1662515"/>
                      <a:pt x="98460" y="1634258"/>
                      <a:pt x="63500" y="1634258"/>
                    </a:cubicBezTo>
                    <a:cubicBezTo>
                      <a:pt x="28540" y="1634258"/>
                      <a:pt x="157" y="1662515"/>
                      <a:pt x="0" y="1697474"/>
                    </a:cubicBezTo>
                    <a:cubicBezTo>
                      <a:pt x="157" y="1732433"/>
                      <a:pt x="28540" y="1760691"/>
                      <a:pt x="63500" y="1760691"/>
                    </a:cubicBezTo>
                    <a:cubicBezTo>
                      <a:pt x="98460" y="1760691"/>
                      <a:pt x="126844" y="1732433"/>
                      <a:pt x="127000" y="1697474"/>
                    </a:cubicBezTo>
                    <a:close/>
                    <a:moveTo>
                      <a:pt x="34927" y="1697094"/>
                    </a:moveTo>
                    <a:cubicBezTo>
                      <a:pt x="34789" y="1712826"/>
                      <a:pt x="47392" y="1725711"/>
                      <a:pt x="63122" y="1725920"/>
                    </a:cubicBezTo>
                    <a:cubicBezTo>
                      <a:pt x="78853" y="1726128"/>
                      <a:pt x="91793" y="1713583"/>
                      <a:pt x="92073" y="1697854"/>
                    </a:cubicBezTo>
                    <a:lnTo>
                      <a:pt x="114270" y="29035"/>
                    </a:lnTo>
                    <a:cubicBezTo>
                      <a:pt x="114409" y="13303"/>
                      <a:pt x="101806" y="419"/>
                      <a:pt x="86075" y="210"/>
                    </a:cubicBezTo>
                    <a:cubicBezTo>
                      <a:pt x="70345" y="0"/>
                      <a:pt x="57404" y="12545"/>
                      <a:pt x="57125" y="2827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80" name="Freeform 1780"/>
              <p:cNvSpPr/>
              <p:nvPr/>
            </p:nvSpPr>
            <p:spPr>
              <a:xfrm>
                <a:off x="12289152" y="6665894"/>
                <a:ext cx="127000" cy="213748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137483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74" y="62906"/>
                    </a:moveTo>
                    <a:cubicBezTo>
                      <a:pt x="91833" y="47176"/>
                      <a:pt x="78923" y="34599"/>
                      <a:pt x="63192" y="34770"/>
                    </a:cubicBezTo>
                    <a:cubicBezTo>
                      <a:pt x="47461" y="34941"/>
                      <a:pt x="34827" y="47795"/>
                      <a:pt x="34927" y="63526"/>
                    </a:cubicBezTo>
                    <a:lnTo>
                      <a:pt x="57124" y="2109176"/>
                    </a:lnTo>
                    <a:cubicBezTo>
                      <a:pt x="57365" y="2124906"/>
                      <a:pt x="70275" y="2137483"/>
                      <a:pt x="86006" y="2137312"/>
                    </a:cubicBezTo>
                    <a:cubicBezTo>
                      <a:pt x="101737" y="2137141"/>
                      <a:pt x="114371" y="2124287"/>
                      <a:pt x="114271" y="210855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81" name="Freeform 1781"/>
              <p:cNvSpPr/>
              <p:nvPr/>
            </p:nvSpPr>
            <p:spPr>
              <a:xfrm>
                <a:off x="12311349" y="8711543"/>
                <a:ext cx="127000" cy="415672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15672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08" y="61257"/>
                    </a:moveTo>
                    <a:cubicBezTo>
                      <a:pt x="90871" y="45558"/>
                      <a:pt x="77251" y="33735"/>
                      <a:pt x="61548" y="34814"/>
                    </a:cubicBezTo>
                    <a:cubicBezTo>
                      <a:pt x="45845" y="35893"/>
                      <a:pt x="33972" y="49468"/>
                      <a:pt x="34993" y="65176"/>
                    </a:cubicBezTo>
                    <a:lnTo>
                      <a:pt x="57189" y="388173"/>
                    </a:lnTo>
                    <a:cubicBezTo>
                      <a:pt x="58338" y="403863"/>
                      <a:pt x="71953" y="415673"/>
                      <a:pt x="87648" y="414595"/>
                    </a:cubicBezTo>
                    <a:cubicBezTo>
                      <a:pt x="103342" y="413516"/>
                      <a:pt x="115213" y="399954"/>
                      <a:pt x="114205" y="38425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82" name="Freeform 1782"/>
              <p:cNvSpPr/>
              <p:nvPr/>
            </p:nvSpPr>
            <p:spPr>
              <a:xfrm>
                <a:off x="12333546" y="9034541"/>
                <a:ext cx="127000" cy="100719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007196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67" y="62523"/>
                    </a:moveTo>
                    <a:cubicBezTo>
                      <a:pt x="91615" y="46798"/>
                      <a:pt x="78538" y="34395"/>
                      <a:pt x="62811" y="34777"/>
                    </a:cubicBezTo>
                    <a:cubicBezTo>
                      <a:pt x="47084" y="35158"/>
                      <a:pt x="34623" y="48180"/>
                      <a:pt x="34934" y="63908"/>
                    </a:cubicBezTo>
                    <a:lnTo>
                      <a:pt x="57131" y="979068"/>
                    </a:lnTo>
                    <a:cubicBezTo>
                      <a:pt x="57583" y="994793"/>
                      <a:pt x="70660" y="1007196"/>
                      <a:pt x="86387" y="1006814"/>
                    </a:cubicBezTo>
                    <a:cubicBezTo>
                      <a:pt x="102114" y="1006432"/>
                      <a:pt x="114575" y="993410"/>
                      <a:pt x="114264" y="977682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83" name="Freeform 1783"/>
              <p:cNvSpPr/>
              <p:nvPr/>
            </p:nvSpPr>
            <p:spPr>
              <a:xfrm>
                <a:off x="12355743" y="9949700"/>
                <a:ext cx="127000" cy="3084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08495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5"/>
                      <a:pt x="28541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1924" y="60286"/>
                    </a:moveTo>
                    <a:cubicBezTo>
                      <a:pt x="90260" y="44628"/>
                      <a:pt x="76242" y="33268"/>
                      <a:pt x="60580" y="34882"/>
                    </a:cubicBezTo>
                    <a:cubicBezTo>
                      <a:pt x="44916" y="36497"/>
                      <a:pt x="33512" y="50478"/>
                      <a:pt x="35076" y="66146"/>
                    </a:cubicBezTo>
                    <a:lnTo>
                      <a:pt x="57273" y="281477"/>
                    </a:lnTo>
                    <a:cubicBezTo>
                      <a:pt x="58937" y="297135"/>
                      <a:pt x="72955" y="308495"/>
                      <a:pt x="88618" y="306881"/>
                    </a:cubicBezTo>
                    <a:cubicBezTo>
                      <a:pt x="104281" y="305266"/>
                      <a:pt x="115686" y="291285"/>
                      <a:pt x="114121" y="27561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84" name="Freeform 1784"/>
              <p:cNvSpPr/>
              <p:nvPr/>
            </p:nvSpPr>
            <p:spPr>
              <a:xfrm>
                <a:off x="12377941" y="9176641"/>
                <a:ext cx="127000" cy="111482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23">
                    <a:moveTo>
                      <a:pt x="127000" y="1051606"/>
                    </a:moveTo>
                    <a:cubicBezTo>
                      <a:pt x="126843" y="1016647"/>
                      <a:pt x="98459" y="988390"/>
                      <a:pt x="63500" y="988390"/>
                    </a:cubicBezTo>
                    <a:cubicBezTo>
                      <a:pt x="28540" y="988390"/>
                      <a:pt x="156" y="1016647"/>
                      <a:pt x="0" y="1051606"/>
                    </a:cubicBezTo>
                    <a:cubicBezTo>
                      <a:pt x="156" y="1086565"/>
                      <a:pt x="28540" y="1114822"/>
                      <a:pt x="63500" y="1114822"/>
                    </a:cubicBezTo>
                    <a:cubicBezTo>
                      <a:pt x="98459" y="1114822"/>
                      <a:pt x="126843" y="1086565"/>
                      <a:pt x="127000" y="1051606"/>
                    </a:cubicBezTo>
                    <a:close/>
                    <a:moveTo>
                      <a:pt x="34931" y="1050986"/>
                    </a:moveTo>
                    <a:cubicBezTo>
                      <a:pt x="34659" y="1066715"/>
                      <a:pt x="47153" y="1079706"/>
                      <a:pt x="62882" y="1080047"/>
                    </a:cubicBezTo>
                    <a:cubicBezTo>
                      <a:pt x="78610" y="1080388"/>
                      <a:pt x="91656" y="1067952"/>
                      <a:pt x="92068" y="1052226"/>
                    </a:cubicBezTo>
                    <a:lnTo>
                      <a:pt x="114265" y="29402"/>
                    </a:lnTo>
                    <a:cubicBezTo>
                      <a:pt x="114536" y="13672"/>
                      <a:pt x="102042" y="682"/>
                      <a:pt x="86314" y="341"/>
                    </a:cubicBezTo>
                    <a:cubicBezTo>
                      <a:pt x="70585" y="0"/>
                      <a:pt x="57539" y="12435"/>
                      <a:pt x="57128" y="2816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85" name="Freeform 1785"/>
              <p:cNvSpPr/>
              <p:nvPr/>
            </p:nvSpPr>
            <p:spPr>
              <a:xfrm>
                <a:off x="12400138" y="9142206"/>
                <a:ext cx="127000" cy="25503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39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1808" y="59325"/>
                    </a:moveTo>
                    <a:cubicBezTo>
                      <a:pt x="89597" y="43750"/>
                      <a:pt x="75211" y="32892"/>
                      <a:pt x="59626" y="35034"/>
                    </a:cubicBezTo>
                    <a:cubicBezTo>
                      <a:pt x="44040" y="37176"/>
                      <a:pt x="33118" y="51513"/>
                      <a:pt x="35191" y="67107"/>
                    </a:cubicBezTo>
                    <a:lnTo>
                      <a:pt x="57388" y="228606"/>
                    </a:lnTo>
                    <a:cubicBezTo>
                      <a:pt x="59599" y="244182"/>
                      <a:pt x="73984" y="255039"/>
                      <a:pt x="89570" y="252897"/>
                    </a:cubicBezTo>
                    <a:cubicBezTo>
                      <a:pt x="105155" y="250756"/>
                      <a:pt x="116078" y="236418"/>
                      <a:pt x="114005" y="22082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86" name="Freeform 1786"/>
              <p:cNvSpPr/>
              <p:nvPr/>
            </p:nvSpPr>
            <p:spPr>
              <a:xfrm>
                <a:off x="12422334" y="8907038"/>
                <a:ext cx="127000" cy="52309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3099">
                    <a:moveTo>
                      <a:pt x="127000" y="459883"/>
                    </a:moveTo>
                    <a:cubicBezTo>
                      <a:pt x="126843" y="424924"/>
                      <a:pt x="98460" y="396667"/>
                      <a:pt x="63500" y="396667"/>
                    </a:cubicBezTo>
                    <a:cubicBezTo>
                      <a:pt x="28540" y="396667"/>
                      <a:pt x="157" y="424924"/>
                      <a:pt x="0" y="459883"/>
                    </a:cubicBezTo>
                    <a:cubicBezTo>
                      <a:pt x="157" y="494842"/>
                      <a:pt x="28540" y="523100"/>
                      <a:pt x="63500" y="523100"/>
                    </a:cubicBezTo>
                    <a:cubicBezTo>
                      <a:pt x="98460" y="523100"/>
                      <a:pt x="126843" y="494842"/>
                      <a:pt x="127000" y="459883"/>
                    </a:cubicBezTo>
                    <a:close/>
                    <a:moveTo>
                      <a:pt x="34963" y="458412"/>
                    </a:moveTo>
                    <a:cubicBezTo>
                      <a:pt x="34223" y="474127"/>
                      <a:pt x="46325" y="487483"/>
                      <a:pt x="62036" y="488293"/>
                    </a:cubicBezTo>
                    <a:cubicBezTo>
                      <a:pt x="77747" y="489102"/>
                      <a:pt x="91158" y="477061"/>
                      <a:pt x="92038" y="461354"/>
                    </a:cubicBezTo>
                    <a:lnTo>
                      <a:pt x="114235" y="30691"/>
                    </a:lnTo>
                    <a:cubicBezTo>
                      <a:pt x="114974" y="14976"/>
                      <a:pt x="102873" y="1620"/>
                      <a:pt x="87162" y="810"/>
                    </a:cubicBezTo>
                    <a:cubicBezTo>
                      <a:pt x="71451" y="0"/>
                      <a:pt x="58040" y="12042"/>
                      <a:pt x="57160" y="27749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87" name="Freeform 1787"/>
              <p:cNvSpPr/>
              <p:nvPr/>
            </p:nvSpPr>
            <p:spPr>
              <a:xfrm>
                <a:off x="12444531" y="8873042"/>
                <a:ext cx="127000" cy="111482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114823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69" y="62596"/>
                    </a:moveTo>
                    <a:cubicBezTo>
                      <a:pt x="91657" y="46870"/>
                      <a:pt x="78612" y="34434"/>
                      <a:pt x="62884" y="34775"/>
                    </a:cubicBezTo>
                    <a:cubicBezTo>
                      <a:pt x="47155" y="35117"/>
                      <a:pt x="34662" y="48106"/>
                      <a:pt x="34932" y="63836"/>
                    </a:cubicBezTo>
                    <a:lnTo>
                      <a:pt x="57129" y="1086661"/>
                    </a:lnTo>
                    <a:cubicBezTo>
                      <a:pt x="57541" y="1102387"/>
                      <a:pt x="70586" y="1114823"/>
                      <a:pt x="86315" y="1114482"/>
                    </a:cubicBezTo>
                    <a:cubicBezTo>
                      <a:pt x="102043" y="1114141"/>
                      <a:pt x="114537" y="1101150"/>
                      <a:pt x="114266" y="108542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88" name="Freeform 1788"/>
              <p:cNvSpPr/>
              <p:nvPr/>
            </p:nvSpPr>
            <p:spPr>
              <a:xfrm>
                <a:off x="12466728" y="4493415"/>
                <a:ext cx="127000" cy="5528884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528884">
                    <a:moveTo>
                      <a:pt x="127000" y="5465668"/>
                    </a:moveTo>
                    <a:cubicBezTo>
                      <a:pt x="126844" y="5430709"/>
                      <a:pt x="98460" y="5402452"/>
                      <a:pt x="63500" y="5402452"/>
                    </a:cubicBezTo>
                    <a:cubicBezTo>
                      <a:pt x="28540" y="5402452"/>
                      <a:pt x="157" y="5430709"/>
                      <a:pt x="0" y="5465668"/>
                    </a:cubicBezTo>
                    <a:cubicBezTo>
                      <a:pt x="157" y="5500627"/>
                      <a:pt x="28540" y="5528884"/>
                      <a:pt x="63500" y="5528884"/>
                    </a:cubicBezTo>
                    <a:cubicBezTo>
                      <a:pt x="98460" y="5528884"/>
                      <a:pt x="126844" y="5500627"/>
                      <a:pt x="127000" y="5465668"/>
                    </a:cubicBezTo>
                    <a:close/>
                    <a:moveTo>
                      <a:pt x="34926" y="5465552"/>
                    </a:moveTo>
                    <a:cubicBezTo>
                      <a:pt x="34913" y="5481297"/>
                      <a:pt x="47640" y="5494085"/>
                      <a:pt x="63385" y="5494150"/>
                    </a:cubicBezTo>
                    <a:cubicBezTo>
                      <a:pt x="79129" y="5494213"/>
                      <a:pt x="91960" y="5481529"/>
                      <a:pt x="92075" y="5465784"/>
                    </a:cubicBezTo>
                    <a:lnTo>
                      <a:pt x="114272" y="28664"/>
                    </a:lnTo>
                    <a:cubicBezTo>
                      <a:pt x="114285" y="12918"/>
                      <a:pt x="101559" y="129"/>
                      <a:pt x="85814" y="65"/>
                    </a:cubicBezTo>
                    <a:cubicBezTo>
                      <a:pt x="70069" y="0"/>
                      <a:pt x="57239" y="12685"/>
                      <a:pt x="57123" y="2843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89" name="Freeform 1789"/>
              <p:cNvSpPr/>
              <p:nvPr/>
            </p:nvSpPr>
            <p:spPr>
              <a:xfrm>
                <a:off x="12488925" y="4458745"/>
                <a:ext cx="127000" cy="455987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559871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92075" y="63075"/>
                    </a:moveTo>
                    <a:cubicBezTo>
                      <a:pt x="91926" y="47344"/>
                      <a:pt x="79091" y="34692"/>
                      <a:pt x="63359" y="34770"/>
                    </a:cubicBezTo>
                    <a:cubicBezTo>
                      <a:pt x="47628" y="34848"/>
                      <a:pt x="34918" y="47627"/>
                      <a:pt x="34926" y="63359"/>
                    </a:cubicBezTo>
                    <a:lnTo>
                      <a:pt x="57123" y="4531488"/>
                    </a:lnTo>
                    <a:cubicBezTo>
                      <a:pt x="57272" y="4547218"/>
                      <a:pt x="70108" y="4559871"/>
                      <a:pt x="85839" y="4559793"/>
                    </a:cubicBezTo>
                    <a:cubicBezTo>
                      <a:pt x="101571" y="4559715"/>
                      <a:pt x="114280" y="4546936"/>
                      <a:pt x="114272" y="453120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90" name="Freeform 1790"/>
              <p:cNvSpPr/>
              <p:nvPr/>
            </p:nvSpPr>
            <p:spPr>
              <a:xfrm>
                <a:off x="12511122" y="8926874"/>
                <a:ext cx="127000" cy="138391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83919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2" y="62726"/>
                    </a:moveTo>
                    <a:cubicBezTo>
                      <a:pt x="91731" y="46998"/>
                      <a:pt x="78742" y="34503"/>
                      <a:pt x="63012" y="34774"/>
                    </a:cubicBezTo>
                    <a:cubicBezTo>
                      <a:pt x="47283" y="35043"/>
                      <a:pt x="34730" y="47977"/>
                      <a:pt x="34930" y="63707"/>
                    </a:cubicBezTo>
                    <a:lnTo>
                      <a:pt x="57127" y="1355697"/>
                    </a:lnTo>
                    <a:cubicBezTo>
                      <a:pt x="57467" y="1371425"/>
                      <a:pt x="70457" y="1383920"/>
                      <a:pt x="86187" y="1383649"/>
                    </a:cubicBezTo>
                    <a:cubicBezTo>
                      <a:pt x="101916" y="1383380"/>
                      <a:pt x="114469" y="1370446"/>
                      <a:pt x="114269" y="1354715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91" name="Freeform 1791"/>
              <p:cNvSpPr/>
              <p:nvPr/>
            </p:nvSpPr>
            <p:spPr>
              <a:xfrm>
                <a:off x="12533319" y="7777180"/>
                <a:ext cx="127000" cy="256811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68116">
                    <a:moveTo>
                      <a:pt x="127000" y="2504900"/>
                    </a:moveTo>
                    <a:cubicBezTo>
                      <a:pt x="126844" y="2469941"/>
                      <a:pt x="98460" y="2441684"/>
                      <a:pt x="63500" y="2441684"/>
                    </a:cubicBezTo>
                    <a:cubicBezTo>
                      <a:pt x="28541" y="2441684"/>
                      <a:pt x="157" y="2469941"/>
                      <a:pt x="0" y="2504900"/>
                    </a:cubicBezTo>
                    <a:cubicBezTo>
                      <a:pt x="157" y="2539859"/>
                      <a:pt x="28541" y="2568116"/>
                      <a:pt x="63500" y="2568116"/>
                    </a:cubicBezTo>
                    <a:cubicBezTo>
                      <a:pt x="98460" y="2568116"/>
                      <a:pt x="126844" y="2539859"/>
                      <a:pt x="127000" y="2504900"/>
                    </a:cubicBezTo>
                    <a:close/>
                    <a:moveTo>
                      <a:pt x="34927" y="2504644"/>
                    </a:moveTo>
                    <a:cubicBezTo>
                      <a:pt x="34856" y="2520376"/>
                      <a:pt x="47515" y="2533205"/>
                      <a:pt x="63246" y="2533346"/>
                    </a:cubicBezTo>
                    <a:cubicBezTo>
                      <a:pt x="78977" y="2533488"/>
                      <a:pt x="91864" y="2520886"/>
                      <a:pt x="92075" y="2505156"/>
                    </a:cubicBezTo>
                    <a:lnTo>
                      <a:pt x="114272" y="28844"/>
                    </a:lnTo>
                    <a:cubicBezTo>
                      <a:pt x="114342" y="13112"/>
                      <a:pt x="101684" y="282"/>
                      <a:pt x="85953" y="141"/>
                    </a:cubicBezTo>
                    <a:cubicBezTo>
                      <a:pt x="70222" y="0"/>
                      <a:pt x="57336" y="12601"/>
                      <a:pt x="57124" y="2833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92" name="Freeform 1792"/>
              <p:cNvSpPr/>
              <p:nvPr/>
            </p:nvSpPr>
            <p:spPr>
              <a:xfrm>
                <a:off x="12555517" y="7742551"/>
                <a:ext cx="127000" cy="14934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345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59" y="126433"/>
                      <a:pt x="126843" y="98176"/>
                      <a:pt x="127000" y="63217"/>
                    </a:cubicBezTo>
                    <a:close/>
                    <a:moveTo>
                      <a:pt x="89917" y="52324"/>
                    </a:moveTo>
                    <a:cubicBezTo>
                      <a:pt x="83856" y="37807"/>
                      <a:pt x="67200" y="30920"/>
                      <a:pt x="52656" y="36917"/>
                    </a:cubicBezTo>
                    <a:cubicBezTo>
                      <a:pt x="38112" y="42914"/>
                      <a:pt x="31150" y="59539"/>
                      <a:pt x="37083" y="74109"/>
                    </a:cubicBezTo>
                    <a:lnTo>
                      <a:pt x="59279" y="127942"/>
                    </a:lnTo>
                    <a:cubicBezTo>
                      <a:pt x="65341" y="142459"/>
                      <a:pt x="81996" y="149346"/>
                      <a:pt x="96540" y="143349"/>
                    </a:cubicBezTo>
                    <a:cubicBezTo>
                      <a:pt x="111084" y="137352"/>
                      <a:pt x="118046" y="120727"/>
                      <a:pt x="112114" y="10615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93" name="Freeform 1793"/>
              <p:cNvSpPr/>
              <p:nvPr/>
            </p:nvSpPr>
            <p:spPr>
              <a:xfrm>
                <a:off x="12577714" y="7796384"/>
                <a:ext cx="127000" cy="25504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55040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5"/>
                      <a:pt x="28540" y="126432"/>
                      <a:pt x="63500" y="126432"/>
                    </a:cubicBezTo>
                    <a:cubicBezTo>
                      <a:pt x="98460" y="126432"/>
                      <a:pt x="126843" y="98175"/>
                      <a:pt x="127000" y="63216"/>
                    </a:cubicBezTo>
                    <a:close/>
                    <a:moveTo>
                      <a:pt x="91809" y="59326"/>
                    </a:moveTo>
                    <a:cubicBezTo>
                      <a:pt x="89597" y="43750"/>
                      <a:pt x="75211" y="32892"/>
                      <a:pt x="59626" y="35033"/>
                    </a:cubicBezTo>
                    <a:cubicBezTo>
                      <a:pt x="44040" y="37176"/>
                      <a:pt x="33118" y="51512"/>
                      <a:pt x="35191" y="67107"/>
                    </a:cubicBezTo>
                    <a:lnTo>
                      <a:pt x="57388" y="228606"/>
                    </a:lnTo>
                    <a:cubicBezTo>
                      <a:pt x="59599" y="244182"/>
                      <a:pt x="73985" y="255040"/>
                      <a:pt x="89570" y="252898"/>
                    </a:cubicBezTo>
                    <a:cubicBezTo>
                      <a:pt x="105156" y="250756"/>
                      <a:pt x="116079" y="236419"/>
                      <a:pt x="114006" y="22082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94" name="Freeform 1794"/>
              <p:cNvSpPr/>
              <p:nvPr/>
            </p:nvSpPr>
            <p:spPr>
              <a:xfrm>
                <a:off x="12599911" y="7957882"/>
                <a:ext cx="127000" cy="46940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69406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25" y="61537"/>
                    </a:moveTo>
                    <a:cubicBezTo>
                      <a:pt x="91045" y="45825"/>
                      <a:pt x="77541" y="33865"/>
                      <a:pt x="61825" y="34791"/>
                    </a:cubicBezTo>
                    <a:cubicBezTo>
                      <a:pt x="46110" y="35716"/>
                      <a:pt x="34103" y="49179"/>
                      <a:pt x="34974" y="64897"/>
                    </a:cubicBezTo>
                    <a:lnTo>
                      <a:pt x="57171" y="441728"/>
                    </a:lnTo>
                    <a:cubicBezTo>
                      <a:pt x="58148" y="457443"/>
                      <a:pt x="71654" y="469407"/>
                      <a:pt x="87372" y="468480"/>
                    </a:cubicBezTo>
                    <a:cubicBezTo>
                      <a:pt x="103090" y="467554"/>
                      <a:pt x="115097" y="454087"/>
                      <a:pt x="114222" y="43836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95" name="Freeform 1795"/>
              <p:cNvSpPr/>
              <p:nvPr/>
            </p:nvSpPr>
            <p:spPr>
              <a:xfrm>
                <a:off x="12622108" y="5516218"/>
                <a:ext cx="127000" cy="294492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944928">
                    <a:moveTo>
                      <a:pt x="127000" y="2881711"/>
                    </a:moveTo>
                    <a:cubicBezTo>
                      <a:pt x="126843" y="2846752"/>
                      <a:pt x="98460" y="2818495"/>
                      <a:pt x="63500" y="2818495"/>
                    </a:cubicBezTo>
                    <a:cubicBezTo>
                      <a:pt x="28540" y="2818495"/>
                      <a:pt x="156" y="2846752"/>
                      <a:pt x="0" y="2881711"/>
                    </a:cubicBezTo>
                    <a:cubicBezTo>
                      <a:pt x="156" y="2916670"/>
                      <a:pt x="28540" y="2944928"/>
                      <a:pt x="63500" y="2944928"/>
                    </a:cubicBezTo>
                    <a:cubicBezTo>
                      <a:pt x="98460" y="2944928"/>
                      <a:pt x="126843" y="2916670"/>
                      <a:pt x="127000" y="2881711"/>
                    </a:cubicBezTo>
                    <a:close/>
                    <a:moveTo>
                      <a:pt x="34926" y="2881489"/>
                    </a:moveTo>
                    <a:cubicBezTo>
                      <a:pt x="34874" y="2897220"/>
                      <a:pt x="47547" y="2910036"/>
                      <a:pt x="63278" y="2910158"/>
                    </a:cubicBezTo>
                    <a:cubicBezTo>
                      <a:pt x="79010" y="2910281"/>
                      <a:pt x="91881" y="2897665"/>
                      <a:pt x="92074" y="2881934"/>
                    </a:cubicBezTo>
                    <a:lnTo>
                      <a:pt x="114271" y="28791"/>
                    </a:lnTo>
                    <a:cubicBezTo>
                      <a:pt x="114323" y="13059"/>
                      <a:pt x="101649" y="244"/>
                      <a:pt x="85918" y="122"/>
                    </a:cubicBezTo>
                    <a:cubicBezTo>
                      <a:pt x="70187" y="0"/>
                      <a:pt x="57316" y="12615"/>
                      <a:pt x="57123" y="2834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96" name="Freeform 1796"/>
              <p:cNvSpPr/>
              <p:nvPr/>
            </p:nvSpPr>
            <p:spPr>
              <a:xfrm>
                <a:off x="12644305" y="5481570"/>
                <a:ext cx="127000" cy="369856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98563">
                    <a:moveTo>
                      <a:pt x="127000" y="63217"/>
                    </a:moveTo>
                    <a:cubicBezTo>
                      <a:pt x="126843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7"/>
                    </a:cubicBezTo>
                    <a:close/>
                    <a:moveTo>
                      <a:pt x="92074" y="63041"/>
                    </a:moveTo>
                    <a:cubicBezTo>
                      <a:pt x="91907" y="47310"/>
                      <a:pt x="79056" y="34673"/>
                      <a:pt x="63325" y="34769"/>
                    </a:cubicBezTo>
                    <a:cubicBezTo>
                      <a:pt x="47593" y="34866"/>
                      <a:pt x="34899" y="47660"/>
                      <a:pt x="34925" y="63392"/>
                    </a:cubicBezTo>
                    <a:lnTo>
                      <a:pt x="57122" y="3670195"/>
                    </a:lnTo>
                    <a:cubicBezTo>
                      <a:pt x="57289" y="3685926"/>
                      <a:pt x="70140" y="3698563"/>
                      <a:pt x="85871" y="3698467"/>
                    </a:cubicBezTo>
                    <a:cubicBezTo>
                      <a:pt x="101603" y="3698370"/>
                      <a:pt x="114298" y="3685575"/>
                      <a:pt x="114271" y="366984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97" name="Freeform 1797"/>
              <p:cNvSpPr/>
              <p:nvPr/>
            </p:nvSpPr>
            <p:spPr>
              <a:xfrm>
                <a:off x="12666502" y="9088373"/>
                <a:ext cx="127000" cy="126433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6433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6"/>
                    </a:cubicBezTo>
                    <a:close/>
                    <a:moveTo>
                      <a:pt x="63500" y="34641"/>
                    </a:moveTo>
                    <a:cubicBezTo>
                      <a:pt x="47768" y="34712"/>
                      <a:pt x="35052" y="47485"/>
                      <a:pt x="35052" y="63216"/>
                    </a:cubicBezTo>
                    <a:cubicBezTo>
                      <a:pt x="35052" y="78948"/>
                      <a:pt x="47768" y="91721"/>
                      <a:pt x="63500" y="91791"/>
                    </a:cubicBezTo>
                    <a:lnTo>
                      <a:pt x="85697" y="91791"/>
                    </a:lnTo>
                    <a:cubicBezTo>
                      <a:pt x="101429" y="91721"/>
                      <a:pt x="114145" y="78948"/>
                      <a:pt x="114145" y="63216"/>
                    </a:cubicBezTo>
                    <a:cubicBezTo>
                      <a:pt x="114145" y="47485"/>
                      <a:pt x="101429" y="34712"/>
                      <a:pt x="85697" y="3464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98" name="Freeform 1798"/>
              <p:cNvSpPr/>
              <p:nvPr/>
            </p:nvSpPr>
            <p:spPr>
              <a:xfrm>
                <a:off x="12688699" y="7077317"/>
                <a:ext cx="127000" cy="2137489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137489">
                    <a:moveTo>
                      <a:pt x="127000" y="2074272"/>
                    </a:moveTo>
                    <a:cubicBezTo>
                      <a:pt x="126844" y="2039313"/>
                      <a:pt x="98460" y="2011056"/>
                      <a:pt x="63500" y="2011056"/>
                    </a:cubicBezTo>
                    <a:cubicBezTo>
                      <a:pt x="28540" y="2011056"/>
                      <a:pt x="157" y="2039313"/>
                      <a:pt x="0" y="2074272"/>
                    </a:cubicBezTo>
                    <a:cubicBezTo>
                      <a:pt x="157" y="2109232"/>
                      <a:pt x="28540" y="2137489"/>
                      <a:pt x="63500" y="2137489"/>
                    </a:cubicBezTo>
                    <a:cubicBezTo>
                      <a:pt x="98460" y="2137489"/>
                      <a:pt x="126844" y="2109232"/>
                      <a:pt x="127000" y="2074272"/>
                    </a:cubicBezTo>
                    <a:close/>
                    <a:moveTo>
                      <a:pt x="34927" y="2073962"/>
                    </a:moveTo>
                    <a:cubicBezTo>
                      <a:pt x="34827" y="2089694"/>
                      <a:pt x="47461" y="2102547"/>
                      <a:pt x="63192" y="2102719"/>
                    </a:cubicBezTo>
                    <a:cubicBezTo>
                      <a:pt x="78922" y="2102889"/>
                      <a:pt x="91833" y="2090313"/>
                      <a:pt x="92074" y="2074583"/>
                    </a:cubicBezTo>
                    <a:lnTo>
                      <a:pt x="114270" y="28933"/>
                    </a:lnTo>
                    <a:cubicBezTo>
                      <a:pt x="114374" y="13199"/>
                      <a:pt x="101739" y="341"/>
                      <a:pt x="86006" y="170"/>
                    </a:cubicBezTo>
                    <a:cubicBezTo>
                      <a:pt x="70272" y="0"/>
                      <a:pt x="57361" y="12580"/>
                      <a:pt x="57124" y="2831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799" name="Freeform 1799"/>
              <p:cNvSpPr/>
              <p:nvPr/>
            </p:nvSpPr>
            <p:spPr>
              <a:xfrm>
                <a:off x="12710896" y="4762529"/>
                <a:ext cx="127000" cy="240662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406627">
                    <a:moveTo>
                      <a:pt x="127000" y="2343411"/>
                    </a:moveTo>
                    <a:cubicBezTo>
                      <a:pt x="126844" y="2308452"/>
                      <a:pt x="98460" y="2280195"/>
                      <a:pt x="63500" y="2280195"/>
                    </a:cubicBezTo>
                    <a:cubicBezTo>
                      <a:pt x="28540" y="2280195"/>
                      <a:pt x="157" y="2308452"/>
                      <a:pt x="0" y="2343411"/>
                    </a:cubicBezTo>
                    <a:cubicBezTo>
                      <a:pt x="157" y="2378370"/>
                      <a:pt x="28540" y="2406627"/>
                      <a:pt x="63500" y="2406627"/>
                    </a:cubicBezTo>
                    <a:cubicBezTo>
                      <a:pt x="98460" y="2406627"/>
                      <a:pt x="126844" y="2378370"/>
                      <a:pt x="127000" y="2343411"/>
                    </a:cubicBezTo>
                    <a:close/>
                    <a:moveTo>
                      <a:pt x="34926" y="2343137"/>
                    </a:moveTo>
                    <a:cubicBezTo>
                      <a:pt x="34845" y="2358869"/>
                      <a:pt x="47496" y="2371707"/>
                      <a:pt x="63227" y="2371858"/>
                    </a:cubicBezTo>
                    <a:cubicBezTo>
                      <a:pt x="78958" y="2372008"/>
                      <a:pt x="91853" y="2359415"/>
                      <a:pt x="92074" y="2343685"/>
                    </a:cubicBezTo>
                    <a:lnTo>
                      <a:pt x="114271" y="28871"/>
                    </a:lnTo>
                    <a:cubicBezTo>
                      <a:pt x="114351" y="13140"/>
                      <a:pt x="101701" y="302"/>
                      <a:pt x="85969" y="151"/>
                    </a:cubicBezTo>
                    <a:cubicBezTo>
                      <a:pt x="70239" y="0"/>
                      <a:pt x="57344" y="12593"/>
                      <a:pt x="57123" y="2832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800" name="Freeform 1800"/>
              <p:cNvSpPr/>
              <p:nvPr/>
            </p:nvSpPr>
            <p:spPr>
              <a:xfrm>
                <a:off x="12733093" y="4727909"/>
                <a:ext cx="127000" cy="569037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690376">
                    <a:moveTo>
                      <a:pt x="127000" y="63217"/>
                    </a:moveTo>
                    <a:cubicBezTo>
                      <a:pt x="126843" y="28258"/>
                      <a:pt x="98459" y="0"/>
                      <a:pt x="63500" y="0"/>
                    </a:cubicBezTo>
                    <a:cubicBezTo>
                      <a:pt x="28540" y="0"/>
                      <a:pt x="156" y="28258"/>
                      <a:pt x="0" y="63217"/>
                    </a:cubicBezTo>
                    <a:cubicBezTo>
                      <a:pt x="156" y="98176"/>
                      <a:pt x="28540" y="126434"/>
                      <a:pt x="63500" y="126434"/>
                    </a:cubicBezTo>
                    <a:cubicBezTo>
                      <a:pt x="98459" y="126434"/>
                      <a:pt x="126843" y="98176"/>
                      <a:pt x="127000" y="63217"/>
                    </a:cubicBezTo>
                    <a:close/>
                    <a:moveTo>
                      <a:pt x="92075" y="63104"/>
                    </a:moveTo>
                    <a:cubicBezTo>
                      <a:pt x="91959" y="47360"/>
                      <a:pt x="79130" y="34677"/>
                      <a:pt x="63387" y="34739"/>
                    </a:cubicBezTo>
                    <a:cubicBezTo>
                      <a:pt x="47643" y="34801"/>
                      <a:pt x="34916" y="47587"/>
                      <a:pt x="34925" y="63331"/>
                    </a:cubicBezTo>
                    <a:lnTo>
                      <a:pt x="57122" y="5661950"/>
                    </a:lnTo>
                    <a:cubicBezTo>
                      <a:pt x="57238" y="5677693"/>
                      <a:pt x="70066" y="5690377"/>
                      <a:pt x="85810" y="5690315"/>
                    </a:cubicBezTo>
                    <a:cubicBezTo>
                      <a:pt x="101554" y="5690253"/>
                      <a:pt x="114281" y="5677467"/>
                      <a:pt x="114272" y="566172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801" name="Freeform 1801"/>
              <p:cNvSpPr/>
              <p:nvPr/>
            </p:nvSpPr>
            <p:spPr>
              <a:xfrm>
                <a:off x="12755290" y="5193274"/>
                <a:ext cx="127000" cy="525968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259687">
                    <a:moveTo>
                      <a:pt x="127000" y="5196472"/>
                    </a:moveTo>
                    <a:cubicBezTo>
                      <a:pt x="126843" y="5161513"/>
                      <a:pt x="98460" y="5133255"/>
                      <a:pt x="63500" y="5133255"/>
                    </a:cubicBezTo>
                    <a:cubicBezTo>
                      <a:pt x="28540" y="5133255"/>
                      <a:pt x="156" y="5161513"/>
                      <a:pt x="0" y="5196472"/>
                    </a:cubicBezTo>
                    <a:cubicBezTo>
                      <a:pt x="156" y="5231431"/>
                      <a:pt x="28540" y="5259688"/>
                      <a:pt x="63500" y="5259688"/>
                    </a:cubicBezTo>
                    <a:cubicBezTo>
                      <a:pt x="98460" y="5259688"/>
                      <a:pt x="126843" y="5231431"/>
                      <a:pt x="127000" y="5196472"/>
                    </a:cubicBezTo>
                    <a:close/>
                    <a:moveTo>
                      <a:pt x="34925" y="5196349"/>
                    </a:moveTo>
                    <a:cubicBezTo>
                      <a:pt x="34929" y="5212081"/>
                      <a:pt x="47646" y="5224851"/>
                      <a:pt x="63378" y="5224920"/>
                    </a:cubicBezTo>
                    <a:cubicBezTo>
                      <a:pt x="79110" y="5224987"/>
                      <a:pt x="91937" y="5212326"/>
                      <a:pt x="92075" y="5196595"/>
                    </a:cubicBezTo>
                    <a:lnTo>
                      <a:pt x="114272" y="28638"/>
                    </a:lnTo>
                    <a:cubicBezTo>
                      <a:pt x="114269" y="12907"/>
                      <a:pt x="101551" y="136"/>
                      <a:pt x="85819" y="68"/>
                    </a:cubicBezTo>
                    <a:cubicBezTo>
                      <a:pt x="70088" y="0"/>
                      <a:pt x="57260" y="12661"/>
                      <a:pt x="57123" y="28393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802" name="Freeform 1802"/>
              <p:cNvSpPr/>
              <p:nvPr/>
            </p:nvSpPr>
            <p:spPr>
              <a:xfrm>
                <a:off x="12777487" y="5158573"/>
                <a:ext cx="127000" cy="472136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4721367">
                    <a:moveTo>
                      <a:pt x="127000" y="63216"/>
                    </a:moveTo>
                    <a:cubicBezTo>
                      <a:pt x="126843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3" y="98176"/>
                      <a:pt x="127000" y="63216"/>
                    </a:cubicBezTo>
                    <a:close/>
                    <a:moveTo>
                      <a:pt x="92075" y="63079"/>
                    </a:moveTo>
                    <a:cubicBezTo>
                      <a:pt x="91929" y="47348"/>
                      <a:pt x="79096" y="34694"/>
                      <a:pt x="63364" y="34769"/>
                    </a:cubicBezTo>
                    <a:cubicBezTo>
                      <a:pt x="47632" y="34844"/>
                      <a:pt x="34920" y="47622"/>
                      <a:pt x="34926" y="63353"/>
                    </a:cubicBezTo>
                    <a:lnTo>
                      <a:pt x="57123" y="4692981"/>
                    </a:lnTo>
                    <a:cubicBezTo>
                      <a:pt x="57268" y="4708712"/>
                      <a:pt x="70102" y="4721367"/>
                      <a:pt x="85833" y="4721291"/>
                    </a:cubicBezTo>
                    <a:cubicBezTo>
                      <a:pt x="101565" y="4721215"/>
                      <a:pt x="114276" y="4708439"/>
                      <a:pt x="114272" y="4692707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803" name="Freeform 1803"/>
              <p:cNvSpPr/>
              <p:nvPr/>
            </p:nvSpPr>
            <p:spPr>
              <a:xfrm>
                <a:off x="12799684" y="8423069"/>
                <a:ext cx="127000" cy="149156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1565">
                    <a:moveTo>
                      <a:pt x="127000" y="1428348"/>
                    </a:moveTo>
                    <a:cubicBezTo>
                      <a:pt x="126843" y="1393389"/>
                      <a:pt x="98460" y="1365132"/>
                      <a:pt x="63500" y="1365132"/>
                    </a:cubicBezTo>
                    <a:cubicBezTo>
                      <a:pt x="28540" y="1365132"/>
                      <a:pt x="156" y="1393389"/>
                      <a:pt x="0" y="1428348"/>
                    </a:cubicBezTo>
                    <a:cubicBezTo>
                      <a:pt x="156" y="1463307"/>
                      <a:pt x="28540" y="1491565"/>
                      <a:pt x="63500" y="1491565"/>
                    </a:cubicBezTo>
                    <a:cubicBezTo>
                      <a:pt x="98460" y="1491565"/>
                      <a:pt x="126843" y="1463307"/>
                      <a:pt x="127000" y="1428348"/>
                    </a:cubicBezTo>
                    <a:close/>
                    <a:moveTo>
                      <a:pt x="34929" y="1427895"/>
                    </a:moveTo>
                    <a:cubicBezTo>
                      <a:pt x="34750" y="1443626"/>
                      <a:pt x="47319" y="1456543"/>
                      <a:pt x="63049" y="1456792"/>
                    </a:cubicBezTo>
                    <a:cubicBezTo>
                      <a:pt x="78779" y="1457041"/>
                      <a:pt x="91752" y="1444529"/>
                      <a:pt x="92072" y="1428801"/>
                    </a:cubicBezTo>
                    <a:lnTo>
                      <a:pt x="114269" y="29146"/>
                    </a:lnTo>
                    <a:cubicBezTo>
                      <a:pt x="114448" y="13415"/>
                      <a:pt x="101878" y="498"/>
                      <a:pt x="86148" y="249"/>
                    </a:cubicBezTo>
                    <a:cubicBezTo>
                      <a:pt x="70419" y="0"/>
                      <a:pt x="57446" y="12511"/>
                      <a:pt x="57126" y="2824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804" name="Freeform 1804"/>
              <p:cNvSpPr/>
              <p:nvPr/>
            </p:nvSpPr>
            <p:spPr>
              <a:xfrm>
                <a:off x="12821881" y="8152942"/>
                <a:ext cx="127000" cy="36203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62037">
                    <a:moveTo>
                      <a:pt x="127000" y="298820"/>
                    </a:moveTo>
                    <a:cubicBezTo>
                      <a:pt x="126843" y="263861"/>
                      <a:pt x="98460" y="235604"/>
                      <a:pt x="63500" y="235604"/>
                    </a:cubicBezTo>
                    <a:cubicBezTo>
                      <a:pt x="28540" y="235604"/>
                      <a:pt x="157" y="263861"/>
                      <a:pt x="0" y="298820"/>
                    </a:cubicBezTo>
                    <a:cubicBezTo>
                      <a:pt x="157" y="333780"/>
                      <a:pt x="28540" y="362037"/>
                      <a:pt x="63500" y="362037"/>
                    </a:cubicBezTo>
                    <a:cubicBezTo>
                      <a:pt x="98460" y="362037"/>
                      <a:pt x="126843" y="333780"/>
                      <a:pt x="127000" y="298820"/>
                    </a:cubicBezTo>
                    <a:close/>
                    <a:moveTo>
                      <a:pt x="35022" y="296472"/>
                    </a:moveTo>
                    <a:cubicBezTo>
                      <a:pt x="33799" y="312156"/>
                      <a:pt x="45484" y="325878"/>
                      <a:pt x="61163" y="327171"/>
                    </a:cubicBezTo>
                    <a:cubicBezTo>
                      <a:pt x="76841" y="328464"/>
                      <a:pt x="90616" y="316841"/>
                      <a:pt x="91979" y="301168"/>
                    </a:cubicBezTo>
                    <a:lnTo>
                      <a:pt x="114175" y="32004"/>
                    </a:lnTo>
                    <a:cubicBezTo>
                      <a:pt x="115405" y="16316"/>
                      <a:pt x="103718" y="2587"/>
                      <a:pt x="88036" y="1294"/>
                    </a:cubicBezTo>
                    <a:cubicBezTo>
                      <a:pt x="72353" y="0"/>
                      <a:pt x="58576" y="11630"/>
                      <a:pt x="57219" y="27308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805" name="Freeform 1805"/>
              <p:cNvSpPr/>
              <p:nvPr/>
            </p:nvSpPr>
            <p:spPr>
              <a:xfrm>
                <a:off x="12844078" y="6808073"/>
                <a:ext cx="127000" cy="1437741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37741">
                    <a:moveTo>
                      <a:pt x="127000" y="1374524"/>
                    </a:moveTo>
                    <a:cubicBezTo>
                      <a:pt x="126843" y="1339565"/>
                      <a:pt x="98460" y="1311308"/>
                      <a:pt x="63500" y="1311308"/>
                    </a:cubicBezTo>
                    <a:cubicBezTo>
                      <a:pt x="28540" y="1311308"/>
                      <a:pt x="157" y="1339565"/>
                      <a:pt x="0" y="1374524"/>
                    </a:cubicBezTo>
                    <a:cubicBezTo>
                      <a:pt x="157" y="1409484"/>
                      <a:pt x="28540" y="1437741"/>
                      <a:pt x="63500" y="1437741"/>
                    </a:cubicBezTo>
                    <a:cubicBezTo>
                      <a:pt x="98460" y="1437741"/>
                      <a:pt x="126843" y="1409484"/>
                      <a:pt x="127000" y="1374524"/>
                    </a:cubicBezTo>
                    <a:close/>
                    <a:moveTo>
                      <a:pt x="34929" y="1374053"/>
                    </a:moveTo>
                    <a:cubicBezTo>
                      <a:pt x="34740" y="1389784"/>
                      <a:pt x="47301" y="1402709"/>
                      <a:pt x="63031" y="1402968"/>
                    </a:cubicBezTo>
                    <a:cubicBezTo>
                      <a:pt x="78760" y="1403227"/>
                      <a:pt x="91742" y="1390724"/>
                      <a:pt x="92071" y="1374996"/>
                    </a:cubicBezTo>
                    <a:lnTo>
                      <a:pt x="114268" y="29174"/>
                    </a:lnTo>
                    <a:cubicBezTo>
                      <a:pt x="114457" y="13443"/>
                      <a:pt x="101896" y="518"/>
                      <a:pt x="86166" y="259"/>
                    </a:cubicBezTo>
                    <a:cubicBezTo>
                      <a:pt x="70437" y="0"/>
                      <a:pt x="57455" y="12503"/>
                      <a:pt x="57126" y="2823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806" name="Freeform 1806"/>
              <p:cNvSpPr/>
              <p:nvPr/>
            </p:nvSpPr>
            <p:spPr>
              <a:xfrm>
                <a:off x="12866275" y="6773559"/>
                <a:ext cx="127000" cy="181451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814516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0" y="0"/>
                      <a:pt x="157" y="28258"/>
                      <a:pt x="0" y="63217"/>
                    </a:cubicBezTo>
                    <a:cubicBezTo>
                      <a:pt x="157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7"/>
                    </a:cubicBezTo>
                    <a:close/>
                    <a:moveTo>
                      <a:pt x="92073" y="62849"/>
                    </a:moveTo>
                    <a:cubicBezTo>
                      <a:pt x="91800" y="47119"/>
                      <a:pt x="78864" y="34569"/>
                      <a:pt x="63133" y="34771"/>
                    </a:cubicBezTo>
                    <a:cubicBezTo>
                      <a:pt x="47403" y="34974"/>
                      <a:pt x="34795" y="47853"/>
                      <a:pt x="34927" y="63585"/>
                    </a:cubicBezTo>
                    <a:lnTo>
                      <a:pt x="57125" y="1786237"/>
                    </a:lnTo>
                    <a:cubicBezTo>
                      <a:pt x="57397" y="1801966"/>
                      <a:pt x="70333" y="1814517"/>
                      <a:pt x="86064" y="1814314"/>
                    </a:cubicBezTo>
                    <a:cubicBezTo>
                      <a:pt x="101795" y="1814111"/>
                      <a:pt x="114402" y="1801232"/>
                      <a:pt x="114270" y="178550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807" name="Freeform 1807"/>
              <p:cNvSpPr/>
              <p:nvPr/>
            </p:nvSpPr>
            <p:spPr>
              <a:xfrm>
                <a:off x="12888472" y="8496212"/>
                <a:ext cx="127000" cy="57684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576848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7" y="28257"/>
                      <a:pt x="0" y="63216"/>
                    </a:cubicBezTo>
                    <a:cubicBezTo>
                      <a:pt x="157" y="98175"/>
                      <a:pt x="28540" y="126432"/>
                      <a:pt x="63500" y="126432"/>
                    </a:cubicBezTo>
                    <a:cubicBezTo>
                      <a:pt x="98460" y="126432"/>
                      <a:pt x="126844" y="98175"/>
                      <a:pt x="127000" y="63216"/>
                    </a:cubicBezTo>
                    <a:close/>
                    <a:moveTo>
                      <a:pt x="92045" y="61908"/>
                    </a:moveTo>
                    <a:cubicBezTo>
                      <a:pt x="91254" y="46197"/>
                      <a:pt x="77913" y="34080"/>
                      <a:pt x="62199" y="34800"/>
                    </a:cubicBezTo>
                    <a:cubicBezTo>
                      <a:pt x="46484" y="35520"/>
                      <a:pt x="34307" y="48806"/>
                      <a:pt x="34955" y="64524"/>
                    </a:cubicBezTo>
                    <a:lnTo>
                      <a:pt x="57153" y="549020"/>
                    </a:lnTo>
                    <a:cubicBezTo>
                      <a:pt x="57944" y="564731"/>
                      <a:pt x="71284" y="576847"/>
                      <a:pt x="86999" y="576128"/>
                    </a:cubicBezTo>
                    <a:cubicBezTo>
                      <a:pt x="102713" y="575408"/>
                      <a:pt x="114891" y="562122"/>
                      <a:pt x="114242" y="546404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808" name="Freeform 1808"/>
              <p:cNvSpPr/>
              <p:nvPr/>
            </p:nvSpPr>
            <p:spPr>
              <a:xfrm>
                <a:off x="12910669" y="8905182"/>
                <a:ext cx="127000" cy="201958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201958">
                    <a:moveTo>
                      <a:pt x="127000" y="138742"/>
                    </a:moveTo>
                    <a:cubicBezTo>
                      <a:pt x="126844" y="103783"/>
                      <a:pt x="98459" y="75526"/>
                      <a:pt x="63500" y="75526"/>
                    </a:cubicBezTo>
                    <a:cubicBezTo>
                      <a:pt x="28540" y="75526"/>
                      <a:pt x="157" y="103783"/>
                      <a:pt x="0" y="138742"/>
                    </a:cubicBezTo>
                    <a:cubicBezTo>
                      <a:pt x="157" y="173701"/>
                      <a:pt x="28540" y="201958"/>
                      <a:pt x="63500" y="201958"/>
                    </a:cubicBezTo>
                    <a:cubicBezTo>
                      <a:pt x="98459" y="201958"/>
                      <a:pt x="126844" y="173701"/>
                      <a:pt x="127000" y="138742"/>
                    </a:cubicBezTo>
                    <a:close/>
                    <a:moveTo>
                      <a:pt x="35514" y="132972"/>
                    </a:moveTo>
                    <a:cubicBezTo>
                      <a:pt x="32406" y="148394"/>
                      <a:pt x="42348" y="163426"/>
                      <a:pt x="57756" y="166603"/>
                    </a:cubicBezTo>
                    <a:cubicBezTo>
                      <a:pt x="73164" y="169780"/>
                      <a:pt x="88241" y="159905"/>
                      <a:pt x="91487" y="144511"/>
                    </a:cubicBezTo>
                    <a:lnTo>
                      <a:pt x="113683" y="36846"/>
                    </a:lnTo>
                    <a:cubicBezTo>
                      <a:pt x="116813" y="21414"/>
                      <a:pt x="106870" y="6359"/>
                      <a:pt x="91448" y="3179"/>
                    </a:cubicBezTo>
                    <a:cubicBezTo>
                      <a:pt x="76027" y="0"/>
                      <a:pt x="60939" y="9895"/>
                      <a:pt x="57711" y="2530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809" name="Freeform 1809"/>
              <p:cNvSpPr/>
              <p:nvPr/>
            </p:nvSpPr>
            <p:spPr>
              <a:xfrm>
                <a:off x="12932866" y="8873042"/>
                <a:ext cx="127000" cy="1330097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330097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1" y="0"/>
                      <a:pt x="157" y="28257"/>
                      <a:pt x="0" y="63216"/>
                    </a:cubicBezTo>
                    <a:cubicBezTo>
                      <a:pt x="157" y="98176"/>
                      <a:pt x="28541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92071" y="62704"/>
                    </a:moveTo>
                    <a:cubicBezTo>
                      <a:pt x="91719" y="46976"/>
                      <a:pt x="78720" y="34491"/>
                      <a:pt x="62990" y="34773"/>
                    </a:cubicBezTo>
                    <a:cubicBezTo>
                      <a:pt x="47261" y="35055"/>
                      <a:pt x="34718" y="47998"/>
                      <a:pt x="34930" y="63728"/>
                    </a:cubicBezTo>
                    <a:lnTo>
                      <a:pt x="57127" y="1301884"/>
                    </a:lnTo>
                    <a:cubicBezTo>
                      <a:pt x="57479" y="1317612"/>
                      <a:pt x="70478" y="1330097"/>
                      <a:pt x="86208" y="1329815"/>
                    </a:cubicBezTo>
                    <a:cubicBezTo>
                      <a:pt x="101937" y="1329533"/>
                      <a:pt x="114479" y="1316590"/>
                      <a:pt x="114268" y="130086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810" name="Freeform 1810"/>
              <p:cNvSpPr/>
              <p:nvPr/>
            </p:nvSpPr>
            <p:spPr>
              <a:xfrm>
                <a:off x="12955064" y="8746065"/>
                <a:ext cx="127000" cy="1491566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491566">
                    <a:moveTo>
                      <a:pt x="127000" y="1428350"/>
                    </a:moveTo>
                    <a:cubicBezTo>
                      <a:pt x="126843" y="1393391"/>
                      <a:pt x="98459" y="1365133"/>
                      <a:pt x="63500" y="1365133"/>
                    </a:cubicBezTo>
                    <a:cubicBezTo>
                      <a:pt x="28540" y="1365133"/>
                      <a:pt x="156" y="1393391"/>
                      <a:pt x="0" y="1428350"/>
                    </a:cubicBezTo>
                    <a:cubicBezTo>
                      <a:pt x="156" y="1463309"/>
                      <a:pt x="28540" y="1491566"/>
                      <a:pt x="63500" y="1491566"/>
                    </a:cubicBezTo>
                    <a:cubicBezTo>
                      <a:pt x="98459" y="1491566"/>
                      <a:pt x="126843" y="1463309"/>
                      <a:pt x="127000" y="1428350"/>
                    </a:cubicBezTo>
                    <a:close/>
                    <a:moveTo>
                      <a:pt x="34928" y="1427896"/>
                    </a:moveTo>
                    <a:cubicBezTo>
                      <a:pt x="34749" y="1443627"/>
                      <a:pt x="47318" y="1456544"/>
                      <a:pt x="63048" y="1456794"/>
                    </a:cubicBezTo>
                    <a:cubicBezTo>
                      <a:pt x="78779" y="1457043"/>
                      <a:pt x="91752" y="1444531"/>
                      <a:pt x="92071" y="1428802"/>
                    </a:cubicBezTo>
                    <a:lnTo>
                      <a:pt x="114268" y="29147"/>
                    </a:lnTo>
                    <a:cubicBezTo>
                      <a:pt x="114448" y="13417"/>
                      <a:pt x="101877" y="500"/>
                      <a:pt x="86148" y="250"/>
                    </a:cubicBezTo>
                    <a:cubicBezTo>
                      <a:pt x="70417" y="0"/>
                      <a:pt x="57444" y="12513"/>
                      <a:pt x="57125" y="28241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1811" name="Freeform 1811"/>
              <p:cNvSpPr/>
              <p:nvPr/>
            </p:nvSpPr>
            <p:spPr>
              <a:xfrm>
                <a:off x="12977261" y="8603877"/>
                <a:ext cx="149197" cy="234099"/>
              </a:xfrm>
              <a:custGeom>
                <a:avLst/>
                <a:gdLst/>
                <a:ahLst/>
                <a:cxnLst/>
                <a:rect l="l" t="t" r="r" b="b"/>
                <a:pathLst>
                  <a:path w="149197" h="234099">
                    <a:moveTo>
                      <a:pt x="127000" y="170883"/>
                    </a:moveTo>
                    <a:cubicBezTo>
                      <a:pt x="126843" y="135924"/>
                      <a:pt x="98459" y="107666"/>
                      <a:pt x="63500" y="107666"/>
                    </a:cubicBezTo>
                    <a:cubicBezTo>
                      <a:pt x="28540" y="107666"/>
                      <a:pt x="156" y="135924"/>
                      <a:pt x="0" y="170883"/>
                    </a:cubicBezTo>
                    <a:cubicBezTo>
                      <a:pt x="156" y="205842"/>
                      <a:pt x="28540" y="234099"/>
                      <a:pt x="63500" y="234099"/>
                    </a:cubicBezTo>
                    <a:cubicBezTo>
                      <a:pt x="98459" y="234099"/>
                      <a:pt x="126843" y="205842"/>
                      <a:pt x="127000" y="170883"/>
                    </a:cubicBezTo>
                    <a:close/>
                    <a:moveTo>
                      <a:pt x="35514" y="165113"/>
                    </a:moveTo>
                    <a:cubicBezTo>
                      <a:pt x="32435" y="180522"/>
                      <a:pt x="42374" y="195526"/>
                      <a:pt x="57765" y="198699"/>
                    </a:cubicBezTo>
                    <a:cubicBezTo>
                      <a:pt x="73155" y="201872"/>
                      <a:pt x="88219" y="192023"/>
                      <a:pt x="91485" y="176652"/>
                    </a:cubicBezTo>
                    <a:lnTo>
                      <a:pt x="113683" y="68987"/>
                    </a:lnTo>
                    <a:cubicBezTo>
                      <a:pt x="116791" y="53564"/>
                      <a:pt x="106847" y="38532"/>
                      <a:pt x="91441" y="35355"/>
                    </a:cubicBezTo>
                    <a:cubicBezTo>
                      <a:pt x="76032" y="32179"/>
                      <a:pt x="60954" y="42053"/>
                      <a:pt x="57709" y="57447"/>
                    </a:cubicBezTo>
                    <a:close/>
                    <a:moveTo>
                      <a:pt x="149197" y="63216"/>
                    </a:moveTo>
                    <a:cubicBezTo>
                      <a:pt x="149040" y="28257"/>
                      <a:pt x="120656" y="0"/>
                      <a:pt x="85697" y="0"/>
                    </a:cubicBezTo>
                    <a:cubicBezTo>
                      <a:pt x="50738" y="0"/>
                      <a:pt x="22353" y="28257"/>
                      <a:pt x="22197" y="63216"/>
                    </a:cubicBezTo>
                    <a:cubicBezTo>
                      <a:pt x="22353" y="98176"/>
                      <a:pt x="50738" y="126433"/>
                      <a:pt x="85697" y="126433"/>
                    </a:cubicBezTo>
                    <a:cubicBezTo>
                      <a:pt x="120656" y="126433"/>
                      <a:pt x="149040" y="98176"/>
                      <a:pt x="149197" y="63216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4824" y="1028700"/>
            <a:ext cx="7272283" cy="4800034"/>
          </a:xfrm>
          <a:custGeom>
            <a:avLst/>
            <a:gdLst/>
            <a:ahLst/>
            <a:cxnLst/>
            <a:rect l="l" t="t" r="r" b="b"/>
            <a:pathLst>
              <a:path w="7272283" h="4800034">
                <a:moveTo>
                  <a:pt x="0" y="0"/>
                </a:moveTo>
                <a:lnTo>
                  <a:pt x="7272283" y="0"/>
                </a:lnTo>
                <a:lnTo>
                  <a:pt x="7272283" y="4800034"/>
                </a:lnTo>
                <a:lnTo>
                  <a:pt x="0" y="4800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338035" y="1265606"/>
            <a:ext cx="7138182" cy="4711521"/>
          </a:xfrm>
          <a:custGeom>
            <a:avLst/>
            <a:gdLst/>
            <a:ahLst/>
            <a:cxnLst/>
            <a:rect l="l" t="t" r="r" b="b"/>
            <a:pathLst>
              <a:path w="7138182" h="4711521">
                <a:moveTo>
                  <a:pt x="0" y="0"/>
                </a:moveTo>
                <a:lnTo>
                  <a:pt x="7138182" y="0"/>
                </a:lnTo>
                <a:lnTo>
                  <a:pt x="7138182" y="4711522"/>
                </a:lnTo>
                <a:lnTo>
                  <a:pt x="0" y="47115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395494" y="5542769"/>
            <a:ext cx="6789725" cy="4481524"/>
          </a:xfrm>
          <a:custGeom>
            <a:avLst/>
            <a:gdLst/>
            <a:ahLst/>
            <a:cxnLst/>
            <a:rect l="l" t="t" r="r" b="b"/>
            <a:pathLst>
              <a:path w="6789725" h="4481524">
                <a:moveTo>
                  <a:pt x="0" y="0"/>
                </a:moveTo>
                <a:lnTo>
                  <a:pt x="6789725" y="0"/>
                </a:lnTo>
                <a:lnTo>
                  <a:pt x="6789725" y="4481524"/>
                </a:lnTo>
                <a:lnTo>
                  <a:pt x="0" y="44815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86722" y="325806"/>
            <a:ext cx="15035569" cy="82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24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Norwester"/>
              </a:rPr>
              <a:t>"VEGETABLE BASKET EXPENDITURE BY INCOME GROUP"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654822" y="2075198"/>
            <a:ext cx="404121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Low Income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423862" y="2241884"/>
            <a:ext cx="496955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Middle Income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561730" y="6425291"/>
            <a:ext cx="422409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High Income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4824" y="3274810"/>
            <a:ext cx="2966529" cy="1723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5556" lvl="1" indent="-267778">
              <a:lnSpc>
                <a:spcPts val="3472"/>
              </a:lnSpc>
              <a:buFont typeface="Arial"/>
              <a:buChar char="•"/>
            </a:pPr>
            <a:r>
              <a:rPr lang="en-US" sz="2480">
                <a:solidFill>
                  <a:srgbClr val="000000"/>
                </a:solidFill>
                <a:latin typeface="Canva Sans"/>
              </a:rPr>
              <a:t>CUCUMBER  </a:t>
            </a:r>
          </a:p>
          <a:p>
            <a:pPr marL="535556" lvl="1" indent="-267778">
              <a:lnSpc>
                <a:spcPts val="3472"/>
              </a:lnSpc>
              <a:buFont typeface="Arial"/>
              <a:buChar char="•"/>
            </a:pPr>
            <a:r>
              <a:rPr lang="en-US" sz="2480">
                <a:solidFill>
                  <a:srgbClr val="000000"/>
                </a:solidFill>
                <a:latin typeface="Canva Sans"/>
              </a:rPr>
              <a:t>ASH GOURD            </a:t>
            </a:r>
          </a:p>
          <a:p>
            <a:pPr marL="535556" lvl="1" indent="-267778" algn="l">
              <a:lnSpc>
                <a:spcPts val="3472"/>
              </a:lnSpc>
              <a:buFont typeface="Arial"/>
              <a:buChar char="•"/>
            </a:pPr>
            <a:r>
              <a:rPr lang="en-US" sz="2480">
                <a:solidFill>
                  <a:srgbClr val="000000"/>
                </a:solidFill>
                <a:latin typeface="Canva Sans"/>
              </a:rPr>
              <a:t>Raw Banana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147089" y="3171018"/>
            <a:ext cx="2717015" cy="1573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511" lvl="1" indent="-245255">
              <a:lnSpc>
                <a:spcPts val="3180"/>
              </a:lnSpc>
              <a:buFont typeface="Arial"/>
              <a:buChar char="•"/>
            </a:pPr>
            <a:r>
              <a:rPr lang="en-US" sz="2271">
                <a:solidFill>
                  <a:srgbClr val="000000"/>
                </a:solidFill>
                <a:latin typeface="Canva Sans"/>
              </a:rPr>
              <a:t>POTATO</a:t>
            </a:r>
          </a:p>
          <a:p>
            <a:pPr marL="490511" lvl="1" indent="-245255">
              <a:lnSpc>
                <a:spcPts val="3180"/>
              </a:lnSpc>
              <a:buFont typeface="Arial"/>
              <a:buChar char="•"/>
            </a:pPr>
            <a:r>
              <a:rPr lang="en-US" sz="2271">
                <a:solidFill>
                  <a:srgbClr val="000000"/>
                </a:solidFill>
                <a:latin typeface="Canva Sans"/>
              </a:rPr>
              <a:t>ONION BIG</a:t>
            </a:r>
          </a:p>
          <a:p>
            <a:pPr marL="490511" lvl="1" indent="-245255" algn="l">
              <a:lnSpc>
                <a:spcPts val="3180"/>
              </a:lnSpc>
              <a:buFont typeface="Arial"/>
              <a:buChar char="•"/>
            </a:pPr>
            <a:r>
              <a:rPr lang="en-US" sz="2271">
                <a:solidFill>
                  <a:srgbClr val="000000"/>
                </a:solidFill>
                <a:latin typeface="Canva Sans"/>
              </a:rPr>
              <a:t>CORIANDER LEAVES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4824" y="4784342"/>
            <a:ext cx="7101844" cy="871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44"/>
              </a:lnSpc>
            </a:pPr>
            <a:r>
              <a:rPr lang="en-US" sz="5032">
                <a:solidFill>
                  <a:srgbClr val="000000"/>
                </a:solidFill>
                <a:latin typeface="Canva Sans Bold"/>
              </a:rPr>
              <a:t>Price 113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940597" y="3455289"/>
            <a:ext cx="2966529" cy="1288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5556" lvl="1" indent="-267778">
              <a:lnSpc>
                <a:spcPts val="3472"/>
              </a:lnSpc>
              <a:buFont typeface="Arial"/>
              <a:buChar char="•"/>
            </a:pPr>
            <a:r>
              <a:rPr lang="en-US" sz="2480">
                <a:solidFill>
                  <a:srgbClr val="000000"/>
                </a:solidFill>
                <a:latin typeface="Canva Sans"/>
              </a:rPr>
              <a:t>CARROT</a:t>
            </a:r>
          </a:p>
          <a:p>
            <a:pPr marL="535556" lvl="1" indent="-267778">
              <a:lnSpc>
                <a:spcPts val="3472"/>
              </a:lnSpc>
              <a:buFont typeface="Arial"/>
              <a:buChar char="•"/>
            </a:pPr>
            <a:r>
              <a:rPr lang="en-US" sz="2480">
                <a:solidFill>
                  <a:srgbClr val="000000"/>
                </a:solidFill>
                <a:latin typeface="Canva Sans"/>
              </a:rPr>
              <a:t>BROAD BEANS</a:t>
            </a:r>
          </a:p>
          <a:p>
            <a:pPr marL="535556" lvl="1" indent="-267778" algn="l">
              <a:lnSpc>
                <a:spcPts val="3472"/>
              </a:lnSpc>
              <a:buFont typeface="Arial"/>
              <a:buChar char="•"/>
            </a:pPr>
            <a:r>
              <a:rPr lang="en-US" sz="2480">
                <a:solidFill>
                  <a:srgbClr val="000000"/>
                </a:solidFill>
                <a:latin typeface="Canva Sans"/>
              </a:rPr>
              <a:t>Brinjal (Big)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362359" y="3338529"/>
            <a:ext cx="3113858" cy="13601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2154" lvl="1" indent="-281077">
              <a:lnSpc>
                <a:spcPts val="3645"/>
              </a:lnSpc>
              <a:buFont typeface="Arial"/>
              <a:buChar char="•"/>
            </a:pPr>
            <a:r>
              <a:rPr lang="en-US" sz="2603">
                <a:solidFill>
                  <a:srgbClr val="000000"/>
                </a:solidFill>
                <a:latin typeface="Canva Sans"/>
              </a:rPr>
              <a:t>POTATO</a:t>
            </a:r>
          </a:p>
          <a:p>
            <a:pPr marL="562154" lvl="1" indent="-281077">
              <a:lnSpc>
                <a:spcPts val="3645"/>
              </a:lnSpc>
              <a:buFont typeface="Arial"/>
              <a:buChar char="•"/>
            </a:pPr>
            <a:r>
              <a:rPr lang="en-US" sz="2603">
                <a:solidFill>
                  <a:srgbClr val="000000"/>
                </a:solidFill>
                <a:latin typeface="Canva Sans"/>
              </a:rPr>
              <a:t>ONION BIG</a:t>
            </a:r>
          </a:p>
          <a:p>
            <a:pPr marL="562154" lvl="1" indent="-281077" algn="l">
              <a:lnSpc>
                <a:spcPts val="3645"/>
              </a:lnSpc>
              <a:buFont typeface="Arial"/>
              <a:buChar char="•"/>
            </a:pPr>
            <a:r>
              <a:rPr lang="en-US" sz="2603">
                <a:solidFill>
                  <a:srgbClr val="000000"/>
                </a:solidFill>
                <a:latin typeface="Canva Sans"/>
              </a:rPr>
              <a:t>SPINACH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374373" y="4893736"/>
            <a:ext cx="7101844" cy="871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44"/>
              </a:lnSpc>
            </a:pPr>
            <a:r>
              <a:rPr lang="en-US" sz="5032">
                <a:solidFill>
                  <a:srgbClr val="000000"/>
                </a:solidFill>
                <a:latin typeface="Canva Sans Bold"/>
              </a:rPr>
              <a:t>Price 329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96041" y="7534599"/>
            <a:ext cx="2966529" cy="1288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5556" lvl="1" indent="-267778">
              <a:lnSpc>
                <a:spcPts val="3472"/>
              </a:lnSpc>
              <a:buFont typeface="Arial"/>
              <a:buChar char="•"/>
            </a:pPr>
            <a:r>
              <a:rPr lang="en-US" sz="2480">
                <a:solidFill>
                  <a:srgbClr val="000000"/>
                </a:solidFill>
                <a:latin typeface="Canva Sans"/>
              </a:rPr>
              <a:t>BABY CORN</a:t>
            </a:r>
          </a:p>
          <a:p>
            <a:pPr marL="535556" lvl="1" indent="-267778">
              <a:lnSpc>
                <a:spcPts val="3472"/>
              </a:lnSpc>
              <a:buFont typeface="Arial"/>
              <a:buChar char="•"/>
            </a:pPr>
            <a:r>
              <a:rPr lang="en-US" sz="2480">
                <a:solidFill>
                  <a:srgbClr val="000000"/>
                </a:solidFill>
                <a:latin typeface="Canva Sans"/>
              </a:rPr>
              <a:t>MUSHROOM</a:t>
            </a:r>
          </a:p>
          <a:p>
            <a:pPr marL="535556" lvl="1" indent="-267778" algn="l">
              <a:lnSpc>
                <a:spcPts val="3472"/>
              </a:lnSpc>
              <a:buFont typeface="Arial"/>
              <a:buChar char="•"/>
            </a:pPr>
            <a:r>
              <a:rPr lang="en-US" sz="2480">
                <a:solidFill>
                  <a:srgbClr val="000000"/>
                </a:solidFill>
                <a:latin typeface="Canva Sans"/>
              </a:rPr>
              <a:t>French Beans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030799" y="7534599"/>
            <a:ext cx="3154420" cy="1288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5556" lvl="1" indent="-267778">
              <a:lnSpc>
                <a:spcPts val="3472"/>
              </a:lnSpc>
              <a:buFont typeface="Arial"/>
              <a:buChar char="•"/>
            </a:pPr>
            <a:r>
              <a:rPr lang="en-US" sz="2480">
                <a:solidFill>
                  <a:srgbClr val="000000"/>
                </a:solidFill>
                <a:latin typeface="Canva Sans"/>
              </a:rPr>
              <a:t>POTATO</a:t>
            </a:r>
          </a:p>
          <a:p>
            <a:pPr marL="535556" lvl="1" indent="-267778">
              <a:lnSpc>
                <a:spcPts val="3472"/>
              </a:lnSpc>
              <a:buFont typeface="Arial"/>
              <a:buChar char="•"/>
            </a:pPr>
            <a:r>
              <a:rPr lang="en-US" sz="2480">
                <a:solidFill>
                  <a:srgbClr val="000000"/>
                </a:solidFill>
                <a:latin typeface="Canva Sans"/>
              </a:rPr>
              <a:t>Onion Green</a:t>
            </a:r>
          </a:p>
          <a:p>
            <a:pPr marL="535556" lvl="1" indent="-267778" algn="l">
              <a:lnSpc>
                <a:spcPts val="3472"/>
              </a:lnSpc>
              <a:buFont typeface="Arial"/>
              <a:buChar char="•"/>
            </a:pPr>
            <a:r>
              <a:rPr lang="en-US" sz="2480">
                <a:solidFill>
                  <a:srgbClr val="000000"/>
                </a:solidFill>
                <a:latin typeface="Canva Sans"/>
              </a:rPr>
              <a:t>GARLIC,GINGER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239435" y="8966404"/>
            <a:ext cx="7101844" cy="871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44"/>
              </a:lnSpc>
            </a:pPr>
            <a:r>
              <a:rPr lang="en-US" sz="5032">
                <a:solidFill>
                  <a:srgbClr val="000000"/>
                </a:solidFill>
                <a:latin typeface="Canva Sans Bold"/>
              </a:rPr>
              <a:t>Price 530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4954" y="708823"/>
            <a:ext cx="7980845" cy="8701877"/>
            <a:chOff x="0" y="-73128"/>
            <a:chExt cx="11132423" cy="12261581"/>
          </a:xfrm>
        </p:grpSpPr>
        <p:sp>
          <p:nvSpPr>
            <p:cNvPr id="3" name="TextBox 3"/>
            <p:cNvSpPr txBox="1"/>
            <p:nvPr/>
          </p:nvSpPr>
          <p:spPr>
            <a:xfrm>
              <a:off x="3377526" y="-73128"/>
              <a:ext cx="3466200" cy="57272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399" dirty="0">
                  <a:solidFill>
                    <a:srgbClr val="000000"/>
                  </a:solidFill>
                  <a:latin typeface="Canva Sans"/>
                </a:rPr>
                <a:t>March 2022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6479302" y="-34256"/>
              <a:ext cx="2855291" cy="57272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399" dirty="0">
                  <a:solidFill>
                    <a:srgbClr val="000000"/>
                  </a:solidFill>
                  <a:latin typeface="Canva Sans"/>
                </a:rPr>
                <a:t>March 2023</a:t>
              </a:r>
            </a:p>
          </p:txBody>
        </p:sp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>
              <a:off x="3070821" y="162560"/>
              <a:ext cx="3208973" cy="152400"/>
              <a:chOff x="1935758" y="-619760"/>
              <a:chExt cx="3208973" cy="152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935758" y="-61976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506E9A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4992331" y="-61976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3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3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1D7CB2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1222895" y="11672833"/>
              <a:ext cx="2456974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"/>
                </a:rPr>
                <a:t>Low Income 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4679752" y="11672833"/>
              <a:ext cx="2907983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"/>
                </a:rPr>
                <a:t>Middle Income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8591825" y="11672833"/>
              <a:ext cx="2448560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"/>
                </a:rPr>
                <a:t>High Income</a:t>
              </a:r>
            </a:p>
          </p:txBody>
        </p:sp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1135062" y="782320"/>
              <a:ext cx="9997361" cy="10725413"/>
              <a:chOff x="0" y="0"/>
              <a:chExt cx="9997361" cy="10725413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-6350"/>
                <a:ext cx="9997361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9997361" h="12700">
                    <a:moveTo>
                      <a:pt x="0" y="0"/>
                    </a:moveTo>
                    <a:lnTo>
                      <a:pt x="9997361" y="0"/>
                    </a:lnTo>
                    <a:lnTo>
                      <a:pt x="9997361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0" y="3568788"/>
                <a:ext cx="9997361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9997361" h="12700">
                    <a:moveTo>
                      <a:pt x="0" y="0"/>
                    </a:moveTo>
                    <a:lnTo>
                      <a:pt x="9997361" y="0"/>
                    </a:lnTo>
                    <a:lnTo>
                      <a:pt x="9997361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0" y="7143925"/>
                <a:ext cx="9997361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9997361" h="12700">
                    <a:moveTo>
                      <a:pt x="0" y="0"/>
                    </a:moveTo>
                    <a:lnTo>
                      <a:pt x="9997361" y="0"/>
                    </a:lnTo>
                    <a:lnTo>
                      <a:pt x="9997361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10719064"/>
                <a:ext cx="9997361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9997361" h="12700">
                    <a:moveTo>
                      <a:pt x="0" y="0"/>
                    </a:moveTo>
                    <a:lnTo>
                      <a:pt x="9997361" y="0"/>
                    </a:lnTo>
                    <a:lnTo>
                      <a:pt x="9997361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0" y="505460"/>
              <a:ext cx="931862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"/>
                </a:rPr>
                <a:t>600 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5557" y="4080598"/>
              <a:ext cx="916305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"/>
                </a:rPr>
                <a:t>400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38418" y="7655736"/>
              <a:ext cx="893445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"/>
                </a:rPr>
                <a:t>200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546735" y="11230873"/>
              <a:ext cx="385128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Canva Sans"/>
                </a:rPr>
                <a:t>0 </a:t>
              </a:r>
            </a:p>
          </p:txBody>
        </p:sp>
        <p:grpSp>
          <p:nvGrpSpPr>
            <p:cNvPr id="20" name="Group 20"/>
            <p:cNvGrpSpPr>
              <a:grpSpLocks noChangeAspect="1"/>
            </p:cNvGrpSpPr>
            <p:nvPr/>
          </p:nvGrpSpPr>
          <p:grpSpPr>
            <a:xfrm>
              <a:off x="1135062" y="2152398"/>
              <a:ext cx="9997361" cy="9355335"/>
              <a:chOff x="0" y="1370078"/>
              <a:chExt cx="9997361" cy="9355335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8986207"/>
                <a:ext cx="1303619" cy="1739206"/>
              </a:xfrm>
              <a:custGeom>
                <a:avLst/>
                <a:gdLst/>
                <a:ahLst/>
                <a:cxnLst/>
                <a:rect l="l" t="t" r="r" b="b"/>
                <a:pathLst>
                  <a:path w="1303619" h="1739206">
                    <a:moveTo>
                      <a:pt x="0" y="1739207"/>
                    </a:moveTo>
                    <a:lnTo>
                      <a:pt x="0" y="104289"/>
                    </a:lnTo>
                    <a:cubicBezTo>
                      <a:pt x="0" y="46692"/>
                      <a:pt x="46692" y="0"/>
                      <a:pt x="104290" y="0"/>
                    </a:cubicBezTo>
                    <a:lnTo>
                      <a:pt x="1199330" y="0"/>
                    </a:lnTo>
                    <a:cubicBezTo>
                      <a:pt x="1256927" y="0"/>
                      <a:pt x="1303619" y="46692"/>
                      <a:pt x="1303619" y="104289"/>
                    </a:cubicBezTo>
                    <a:lnTo>
                      <a:pt x="1303619" y="1739207"/>
                    </a:lnTo>
                    <a:close/>
                  </a:path>
                </a:pathLst>
              </a:custGeom>
              <a:solidFill>
                <a:srgbClr val="506E9A"/>
              </a:solidFill>
            </p:spPr>
          </p:sp>
          <p:sp>
            <p:nvSpPr>
              <p:cNvPr id="22" name="Freeform 22"/>
              <p:cNvSpPr/>
              <p:nvPr/>
            </p:nvSpPr>
            <p:spPr>
              <a:xfrm>
                <a:off x="3682361" y="4587702"/>
                <a:ext cx="1303619" cy="6137711"/>
              </a:xfrm>
              <a:custGeom>
                <a:avLst/>
                <a:gdLst/>
                <a:ahLst/>
                <a:cxnLst/>
                <a:rect l="l" t="t" r="r" b="b"/>
                <a:pathLst>
                  <a:path w="1303619" h="6137711">
                    <a:moveTo>
                      <a:pt x="0" y="6137712"/>
                    </a:moveTo>
                    <a:lnTo>
                      <a:pt x="0" y="104290"/>
                    </a:lnTo>
                    <a:cubicBezTo>
                      <a:pt x="0" y="76630"/>
                      <a:pt x="10988" y="50104"/>
                      <a:pt x="30546" y="30546"/>
                    </a:cubicBezTo>
                    <a:cubicBezTo>
                      <a:pt x="50104" y="10988"/>
                      <a:pt x="76631" y="0"/>
                      <a:pt x="104290" y="0"/>
                    </a:cubicBezTo>
                    <a:lnTo>
                      <a:pt x="1199330" y="0"/>
                    </a:lnTo>
                    <a:cubicBezTo>
                      <a:pt x="1256927" y="0"/>
                      <a:pt x="1303620" y="46692"/>
                      <a:pt x="1303620" y="104290"/>
                    </a:cubicBezTo>
                    <a:lnTo>
                      <a:pt x="1303620" y="6137712"/>
                    </a:lnTo>
                    <a:close/>
                  </a:path>
                </a:pathLst>
              </a:custGeom>
              <a:solidFill>
                <a:srgbClr val="506E9A"/>
              </a:solidFill>
            </p:spPr>
          </p:sp>
          <p:sp>
            <p:nvSpPr>
              <p:cNvPr id="23" name="Freeform 23"/>
              <p:cNvSpPr/>
              <p:nvPr/>
            </p:nvSpPr>
            <p:spPr>
              <a:xfrm>
                <a:off x="7364723" y="2532787"/>
                <a:ext cx="1303620" cy="8192626"/>
              </a:xfrm>
              <a:custGeom>
                <a:avLst/>
                <a:gdLst/>
                <a:ahLst/>
                <a:cxnLst/>
                <a:rect l="l" t="t" r="r" b="b"/>
                <a:pathLst>
                  <a:path w="1303620" h="8192626">
                    <a:moveTo>
                      <a:pt x="0" y="8192627"/>
                    </a:moveTo>
                    <a:lnTo>
                      <a:pt x="0" y="104290"/>
                    </a:lnTo>
                    <a:cubicBezTo>
                      <a:pt x="0" y="76630"/>
                      <a:pt x="10987" y="50104"/>
                      <a:pt x="30545" y="30546"/>
                    </a:cubicBezTo>
                    <a:cubicBezTo>
                      <a:pt x="50103" y="10988"/>
                      <a:pt x="76630" y="0"/>
                      <a:pt x="104289" y="0"/>
                    </a:cubicBezTo>
                    <a:lnTo>
                      <a:pt x="1199329" y="0"/>
                    </a:lnTo>
                    <a:cubicBezTo>
                      <a:pt x="1226989" y="0"/>
                      <a:pt x="1253515" y="10988"/>
                      <a:pt x="1273074" y="30546"/>
                    </a:cubicBezTo>
                    <a:cubicBezTo>
                      <a:pt x="1292632" y="50104"/>
                      <a:pt x="1303619" y="76630"/>
                      <a:pt x="1303619" y="104290"/>
                    </a:cubicBezTo>
                    <a:lnTo>
                      <a:pt x="1303619" y="8192627"/>
                    </a:lnTo>
                    <a:close/>
                  </a:path>
                </a:pathLst>
              </a:custGeom>
              <a:solidFill>
                <a:srgbClr val="506E9A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1329019" y="8627607"/>
                <a:ext cx="1303619" cy="2097806"/>
              </a:xfrm>
              <a:custGeom>
                <a:avLst/>
                <a:gdLst/>
                <a:ahLst/>
                <a:cxnLst/>
                <a:rect l="l" t="t" r="r" b="b"/>
                <a:pathLst>
                  <a:path w="1303619" h="2097806">
                    <a:moveTo>
                      <a:pt x="0" y="2097807"/>
                    </a:moveTo>
                    <a:lnTo>
                      <a:pt x="0" y="104290"/>
                    </a:lnTo>
                    <a:cubicBezTo>
                      <a:pt x="0" y="76631"/>
                      <a:pt x="10988" y="50104"/>
                      <a:pt x="30546" y="30546"/>
                    </a:cubicBezTo>
                    <a:cubicBezTo>
                      <a:pt x="50104" y="10988"/>
                      <a:pt x="76630" y="0"/>
                      <a:pt x="104290" y="0"/>
                    </a:cubicBezTo>
                    <a:lnTo>
                      <a:pt x="1199330" y="0"/>
                    </a:lnTo>
                    <a:cubicBezTo>
                      <a:pt x="1226989" y="0"/>
                      <a:pt x="1253516" y="10988"/>
                      <a:pt x="1273074" y="30546"/>
                    </a:cubicBezTo>
                    <a:cubicBezTo>
                      <a:pt x="1292632" y="50104"/>
                      <a:pt x="1303620" y="76631"/>
                      <a:pt x="1303620" y="104290"/>
                    </a:cubicBezTo>
                    <a:lnTo>
                      <a:pt x="1303620" y="2097807"/>
                    </a:lnTo>
                    <a:close/>
                  </a:path>
                </a:pathLst>
              </a:custGeom>
              <a:solidFill>
                <a:srgbClr val="1D7CB2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5011381" y="5822402"/>
                <a:ext cx="1303619" cy="4903012"/>
              </a:xfrm>
              <a:custGeom>
                <a:avLst/>
                <a:gdLst/>
                <a:ahLst/>
                <a:cxnLst/>
                <a:rect l="l" t="t" r="r" b="b"/>
                <a:pathLst>
                  <a:path w="1303619" h="4903012">
                    <a:moveTo>
                      <a:pt x="0" y="4903012"/>
                    </a:moveTo>
                    <a:lnTo>
                      <a:pt x="0" y="104289"/>
                    </a:lnTo>
                    <a:cubicBezTo>
                      <a:pt x="0" y="76630"/>
                      <a:pt x="10987" y="50104"/>
                      <a:pt x="30545" y="30545"/>
                    </a:cubicBezTo>
                    <a:cubicBezTo>
                      <a:pt x="50103" y="10988"/>
                      <a:pt x="76630" y="0"/>
                      <a:pt x="104289" y="0"/>
                    </a:cubicBezTo>
                    <a:lnTo>
                      <a:pt x="1199329" y="0"/>
                    </a:lnTo>
                    <a:cubicBezTo>
                      <a:pt x="1256927" y="0"/>
                      <a:pt x="1303619" y="46692"/>
                      <a:pt x="1303619" y="104289"/>
                    </a:cubicBezTo>
                    <a:lnTo>
                      <a:pt x="1303619" y="4903012"/>
                    </a:lnTo>
                    <a:close/>
                  </a:path>
                </a:pathLst>
              </a:custGeom>
              <a:solidFill>
                <a:srgbClr val="1D7CB2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8693742" y="1370078"/>
                <a:ext cx="1303619" cy="9355336"/>
              </a:xfrm>
              <a:custGeom>
                <a:avLst/>
                <a:gdLst/>
                <a:ahLst/>
                <a:cxnLst/>
                <a:rect l="l" t="t" r="r" b="b"/>
                <a:pathLst>
                  <a:path w="1303619" h="9355336">
                    <a:moveTo>
                      <a:pt x="0" y="9355336"/>
                    </a:moveTo>
                    <a:lnTo>
                      <a:pt x="0" y="104290"/>
                    </a:lnTo>
                    <a:cubicBezTo>
                      <a:pt x="0" y="76630"/>
                      <a:pt x="10988" y="50104"/>
                      <a:pt x="30546" y="30546"/>
                    </a:cubicBezTo>
                    <a:cubicBezTo>
                      <a:pt x="50104" y="10988"/>
                      <a:pt x="76630" y="0"/>
                      <a:pt x="104290" y="0"/>
                    </a:cubicBezTo>
                    <a:lnTo>
                      <a:pt x="1199330" y="0"/>
                    </a:lnTo>
                    <a:cubicBezTo>
                      <a:pt x="1256927" y="0"/>
                      <a:pt x="1303619" y="46692"/>
                      <a:pt x="1303619" y="104290"/>
                    </a:cubicBezTo>
                    <a:lnTo>
                      <a:pt x="1303619" y="9355336"/>
                    </a:lnTo>
                    <a:close/>
                  </a:path>
                </a:pathLst>
              </a:custGeom>
              <a:solidFill>
                <a:srgbClr val="1D7CB2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9144000" y="2169305"/>
            <a:ext cx="8791380" cy="7088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093" lvl="1" indent="-334546">
              <a:lnSpc>
                <a:spcPts val="4338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Canva Sans"/>
              </a:rPr>
              <a:t>Low-income group: Lower expenditure on vegetable basket due to budget constraints and limited financial resources.</a:t>
            </a:r>
          </a:p>
          <a:p>
            <a:pPr marL="669093" lvl="1" indent="-334546">
              <a:lnSpc>
                <a:spcPts val="4338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Canva Sans"/>
              </a:rPr>
              <a:t>Middle-income group: Significantly higher spending on vegetable basket, reflecting higher purchasing power and potential preferences for quality and variety.</a:t>
            </a:r>
          </a:p>
          <a:p>
            <a:pPr marL="669093" lvl="1" indent="-334546">
              <a:lnSpc>
                <a:spcPts val="4338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Canva Sans"/>
              </a:rPr>
              <a:t>High-income group: Slightly higher expenditure compared to the middle-income group, indicating diminishing differences as income increases.</a:t>
            </a:r>
          </a:p>
          <a:p>
            <a:pPr algn="ctr">
              <a:lnSpc>
                <a:spcPts val="4338"/>
              </a:lnSpc>
            </a:pPr>
            <a:endParaRPr lang="en-US" sz="3099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9144000" y="933450"/>
            <a:ext cx="685859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Findings From Charts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415</Words>
  <Application>Microsoft Office PowerPoint</Application>
  <PresentationFormat>Custom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Canva Sans</vt:lpstr>
      <vt:lpstr>Rasputin Light Bold</vt:lpstr>
      <vt:lpstr>Canva Sans Bold</vt:lpstr>
      <vt:lpstr>Norwester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Briefly elaborate on what you want to discuss.</dc:title>
  <cp:lastModifiedBy>Amarjeet Roy</cp:lastModifiedBy>
  <cp:revision>2</cp:revision>
  <dcterms:created xsi:type="dcterms:W3CDTF">2006-08-16T00:00:00Z</dcterms:created>
  <dcterms:modified xsi:type="dcterms:W3CDTF">2023-06-26T09:42:51Z</dcterms:modified>
  <dc:identifier>DAFm3zWSvOE</dc:identifier>
</cp:coreProperties>
</file>