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4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2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37AC400-9353-AAE6-6466-7B823D7E8A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60F7C7-2889-FDD7-B3B8-4D732E9B11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96D31-0282-458D-99ED-5E78D302220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A51F5E-99B4-78F7-77A0-BDC42B85CA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250453-79A8-2E77-0BD3-37C5BA2262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C1D04-ED45-4258-829A-1572E35F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1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00C08-EDD3-4F89-B75E-6DE131B2C68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A66AB-67F6-499F-AACC-81A26C89F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512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B5C25-5FE1-1ECE-ACCE-F3F01FED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DFCE95-0DE8-2499-39B2-F6AD36FBB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DE32C-8580-81E3-2B42-35E63E97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61BC-28E1-424F-8888-450A177475D0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F562B-A4CF-91CD-9DBA-453015FC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F518A-8121-C2EA-0A79-F000DD1D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09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37BC0-C88A-7AC1-7019-E9C9357D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596D2D-ABB3-386D-C112-4D3FF14AB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D7EC9-D33D-D950-05AF-5C560528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DE4-F311-48BA-A486-9C2FEA4780D9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63BCD-F324-D138-08F9-86E5C80E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1D0B8-708C-5CC0-109C-F6440566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7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35F53F-077F-D843-579F-20D5E727D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8E946A-2A56-CAB7-FDAB-E73F75268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93B07-688B-D4D7-AF97-AF6DA644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2D29-658C-43CA-BF8C-F3AA574F2D4A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ED4AB-EC9D-6508-A070-FB486A35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FCAD0-5F7C-2B6B-811F-31FF7B50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4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799A3-EE92-0671-2671-922D47B0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BFDF2-2594-63F5-8B84-BC53B08E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304F0-3126-6C0E-50C7-37C869D9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BC77-185A-4A2C-B92B-226A61F7B651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92539-11B9-22BF-1516-EB7C3B47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3EFCD-C706-F23A-9A5A-B42F9D5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61295-F343-C811-5B06-6D7CF446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9586B-1933-0BA7-FC76-4DFDA39CC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A1DAA-CA4C-2735-BF56-619B31F8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C62B-827B-40E7-BEC1-186972F4D2A0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A8ABF-D44A-018D-0376-9990B9E7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90DFE-BA50-CB57-96A8-8761B7BA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5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B9DCE-7887-96C2-7869-9A0889FB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F282F-53E4-8701-9FAB-FAE429CA9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AC81F-0DB1-472D-CA12-1C4F1D47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691B07-82D4-1942-0472-631E65B7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3C8-13B0-48C5-8CC1-9E9CA33424E9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B0309-1042-E7CC-F168-BD87D0DA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C64C9-400B-212C-B77C-31E5D354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1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A9BE8-35E7-B36F-6BC7-7ED54B01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29E07-13C5-D170-0435-0D6EDFED2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9737C-D328-6528-3F01-C7D596E35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A36BB7-8081-1CC3-3118-68CD14B03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32E505-DFA8-853E-351D-158D370EA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2DBDA9-262E-A1DA-4C32-E6773D83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AD32-AB18-41AB-B6A8-F9575228C5A9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F3A7A1-C7DB-EE4D-8044-D3713237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E6248E-18ED-2537-022E-FE22085B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7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04C5D-1CF7-EA2B-36BA-A34D7A21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8836E8-AFD5-D532-DCD1-500333C8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C728-4FAE-4FEC-8546-795DA3879214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EF5A17-056A-0DD0-8BDE-A906648F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3B6C48-7749-5F20-D592-AB4C47E4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0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A48FAC-D585-E9DD-968A-5B8A4F59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ACDE-79BC-44BE-9885-60DABCD797B0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CB8CA7-49B7-B37A-08C7-C9AF4391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DAB51F-8335-DB18-90C5-C1D3EDD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6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6A5E0-9724-5A0D-CA90-CE579646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3F9A6-683E-6091-6F0E-A4702A086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79698A-9305-0515-09BF-04425623F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88F1C1-F99B-1603-540D-F544CD74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903-0E16-4F45-B538-5E04BF5D9968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5634D4-0FFE-D9B6-B0D2-6079BB44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C9A46-E27B-4098-6A6C-8523AB73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CC682-C8A4-78B0-FAEA-E0C64E5E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136B51-8F42-9F69-E72F-FF21419F7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050CE-72CF-CCA8-8148-06426B6CA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61648-38CA-FA5E-8BA5-4EE2F957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E9E9-4635-4A27-8F41-5693F8905850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649FE-CFA5-BF26-054F-8194CA7B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0FA63-E196-0013-84CE-7FF8B24E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4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AD8710-EC66-1BFD-AD67-46FA92C4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40234-27AD-1A6A-D42D-0AB0F49C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714DA-5E40-4211-FC45-503AC3762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3CCD-7BA0-4C8C-8C5A-33D4EB86E247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48388-AB46-D0E4-D453-BBA06AC86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867EE-820A-1527-76D0-C9518C0C3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512E2-42D0-4B81-A15B-D65F54504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7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CB8842-526E-4006-2DAB-4F679E673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4731" y1="35443" x2="54731" y2="35443"/>
                        <a14:foregroundMark x1="76623" y1="50090" x2="76623" y2="50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990" y="991290"/>
            <a:ext cx="5157970" cy="55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96DD9FC-0F0F-2649-7B9A-1463B1BFE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596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Vision Modeling Lab</a:t>
            </a:r>
            <a:b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b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ko-KR" altLang="en-US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과제수행 </a:t>
            </a:r>
            <a:r>
              <a:rPr lang="en-US" altLang="ko-KR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6</a:t>
            </a:r>
            <a:r>
              <a:rPr lang="ko-KR" altLang="en-US" sz="2400" b="1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회차</a:t>
            </a:r>
            <a:r>
              <a:rPr lang="ko-KR" altLang="en-US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23.12.06</a:t>
            </a:r>
            <a:endParaRPr lang="ko-KR" altLang="en-US" sz="2400" b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4DB84-8456-D846-4922-3070940F5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0960" y="5246874"/>
            <a:ext cx="9144000" cy="905510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ICT</a:t>
            </a:r>
            <a:r>
              <a:rPr lang="ko-KR" altLang="en-US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융합학부 이찬영</a:t>
            </a:r>
            <a:endParaRPr lang="en-US" altLang="ko-KR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r"/>
            <a:r>
              <a:rPr lang="en-US" altLang="ko-KR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2019098068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A641DC-9DB2-9F78-88BF-E8646DD3681E}"/>
              </a:ext>
            </a:extLst>
          </p:cNvPr>
          <p:cNvSpPr/>
          <p:nvPr/>
        </p:nvSpPr>
        <p:spPr>
          <a:xfrm>
            <a:off x="1992598" y="2778372"/>
            <a:ext cx="8206803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E8868-45FD-9601-FA14-3DACDD368212}"/>
              </a:ext>
            </a:extLst>
          </p:cNvPr>
          <p:cNvSpPr txBox="1"/>
          <p:nvPr/>
        </p:nvSpPr>
        <p:spPr>
          <a:xfrm>
            <a:off x="4899206" y="3933567"/>
            <a:ext cx="239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[Age regression]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F1FC0-E636-942C-4A17-5121A87D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7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EC773A0-90DA-010A-D8D5-976B50F0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77" y="314325"/>
            <a:ext cx="10515600" cy="898208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Index</a:t>
            </a:r>
            <a:endParaRPr lang="ko-KR" altLang="en-US" sz="3600" b="1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1C8F6-1BF2-C4D5-AEF2-C431B03EB733}"/>
              </a:ext>
            </a:extLst>
          </p:cNvPr>
          <p:cNvSpPr txBox="1"/>
          <p:nvPr/>
        </p:nvSpPr>
        <p:spPr>
          <a:xfrm>
            <a:off x="273377" y="1652408"/>
            <a:ext cx="11670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#1</a:t>
            </a:r>
          </a:p>
          <a:p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Custom Dataset</a:t>
            </a:r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을 위한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사전준비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2700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UTKFace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------------------------- 3</a:t>
            </a:r>
          </a:p>
          <a:p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700" b="1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#2</a:t>
            </a:r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Custom Dataset </a:t>
            </a:r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만들기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2700" dirty="0" err="1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UTKFace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</a:t>
            </a:r>
            <a:r>
              <a:rPr lang="ko-KR" altLang="en-US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</a:t>
            </a:r>
            <a:r>
              <a:rPr lang="en-US" altLang="ko-KR" sz="27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--------------------------------- 4</a:t>
            </a:r>
          </a:p>
          <a:p>
            <a:endParaRPr lang="en-US" altLang="ko-KR" sz="27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3AA3B3-2A82-C650-89BC-96FC5403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12E2-42D0-4B81-A15B-D65F54504E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73683DA-BF64-23DC-0E82-B6C04A9D9180}"/>
              </a:ext>
            </a:extLst>
          </p:cNvPr>
          <p:cNvCxnSpPr>
            <a:cxnSpLocks/>
          </p:cNvCxnSpPr>
          <p:nvPr/>
        </p:nvCxnSpPr>
        <p:spPr>
          <a:xfrm flipV="1">
            <a:off x="8468056" y="3285835"/>
            <a:ext cx="0" cy="23922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43A1EF3-C281-8F14-666A-04D29A350CE2}"/>
              </a:ext>
            </a:extLst>
          </p:cNvPr>
          <p:cNvCxnSpPr>
            <a:endCxn id="26" idx="1"/>
          </p:cNvCxnSpPr>
          <p:nvPr/>
        </p:nvCxnSpPr>
        <p:spPr>
          <a:xfrm>
            <a:off x="991552" y="4353857"/>
            <a:ext cx="2803706" cy="14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8">
            <a:extLst>
              <a:ext uri="{FF2B5EF4-FFF2-40B4-BE49-F238E27FC236}">
                <a16:creationId xmlns:a16="http://schemas.microsoft.com/office/drawing/2014/main" id="{054F7225-BB5D-B17F-0DEB-22FDF63262E8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err="1"/>
              <a:t>CustomDataset</a:t>
            </a:r>
            <a:r>
              <a:rPr lang="ko-KR" altLang="en-US" sz="3600" b="1" dirty="0"/>
              <a:t>을 위한 사전 준비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09FC09D-BC82-4229-E53E-5BE17CBE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5" y="6360557"/>
            <a:ext cx="2743200" cy="365125"/>
          </a:xfrm>
        </p:spPr>
        <p:txBody>
          <a:bodyPr/>
          <a:lstStyle/>
          <a:p>
            <a:fld id="{293512E2-42D0-4B81-A15B-D65F54504EF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A9C228-E787-AA32-C099-8C64706C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" y="1175067"/>
            <a:ext cx="3809720" cy="23987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5FCD078-A03E-7229-B70E-A580B1B93AA2}"/>
              </a:ext>
            </a:extLst>
          </p:cNvPr>
          <p:cNvSpPr/>
          <p:nvPr/>
        </p:nvSpPr>
        <p:spPr>
          <a:xfrm>
            <a:off x="405130" y="1574800"/>
            <a:ext cx="1172845" cy="1988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9D66DA-CC28-84DB-E36A-ACE0F545532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91553" y="3563620"/>
            <a:ext cx="0" cy="17195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2607105F-E8D2-D6C6-2A76-9ED018BC96C6}"/>
              </a:ext>
            </a:extLst>
          </p:cNvPr>
          <p:cNvSpPr/>
          <p:nvPr/>
        </p:nvSpPr>
        <p:spPr>
          <a:xfrm>
            <a:off x="375601" y="5406031"/>
            <a:ext cx="742631" cy="561975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잘린 한쪽 모서리 10">
            <a:extLst>
              <a:ext uri="{FF2B5EF4-FFF2-40B4-BE49-F238E27FC236}">
                <a16:creationId xmlns:a16="http://schemas.microsoft.com/office/drawing/2014/main" id="{CA1CA52E-8419-0E35-B628-46CD0F7F7B61}"/>
              </a:ext>
            </a:extLst>
          </p:cNvPr>
          <p:cNvSpPr/>
          <p:nvPr/>
        </p:nvSpPr>
        <p:spPr>
          <a:xfrm>
            <a:off x="1299527" y="5406031"/>
            <a:ext cx="742631" cy="561975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EEB290B9-8A5D-97AA-0825-6E635A7D700D}"/>
              </a:ext>
            </a:extLst>
          </p:cNvPr>
          <p:cNvSpPr/>
          <p:nvPr/>
        </p:nvSpPr>
        <p:spPr>
          <a:xfrm>
            <a:off x="2223452" y="5406031"/>
            <a:ext cx="742631" cy="561975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FD810-F91D-96F6-2367-A6E7AD79EB0A}"/>
              </a:ext>
            </a:extLst>
          </p:cNvPr>
          <p:cNvSpPr txBox="1"/>
          <p:nvPr/>
        </p:nvSpPr>
        <p:spPr>
          <a:xfrm>
            <a:off x="280664" y="5949591"/>
            <a:ext cx="92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Part1</a:t>
            </a:r>
          </a:p>
          <a:p>
            <a:r>
              <a:rPr lang="en-US" altLang="ko-KR" dirty="0"/>
              <a:t>(10000)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02115-2D64-4254-B376-D7ED2C20C19C}"/>
              </a:ext>
            </a:extLst>
          </p:cNvPr>
          <p:cNvSpPr txBox="1"/>
          <p:nvPr/>
        </p:nvSpPr>
        <p:spPr>
          <a:xfrm>
            <a:off x="1252058" y="5949591"/>
            <a:ext cx="92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Part2</a:t>
            </a:r>
          </a:p>
          <a:p>
            <a:r>
              <a:rPr lang="en-US" altLang="ko-KR" dirty="0"/>
              <a:t>(10000)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D22FE-FAAF-E3EB-9AB6-183C2552F95F}"/>
              </a:ext>
            </a:extLst>
          </p:cNvPr>
          <p:cNvSpPr txBox="1"/>
          <p:nvPr/>
        </p:nvSpPr>
        <p:spPr>
          <a:xfrm>
            <a:off x="2175981" y="5964097"/>
            <a:ext cx="854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Part3</a:t>
            </a:r>
          </a:p>
          <a:p>
            <a:r>
              <a:rPr lang="en-US" altLang="ko-KR" dirty="0"/>
              <a:t>(3000)</a:t>
            </a:r>
            <a:endParaRPr lang="ko-KR" altLang="en-US" dirty="0"/>
          </a:p>
        </p:txBody>
      </p:sp>
      <p:sp>
        <p:nvSpPr>
          <p:cNvPr id="16" name="사각형: 잘린 한쪽 모서리 15">
            <a:extLst>
              <a:ext uri="{FF2B5EF4-FFF2-40B4-BE49-F238E27FC236}">
                <a16:creationId xmlns:a16="http://schemas.microsoft.com/office/drawing/2014/main" id="{2E4BF194-CF13-8A17-E992-0A99FEAFD063}"/>
              </a:ext>
            </a:extLst>
          </p:cNvPr>
          <p:cNvSpPr/>
          <p:nvPr/>
        </p:nvSpPr>
        <p:spPr>
          <a:xfrm>
            <a:off x="8954135" y="5319564"/>
            <a:ext cx="742631" cy="561975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59A93E-F93E-ABC0-4DDB-0DC94A08F594}"/>
              </a:ext>
            </a:extLst>
          </p:cNvPr>
          <p:cNvCxnSpPr>
            <a:cxnSpLocks/>
          </p:cNvCxnSpPr>
          <p:nvPr/>
        </p:nvCxnSpPr>
        <p:spPr>
          <a:xfrm>
            <a:off x="3077528" y="5678128"/>
            <a:ext cx="575214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5BC6CE-032A-2436-E334-4DDE975C3B76}"/>
              </a:ext>
            </a:extLst>
          </p:cNvPr>
          <p:cNvSpPr txBox="1"/>
          <p:nvPr/>
        </p:nvSpPr>
        <p:spPr>
          <a:xfrm>
            <a:off x="7630318" y="5968535"/>
            <a:ext cx="443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 폴더 내의 </a:t>
            </a:r>
            <a:r>
              <a:rPr lang="en-US" altLang="ko-KR" dirty="0"/>
              <a:t>.jpg</a:t>
            </a:r>
            <a:r>
              <a:rPr lang="ko-KR" altLang="en-US" dirty="0"/>
              <a:t> 파일들을 하나로 합침 </a:t>
            </a:r>
            <a:r>
              <a:rPr lang="en-US" altLang="ko-KR" dirty="0"/>
              <a:t>(23000)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84D9E-E9B1-294C-58D3-BE9F0DC2C27B}"/>
              </a:ext>
            </a:extLst>
          </p:cNvPr>
          <p:cNvSpPr txBox="1"/>
          <p:nvPr/>
        </p:nvSpPr>
        <p:spPr>
          <a:xfrm>
            <a:off x="8954134" y="5371039"/>
            <a:ext cx="74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part1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CFE07B1-29C3-6635-BEF9-52E564F44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743" y="2599215"/>
            <a:ext cx="5076825" cy="6866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9A741E8-E9C0-D2ED-5DF6-BE8C3716D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743" y="1696653"/>
            <a:ext cx="5076825" cy="5048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A830C40-43CC-1947-225E-B81ECC4C96F8}"/>
              </a:ext>
            </a:extLst>
          </p:cNvPr>
          <p:cNvSpPr txBox="1"/>
          <p:nvPr/>
        </p:nvSpPr>
        <p:spPr>
          <a:xfrm>
            <a:off x="9987293" y="2711692"/>
            <a:ext cx="139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Remove!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F0CA64E-B5B2-5333-A4EC-489E30A14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258" y="3710307"/>
            <a:ext cx="4516951" cy="128993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8A3AFBC-B8A2-EA4F-A992-F511B8A0D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232" y="3707476"/>
            <a:ext cx="2550348" cy="129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9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54F7225-BB5D-B17F-0DEB-22FDF63262E8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err="1"/>
              <a:t>CustomDataset</a:t>
            </a:r>
            <a:r>
              <a:rPr lang="ko-KR" altLang="en-US" sz="3600" b="1" dirty="0"/>
              <a:t>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396CD0-F2F7-DCB8-A292-77B080A4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9" y="994138"/>
            <a:ext cx="4101611" cy="16910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AD002C-558C-E770-B896-82ED5ED4E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981" y="669056"/>
            <a:ext cx="7504607" cy="435891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17EADA2-69B8-8962-1617-F16FFBE09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668743"/>
            <a:ext cx="4733925" cy="30368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3CBB393-889E-F7EA-88C3-9C64B5EAA01E}"/>
              </a:ext>
            </a:extLst>
          </p:cNvPr>
          <p:cNvSpPr txBox="1"/>
          <p:nvPr/>
        </p:nvSpPr>
        <p:spPr>
          <a:xfrm>
            <a:off x="7178679" y="2181203"/>
            <a:ext cx="452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  </a:t>
            </a:r>
            <a:r>
              <a:rPr lang="ko-KR" altLang="en-US" sz="1600" dirty="0">
                <a:solidFill>
                  <a:srgbClr val="FF0000"/>
                </a:solidFill>
              </a:rPr>
              <a:t>파일 불러와서 </a:t>
            </a:r>
            <a:r>
              <a:rPr lang="en-US" altLang="ko-KR" sz="1600" dirty="0">
                <a:solidFill>
                  <a:srgbClr val="FF0000"/>
                </a:solidFill>
              </a:rPr>
              <a:t>images </a:t>
            </a:r>
            <a:r>
              <a:rPr lang="ko-KR" altLang="en-US" sz="1600" dirty="0">
                <a:solidFill>
                  <a:srgbClr val="FF0000"/>
                </a:solidFill>
              </a:rPr>
              <a:t>배열에 파일이름 넣음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A8F83C-C8A3-6BD1-DCDA-D588B75513BA}"/>
              </a:ext>
            </a:extLst>
          </p:cNvPr>
          <p:cNvSpPr txBox="1"/>
          <p:nvPr/>
        </p:nvSpPr>
        <p:spPr>
          <a:xfrm>
            <a:off x="6827513" y="1351189"/>
            <a:ext cx="1954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jpg</a:t>
            </a:r>
            <a:r>
              <a:rPr lang="ko-KR" altLang="en-US" sz="1600" dirty="0">
                <a:solidFill>
                  <a:srgbClr val="FF0000"/>
                </a:solidFill>
              </a:rPr>
              <a:t> 파일 저장 위치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82D83D-DBDF-CE3F-4611-A983EE7EBF53}"/>
              </a:ext>
            </a:extLst>
          </p:cNvPr>
          <p:cNvSpPr/>
          <p:nvPr/>
        </p:nvSpPr>
        <p:spPr>
          <a:xfrm>
            <a:off x="298939" y="2340688"/>
            <a:ext cx="3978242" cy="344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AF4A03-CECA-C0AA-211D-29A9DF554B3F}"/>
              </a:ext>
            </a:extLst>
          </p:cNvPr>
          <p:cNvSpPr/>
          <p:nvPr/>
        </p:nvSpPr>
        <p:spPr>
          <a:xfrm>
            <a:off x="4709013" y="2848512"/>
            <a:ext cx="6082811" cy="666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36CBF-C2C5-15E9-162E-230C130F2CB8}"/>
              </a:ext>
            </a:extLst>
          </p:cNvPr>
          <p:cNvSpPr/>
          <p:nvPr/>
        </p:nvSpPr>
        <p:spPr>
          <a:xfrm>
            <a:off x="4709013" y="3630770"/>
            <a:ext cx="2225187" cy="117935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F53C18-0915-80B2-B52D-70677D4DC3CD}"/>
              </a:ext>
            </a:extLst>
          </p:cNvPr>
          <p:cNvSpPr/>
          <p:nvPr/>
        </p:nvSpPr>
        <p:spPr>
          <a:xfrm>
            <a:off x="9372600" y="1146380"/>
            <a:ext cx="1009650" cy="29133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A74C7C-CEE0-0FBC-FBF8-5BE0DBAA2AD9}"/>
              </a:ext>
            </a:extLst>
          </p:cNvPr>
          <p:cNvSpPr txBox="1"/>
          <p:nvPr/>
        </p:nvSpPr>
        <p:spPr>
          <a:xfrm>
            <a:off x="1146769" y="3364952"/>
            <a:ext cx="2863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Images </a:t>
            </a:r>
            <a:r>
              <a:rPr lang="ko-KR" altLang="en-US" sz="1600" dirty="0">
                <a:solidFill>
                  <a:srgbClr val="FF0000"/>
                </a:solidFill>
              </a:rPr>
              <a:t>배열 길이 반환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CA58E2-60F8-4496-5CB1-5EDA6121F572}"/>
              </a:ext>
            </a:extLst>
          </p:cNvPr>
          <p:cNvSpPr txBox="1"/>
          <p:nvPr/>
        </p:nvSpPr>
        <p:spPr>
          <a:xfrm>
            <a:off x="1146769" y="5447992"/>
            <a:ext cx="4654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Cv2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 모듈을 불러와서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images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배열에서 랜덤하게 뽑은 이미지 하나를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RGB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로 읽고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</a:rPr>
              <a:t>, transform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시킴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71E53A3-372D-E1AC-22A0-E01521FE725B}"/>
              </a:ext>
            </a:extLst>
          </p:cNvPr>
          <p:cNvCxnSpPr>
            <a:cxnSpLocks/>
          </p:cNvCxnSpPr>
          <p:nvPr/>
        </p:nvCxnSpPr>
        <p:spPr>
          <a:xfrm>
            <a:off x="3467100" y="3514725"/>
            <a:ext cx="1085850" cy="14114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5832707-BE2A-8DE8-C399-45A14FFFE83E}"/>
              </a:ext>
            </a:extLst>
          </p:cNvPr>
          <p:cNvCxnSpPr>
            <a:cxnSpLocks/>
          </p:cNvCxnSpPr>
          <p:nvPr/>
        </p:nvCxnSpPr>
        <p:spPr>
          <a:xfrm flipV="1">
            <a:off x="5781780" y="4673494"/>
            <a:ext cx="1800120" cy="105823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655F373-B28B-FEE5-71F9-159EB6575020}"/>
              </a:ext>
            </a:extLst>
          </p:cNvPr>
          <p:cNvCxnSpPr>
            <a:cxnSpLocks/>
          </p:cNvCxnSpPr>
          <p:nvPr/>
        </p:nvCxnSpPr>
        <p:spPr>
          <a:xfrm flipV="1">
            <a:off x="4552950" y="6010997"/>
            <a:ext cx="3055613" cy="50082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02A21D3-3452-DF6B-CB6B-12DDCCFA013B}"/>
              </a:ext>
            </a:extLst>
          </p:cNvPr>
          <p:cNvSpPr txBox="1"/>
          <p:nvPr/>
        </p:nvSpPr>
        <p:spPr>
          <a:xfrm>
            <a:off x="638961" y="6085881"/>
            <a:ext cx="4654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accent1"/>
                </a:solidFill>
              </a:rPr>
              <a:t>파일 이름으로부터 나이</a:t>
            </a:r>
            <a:r>
              <a:rPr lang="en-US" altLang="ko-KR" sz="1600" dirty="0">
                <a:solidFill>
                  <a:schemeClr val="accent1"/>
                </a:solidFill>
              </a:rPr>
              <a:t>, </a:t>
            </a:r>
            <a:r>
              <a:rPr lang="ko-KR" altLang="en-US" sz="1600" dirty="0">
                <a:solidFill>
                  <a:schemeClr val="accent1"/>
                </a:solidFill>
              </a:rPr>
              <a:t>성별</a:t>
            </a:r>
            <a:r>
              <a:rPr lang="en-US" altLang="ko-KR" sz="1600" dirty="0">
                <a:solidFill>
                  <a:schemeClr val="accent1"/>
                </a:solidFill>
              </a:rPr>
              <a:t>, </a:t>
            </a:r>
            <a:r>
              <a:rPr lang="ko-KR" altLang="en-US" sz="1600" dirty="0">
                <a:solidFill>
                  <a:schemeClr val="accent1"/>
                </a:solidFill>
              </a:rPr>
              <a:t>인종을 차례대로 추출하여 </a:t>
            </a:r>
            <a:r>
              <a:rPr lang="en-US" altLang="ko-KR" sz="1600" dirty="0">
                <a:solidFill>
                  <a:schemeClr val="accent1"/>
                </a:solidFill>
              </a:rPr>
              <a:t>tensor </a:t>
            </a:r>
            <a:r>
              <a:rPr lang="ko-KR" altLang="en-US" sz="1600" dirty="0">
                <a:solidFill>
                  <a:schemeClr val="accent1"/>
                </a:solidFill>
              </a:rPr>
              <a:t>형태의 </a:t>
            </a:r>
            <a:r>
              <a:rPr lang="en-US" altLang="ko-KR" sz="1600" dirty="0">
                <a:solidFill>
                  <a:schemeClr val="accent1"/>
                </a:solidFill>
              </a:rPr>
              <a:t>labels</a:t>
            </a:r>
            <a:r>
              <a:rPr lang="ko-KR" altLang="en-US" sz="1600" dirty="0">
                <a:solidFill>
                  <a:schemeClr val="accent1"/>
                </a:solidFill>
              </a:rPr>
              <a:t>로 </a:t>
            </a:r>
            <a:r>
              <a:rPr lang="ko-KR" altLang="en-US" sz="1600" dirty="0" err="1">
                <a:solidFill>
                  <a:schemeClr val="accent1"/>
                </a:solidFill>
              </a:rPr>
              <a:t>만듬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7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54F7225-BB5D-B17F-0DEB-22FDF63262E8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err="1"/>
              <a:t>CustomDataset</a:t>
            </a:r>
            <a:r>
              <a:rPr lang="ko-KR" altLang="en-US" sz="3600" b="1" dirty="0"/>
              <a:t>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686EF7-4771-6760-B207-8D79037D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12" y="1199976"/>
            <a:ext cx="7229713" cy="5271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0FE234-219B-39BE-1FE3-EF9016C88108}"/>
              </a:ext>
            </a:extLst>
          </p:cNvPr>
          <p:cNvSpPr txBox="1"/>
          <p:nvPr/>
        </p:nvSpPr>
        <p:spPr>
          <a:xfrm>
            <a:off x="7934563" y="2533650"/>
            <a:ext cx="3819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일반적인 조도</a:t>
            </a:r>
            <a:r>
              <a:rPr lang="en-US" altLang="ko-KR" dirty="0"/>
              <a:t>, </a:t>
            </a:r>
            <a:r>
              <a:rPr lang="ko-KR" altLang="en-US" dirty="0"/>
              <a:t>각도</a:t>
            </a:r>
            <a:r>
              <a:rPr lang="en-US" altLang="ko-KR" dirty="0"/>
              <a:t>, </a:t>
            </a:r>
            <a:r>
              <a:rPr lang="ko-KR" altLang="en-US" dirty="0"/>
              <a:t>배경을 포함하는 평범한 이미지의 경우는 </a:t>
            </a:r>
            <a:r>
              <a:rPr lang="en-US" altLang="ko-KR" dirty="0"/>
              <a:t>(0.485, 0.456, 0.406), (0.229, 0.224, 0.225)</a:t>
            </a:r>
            <a:r>
              <a:rPr lang="ko-KR" altLang="en-US" dirty="0"/>
              <a:t>으로 </a:t>
            </a:r>
            <a:r>
              <a:rPr lang="ko-KR" altLang="en-US" dirty="0" err="1"/>
              <a:t>정규화하는</a:t>
            </a:r>
            <a:r>
              <a:rPr lang="ko-KR" altLang="en-US" dirty="0"/>
              <a:t> 것을 추천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74F259-974D-86E5-DCCE-7C7C45425FE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391638" y="3130086"/>
            <a:ext cx="542925" cy="37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F9B40-4BD9-3D11-4C31-0D917E0BC680}"/>
              </a:ext>
            </a:extLst>
          </p:cNvPr>
          <p:cNvSpPr txBox="1"/>
          <p:nvPr/>
        </p:nvSpPr>
        <p:spPr>
          <a:xfrm>
            <a:off x="2736141" y="3419475"/>
            <a:ext cx="4407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이미지 크기가 각각 다르기 때문에 크기 고정</a:t>
            </a:r>
          </a:p>
        </p:txBody>
      </p:sp>
    </p:spTree>
    <p:extLst>
      <p:ext uri="{BB962C8B-B14F-4D97-AF65-F5344CB8AC3E}">
        <p14:creationId xmlns:p14="http://schemas.microsoft.com/office/powerpoint/2010/main" val="279962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54F7225-BB5D-B17F-0DEB-22FDF63262E8}"/>
              </a:ext>
            </a:extLst>
          </p:cNvPr>
          <p:cNvSpPr txBox="1">
            <a:spLocks/>
          </p:cNvSpPr>
          <p:nvPr/>
        </p:nvSpPr>
        <p:spPr>
          <a:xfrm>
            <a:off x="162560" y="152400"/>
            <a:ext cx="10515600" cy="89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err="1"/>
              <a:t>CustomDataset</a:t>
            </a:r>
            <a:r>
              <a:rPr lang="ko-KR" altLang="en-US" sz="3600" b="1" dirty="0"/>
              <a:t>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67FA0C-0D40-2BB0-3365-8D516822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4" y="1615231"/>
            <a:ext cx="5521110" cy="4823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696737-B4E8-7570-9E8B-4B4E9364E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042" y="1615231"/>
            <a:ext cx="6149873" cy="4823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FD4D62-DA4D-46E5-9A2D-F60722A0F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042" y="568761"/>
            <a:ext cx="2169058" cy="948332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EF8A04-1F91-9772-8A46-ED72E26CC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88" y="1142402"/>
            <a:ext cx="2757720" cy="37469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C439B9-C43C-35A6-A9D3-DAF53B78A867}"/>
              </a:ext>
            </a:extLst>
          </p:cNvPr>
          <p:cNvSpPr/>
          <p:nvPr/>
        </p:nvSpPr>
        <p:spPr>
          <a:xfrm>
            <a:off x="5870043" y="566843"/>
            <a:ext cx="2169058" cy="948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967943-535B-79C0-539F-3BD067EDBD11}"/>
              </a:ext>
            </a:extLst>
          </p:cNvPr>
          <p:cNvSpPr/>
          <p:nvPr/>
        </p:nvSpPr>
        <p:spPr>
          <a:xfrm>
            <a:off x="5870042" y="6088886"/>
            <a:ext cx="1949983" cy="349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C83589-19FF-1604-842F-21AFC55C7848}"/>
              </a:ext>
            </a:extLst>
          </p:cNvPr>
          <p:cNvSpPr txBox="1"/>
          <p:nvPr/>
        </p:nvSpPr>
        <p:spPr>
          <a:xfrm>
            <a:off x="4193466" y="3259723"/>
            <a:ext cx="902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images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A7E0CD-8CC9-583B-93F8-3E0DC450A34E}"/>
              </a:ext>
            </a:extLst>
          </p:cNvPr>
          <p:cNvSpPr txBox="1"/>
          <p:nvPr/>
        </p:nvSpPr>
        <p:spPr>
          <a:xfrm>
            <a:off x="4517951" y="4593223"/>
            <a:ext cx="902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labels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5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162</Words>
  <Application>Microsoft Office PowerPoint</Application>
  <PresentationFormat>와이드스크린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G마켓 산스 TTF Bold</vt:lpstr>
      <vt:lpstr>맑은 고딕</vt:lpstr>
      <vt:lpstr>아리따-돋움(TTF)-SemiBold</vt:lpstr>
      <vt:lpstr>Arial</vt:lpstr>
      <vt:lpstr>Office 테마</vt:lpstr>
      <vt:lpstr>Vision Modeling Lab  과제수행 6회차 23.12.06</vt:lpstr>
      <vt:lpstr>Index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Modeling Lab  과제수행 1주차</dc:title>
  <dc:creator>이찬영</dc:creator>
  <cp:lastModifiedBy>이찬영</cp:lastModifiedBy>
  <cp:revision>91</cp:revision>
  <dcterms:created xsi:type="dcterms:W3CDTF">2023-09-13T04:48:15Z</dcterms:created>
  <dcterms:modified xsi:type="dcterms:W3CDTF">2023-12-06T10:09:39Z</dcterms:modified>
</cp:coreProperties>
</file>