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6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37AC400-9353-AAE6-6466-7B823D7E8A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60F7C7-2889-FDD7-B3B8-4D732E9B11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96D31-0282-458D-99ED-5E78D302220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A51F5E-99B4-78F7-77A0-BDC42B85CA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250453-79A8-2E77-0BD3-37C5BA2262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C1D04-ED45-4258-829A-1572E35F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118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00C08-EDD3-4F89-B75E-6DE131B2C689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A66AB-67F6-499F-AACC-81A26C89F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6512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B5C25-5FE1-1ECE-ACCE-F3F01FED4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DFCE95-0DE8-2499-39B2-F6AD36FBB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EDE32C-8580-81E3-2B42-35E63E97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61BC-28E1-424F-8888-450A177475D0}" type="datetime1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F562B-A4CF-91CD-9DBA-453015FC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AF518A-8121-C2EA-0A79-F000DD1D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09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37BC0-C88A-7AC1-7019-E9C9357D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596D2D-ABB3-386D-C112-4D3FF14AB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D7EC9-D33D-D950-05AF-5C560528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DE4-F311-48BA-A486-9C2FEA4780D9}" type="datetime1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563BCD-F324-D138-08F9-86E5C80E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1D0B8-708C-5CC0-109C-F6440566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7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35F53F-077F-D843-579F-20D5E727D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8E946A-2A56-CAB7-FDAB-E73F75268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93B07-688B-D4D7-AF97-AF6DA644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2D29-658C-43CA-BF8C-F3AA574F2D4A}" type="datetime1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ED4AB-EC9D-6508-A070-FB486A35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FCAD0-5F7C-2B6B-811F-31FF7B50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14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799A3-EE92-0671-2671-922D47B0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BFDF2-2594-63F5-8B84-BC53B08EE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1304F0-3126-6C0E-50C7-37C869D9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BC77-185A-4A2C-B92B-226A61F7B651}" type="datetime1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92539-11B9-22BF-1516-EB7C3B47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83EFCD-C706-F23A-9A5A-B42F9D5F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18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61295-F343-C811-5B06-6D7CF446E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C9586B-1933-0BA7-FC76-4DFDA39CC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A1DAA-CA4C-2735-BF56-619B31F8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C62B-827B-40E7-BEC1-186972F4D2A0}" type="datetime1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5A8ABF-D44A-018D-0376-9990B9E7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C90DFE-BA50-CB57-96A8-8761B7BA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5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B9DCE-7887-96C2-7869-9A0889FB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F282F-53E4-8701-9FAB-FAE429CA9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AC81F-0DB1-472D-CA12-1C4F1D47C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691B07-82D4-1942-0472-631E65B7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3C8-13B0-48C5-8CC1-9E9CA33424E9}" type="datetime1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5B0309-1042-E7CC-F168-BD87D0DA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C64C9-400B-212C-B77C-31E5D354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41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A9BE8-35E7-B36F-6BC7-7ED54B01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29E07-13C5-D170-0435-0D6EDFED2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F9737C-D328-6528-3F01-C7D596E35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A36BB7-8081-1CC3-3118-68CD14B03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32E505-DFA8-853E-351D-158D370EA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2DBDA9-262E-A1DA-4C32-E6773D83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AD32-AB18-41AB-B6A8-F9575228C5A9}" type="datetime1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F3A7A1-C7DB-EE4D-8044-D3713237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E6248E-18ED-2537-022E-FE22085B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7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04C5D-1CF7-EA2B-36BA-A34D7A21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8836E8-AFD5-D532-DCD1-500333C8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C728-4FAE-4FEC-8546-795DA3879214}" type="datetime1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EF5A17-056A-0DD0-8BDE-A906648F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3B6C48-7749-5F20-D592-AB4C47E4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70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A48FAC-D585-E9DD-968A-5B8A4F59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ACDE-79BC-44BE-9885-60DABCD797B0}" type="datetime1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CB8CA7-49B7-B37A-08C7-C9AF4391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DAB51F-8335-DB18-90C5-C1D3EDD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16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6A5E0-9724-5A0D-CA90-CE579646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3F9A6-683E-6091-6F0E-A4702A086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79698A-9305-0515-09BF-04425623F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88F1C1-F99B-1603-540D-F544CD74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903-0E16-4F45-B538-5E04BF5D9968}" type="datetime1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5634D4-0FFE-D9B6-B0D2-6079BB44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CC9A46-E27B-4098-6A6C-8523AB73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6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CC682-C8A4-78B0-FAEA-E0C64E5E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136B51-8F42-9F69-E72F-FF21419F7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4050CE-72CF-CCA8-8148-06426B6CA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161648-38CA-FA5E-8BA5-4EE2F957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E9E9-4635-4A27-8F41-5693F8905850}" type="datetime1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5649FE-CFA5-BF26-054F-8194CA7B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40FA63-E196-0013-84CE-7FF8B24E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4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AD8710-EC66-1BFD-AD67-46FA92C40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640234-27AD-1A6A-D42D-0AB0F49CD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714DA-5E40-4211-FC45-503AC3762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23CCD-7BA0-4C8C-8C5A-33D4EB86E247}" type="datetime1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48388-AB46-D0E4-D453-BBA06AC86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867EE-820A-1527-76D0-C9518C0C3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67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CB8842-526E-4006-2DAB-4F679E673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4731" y1="35443" x2="54731" y2="35443"/>
                        <a14:foregroundMark x1="76623" y1="50090" x2="76623" y2="50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990" y="991290"/>
            <a:ext cx="5157970" cy="558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96DD9FC-0F0F-2649-7B9A-1463B1BFE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596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Vision Modeling Lab</a:t>
            </a:r>
            <a:b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</a:br>
            <a:b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</a:br>
            <a:r>
              <a:rPr lang="ko-KR" altLang="en-US" sz="24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과제수행 </a:t>
            </a:r>
            <a:r>
              <a:rPr lang="en-US" altLang="ko-KR" sz="24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7</a:t>
            </a:r>
            <a:r>
              <a:rPr lang="ko-KR" altLang="en-US" sz="2400" b="1" dirty="0" err="1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회차</a:t>
            </a:r>
            <a:r>
              <a:rPr lang="ko-KR" altLang="en-US" sz="24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24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24.01.03</a:t>
            </a:r>
            <a:endParaRPr lang="ko-KR" altLang="en-US" sz="2400" b="1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94DB84-8456-D846-4922-3070940F5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0960" y="5246874"/>
            <a:ext cx="9144000" cy="905510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ICT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융합학부 이찬영</a:t>
            </a:r>
            <a:endParaRPr lang="en-US" altLang="ko-KR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algn="r"/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2019098068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A641DC-9DB2-9F78-88BF-E8646DD3681E}"/>
              </a:ext>
            </a:extLst>
          </p:cNvPr>
          <p:cNvSpPr/>
          <p:nvPr/>
        </p:nvSpPr>
        <p:spPr>
          <a:xfrm>
            <a:off x="1992598" y="2778372"/>
            <a:ext cx="820680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E8868-45FD-9601-FA14-3DACDD368212}"/>
              </a:ext>
            </a:extLst>
          </p:cNvPr>
          <p:cNvSpPr txBox="1"/>
          <p:nvPr/>
        </p:nvSpPr>
        <p:spPr>
          <a:xfrm>
            <a:off x="4899206" y="3933567"/>
            <a:ext cx="239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[Age regression]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F1FC0-E636-942C-4A17-5121A87D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7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EC773A0-90DA-010A-D8D5-976B50F02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77" y="314325"/>
            <a:ext cx="10515600" cy="898208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Index</a:t>
            </a:r>
            <a:endParaRPr lang="ko-KR" altLang="en-US" sz="3600" b="1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1C8F6-1BF2-C4D5-AEF2-C431B03EB733}"/>
              </a:ext>
            </a:extLst>
          </p:cNvPr>
          <p:cNvSpPr txBox="1"/>
          <p:nvPr/>
        </p:nvSpPr>
        <p:spPr>
          <a:xfrm>
            <a:off x="273377" y="1652408"/>
            <a:ext cx="116703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#1</a:t>
            </a:r>
          </a:p>
          <a:p>
            <a:endParaRPr lang="en-US" altLang="ko-KR" sz="27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ko-KR" altLang="en-US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회귀 모델 만들기 </a:t>
            </a:r>
            <a:r>
              <a:rPr lang="en-US" altLang="ko-KR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------------------------------------------------- 3</a:t>
            </a:r>
          </a:p>
          <a:p>
            <a:endParaRPr lang="en-US" altLang="ko-KR" sz="27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27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#2</a:t>
            </a:r>
            <a:endParaRPr lang="en-US" altLang="ko-KR" sz="27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endParaRPr lang="en-US" altLang="ko-KR" sz="27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ko-KR" altLang="en-US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회귀 성능 테스트 </a:t>
            </a:r>
            <a:r>
              <a:rPr lang="en-US" altLang="ko-KR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&amp; </a:t>
            </a:r>
            <a:r>
              <a:rPr lang="ko-KR" altLang="en-US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회고 </a:t>
            </a:r>
            <a:r>
              <a:rPr lang="en-US" altLang="ko-KR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------------------------------------------- 4</a:t>
            </a:r>
          </a:p>
          <a:p>
            <a:endParaRPr lang="en-US" altLang="ko-KR" sz="27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03AA3B3-2A82-C650-89BC-96FC5403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46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>
            <a:extLst>
              <a:ext uri="{FF2B5EF4-FFF2-40B4-BE49-F238E27FC236}">
                <a16:creationId xmlns:a16="http://schemas.microsoft.com/office/drawing/2014/main" id="{054F7225-BB5D-B17F-0DEB-22FDF63262E8}"/>
              </a:ext>
            </a:extLst>
          </p:cNvPr>
          <p:cNvSpPr txBox="1">
            <a:spLocks/>
          </p:cNvSpPr>
          <p:nvPr/>
        </p:nvSpPr>
        <p:spPr>
          <a:xfrm>
            <a:off x="162560" y="152400"/>
            <a:ext cx="10515600" cy="89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회귀 모델 만들기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17D803-68DC-1DEE-966F-8829B22B5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8" y="1203767"/>
            <a:ext cx="11345586" cy="540442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484EED6-C379-32EB-20A5-8F3252DD5F54}"/>
              </a:ext>
            </a:extLst>
          </p:cNvPr>
          <p:cNvSpPr/>
          <p:nvPr/>
        </p:nvSpPr>
        <p:spPr>
          <a:xfrm>
            <a:off x="1216058" y="3289955"/>
            <a:ext cx="6532775" cy="358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B1E9DB-BB6B-3B2E-858D-8B7ED887CAAD}"/>
              </a:ext>
            </a:extLst>
          </p:cNvPr>
          <p:cNvSpPr txBox="1"/>
          <p:nvPr/>
        </p:nvSpPr>
        <p:spPr>
          <a:xfrm>
            <a:off x="4603102" y="3648173"/>
            <a:ext cx="700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Regressioin</a:t>
            </a:r>
            <a:r>
              <a:rPr lang="ko-KR" altLang="en-US" dirty="0">
                <a:solidFill>
                  <a:srgbClr val="FF0000"/>
                </a:solidFill>
              </a:rPr>
              <a:t>을 위한 </a:t>
            </a:r>
            <a:r>
              <a:rPr lang="en-US" altLang="ko-KR" dirty="0">
                <a:solidFill>
                  <a:srgbClr val="FF0000"/>
                </a:solidFill>
              </a:rPr>
              <a:t>Fully Connected  Layer </a:t>
            </a:r>
            <a:r>
              <a:rPr lang="ko-KR" altLang="en-US" dirty="0">
                <a:solidFill>
                  <a:srgbClr val="FF0000"/>
                </a:solidFill>
              </a:rPr>
              <a:t>수정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출력 뉴런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33C08F-E707-3CF4-DE48-CF64A65D130D}"/>
              </a:ext>
            </a:extLst>
          </p:cNvPr>
          <p:cNvSpPr txBox="1"/>
          <p:nvPr/>
        </p:nvSpPr>
        <p:spPr>
          <a:xfrm>
            <a:off x="2852057" y="5549695"/>
            <a:ext cx="596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Regressioin</a:t>
            </a:r>
            <a:r>
              <a:rPr lang="ko-KR" altLang="en-US" dirty="0">
                <a:solidFill>
                  <a:srgbClr val="FF0000"/>
                </a:solidFill>
              </a:rPr>
              <a:t>을 손실함수인 </a:t>
            </a:r>
            <a:r>
              <a:rPr lang="en-US" altLang="ko-KR" dirty="0">
                <a:solidFill>
                  <a:srgbClr val="FF0000"/>
                </a:solidFill>
              </a:rPr>
              <a:t>MSE (Mean Squared  Error)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B365000-C055-0546-D334-E0BB378A1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862" y="4704523"/>
            <a:ext cx="2751673" cy="121664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03E6128-A87F-5913-5C5F-31A1C605A54B}"/>
              </a:ext>
            </a:extLst>
          </p:cNvPr>
          <p:cNvSpPr txBox="1"/>
          <p:nvPr/>
        </p:nvSpPr>
        <p:spPr>
          <a:xfrm>
            <a:off x="7910879" y="6099883"/>
            <a:ext cx="233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Adam Optimizer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29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8">
            <a:extLst>
              <a:ext uri="{FF2B5EF4-FFF2-40B4-BE49-F238E27FC236}">
                <a16:creationId xmlns:a16="http://schemas.microsoft.com/office/drawing/2014/main" id="{84F1D683-E024-DAA2-01FF-2680CEBF4C64}"/>
              </a:ext>
            </a:extLst>
          </p:cNvPr>
          <p:cNvSpPr txBox="1">
            <a:spLocks/>
          </p:cNvSpPr>
          <p:nvPr/>
        </p:nvSpPr>
        <p:spPr>
          <a:xfrm>
            <a:off x="162560" y="152400"/>
            <a:ext cx="10515600" cy="89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회귀 모델 만들기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185C22-0607-5A15-1FAA-629D72F97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15" y="1170543"/>
            <a:ext cx="11721562" cy="5032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C89F63-2246-A482-CD1E-E9491A1ADA3E}"/>
              </a:ext>
            </a:extLst>
          </p:cNvPr>
          <p:cNvSpPr txBox="1"/>
          <p:nvPr/>
        </p:nvSpPr>
        <p:spPr>
          <a:xfrm>
            <a:off x="4089918" y="3059668"/>
            <a:ext cx="768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‘y’ </a:t>
            </a:r>
            <a:r>
              <a:rPr lang="ko-KR" altLang="en-US" dirty="0" err="1">
                <a:solidFill>
                  <a:srgbClr val="FF0000"/>
                </a:solidFill>
              </a:rPr>
              <a:t>텐서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나이 정보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의 모든 행에 대해서 첫번째 열을 선택함 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>
                <a:solidFill>
                  <a:srgbClr val="FF0000"/>
                </a:solidFill>
              </a:rPr>
              <a:t>열 벡터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E6081B-6118-69D6-8CF8-06382E05788E}"/>
              </a:ext>
            </a:extLst>
          </p:cNvPr>
          <p:cNvSpPr txBox="1"/>
          <p:nvPr/>
        </p:nvSpPr>
        <p:spPr>
          <a:xfrm>
            <a:off x="3101675" y="4446586"/>
            <a:ext cx="176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기울기 초기화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CCF742-EB35-25A8-D040-FD20524F4088}"/>
              </a:ext>
            </a:extLst>
          </p:cNvPr>
          <p:cNvSpPr txBox="1"/>
          <p:nvPr/>
        </p:nvSpPr>
        <p:spPr>
          <a:xfrm>
            <a:off x="4870580" y="5833504"/>
            <a:ext cx="246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MSE Loss</a:t>
            </a:r>
            <a:r>
              <a:rPr lang="ko-KR" altLang="en-US" dirty="0">
                <a:solidFill>
                  <a:srgbClr val="FF0000"/>
                </a:solidFill>
              </a:rPr>
              <a:t>로 </a:t>
            </a:r>
            <a:r>
              <a:rPr lang="en-US" altLang="ko-KR" dirty="0">
                <a:solidFill>
                  <a:srgbClr val="FF0000"/>
                </a:solidFill>
              </a:rPr>
              <a:t>loss </a:t>
            </a:r>
            <a:r>
              <a:rPr lang="ko-KR" altLang="en-US" dirty="0">
                <a:solidFill>
                  <a:srgbClr val="FF0000"/>
                </a:solidFill>
              </a:rPr>
              <a:t>계산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AEF18-316E-FAB3-7877-6D97E9643B6F}"/>
              </a:ext>
            </a:extLst>
          </p:cNvPr>
          <p:cNvSpPr txBox="1"/>
          <p:nvPr/>
        </p:nvSpPr>
        <p:spPr>
          <a:xfrm>
            <a:off x="4205797" y="5140045"/>
            <a:ext cx="553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이미지 데이터를 </a:t>
            </a:r>
            <a:r>
              <a:rPr lang="en-US" altLang="ko-KR" dirty="0" err="1">
                <a:solidFill>
                  <a:srgbClr val="FF0000"/>
                </a:solidFill>
              </a:rPr>
              <a:t>regression_model</a:t>
            </a:r>
            <a:r>
              <a:rPr lang="ko-KR" altLang="en-US" dirty="0">
                <a:solidFill>
                  <a:srgbClr val="FF0000"/>
                </a:solidFill>
              </a:rPr>
              <a:t>에 집어넣음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7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8">
            <a:extLst>
              <a:ext uri="{FF2B5EF4-FFF2-40B4-BE49-F238E27FC236}">
                <a16:creationId xmlns:a16="http://schemas.microsoft.com/office/drawing/2014/main" id="{D3AA8FD6-560C-BDFD-9CA3-DB9819D30057}"/>
              </a:ext>
            </a:extLst>
          </p:cNvPr>
          <p:cNvSpPr txBox="1">
            <a:spLocks/>
          </p:cNvSpPr>
          <p:nvPr/>
        </p:nvSpPr>
        <p:spPr>
          <a:xfrm>
            <a:off x="162560" y="152400"/>
            <a:ext cx="10515600" cy="89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회귀 모델 만들기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7433FC-D131-00E8-F10B-7A35094F0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05" y="1352395"/>
            <a:ext cx="11393026" cy="504840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8A67AEC-5495-6B89-ADB9-CA5D9ADD0355}"/>
              </a:ext>
            </a:extLst>
          </p:cNvPr>
          <p:cNvSpPr/>
          <p:nvPr/>
        </p:nvSpPr>
        <p:spPr>
          <a:xfrm>
            <a:off x="310905" y="4861249"/>
            <a:ext cx="11393026" cy="1539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9B7FF5-E1AD-2FC1-A471-25075233FDF2}"/>
              </a:ext>
            </a:extLst>
          </p:cNvPr>
          <p:cNvSpPr txBox="1"/>
          <p:nvPr/>
        </p:nvSpPr>
        <p:spPr>
          <a:xfrm>
            <a:off x="9455543" y="4374796"/>
            <a:ext cx="215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검증 </a:t>
            </a:r>
            <a:r>
              <a:rPr lang="en-US" altLang="ko-KR" dirty="0">
                <a:solidFill>
                  <a:srgbClr val="FF0000"/>
                </a:solidFill>
              </a:rPr>
              <a:t>(Validation)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E157B0-1FD2-A3D8-3131-02274B460C21}"/>
              </a:ext>
            </a:extLst>
          </p:cNvPr>
          <p:cNvSpPr txBox="1"/>
          <p:nvPr/>
        </p:nvSpPr>
        <p:spPr>
          <a:xfrm>
            <a:off x="3020531" y="3799409"/>
            <a:ext cx="193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진행상황 표시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22D341-A41D-C545-1DC5-76D721E634FA}"/>
              </a:ext>
            </a:extLst>
          </p:cNvPr>
          <p:cNvSpPr txBox="1"/>
          <p:nvPr/>
        </p:nvSpPr>
        <p:spPr>
          <a:xfrm>
            <a:off x="2473136" y="1674072"/>
            <a:ext cx="166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역전파</a:t>
            </a:r>
            <a:r>
              <a:rPr lang="ko-KR" altLang="en-US" dirty="0">
                <a:solidFill>
                  <a:srgbClr val="FF0000"/>
                </a:solidFill>
              </a:rPr>
              <a:t> 진행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5722CA-ECCB-3832-8C78-4A84B8379478}"/>
              </a:ext>
            </a:extLst>
          </p:cNvPr>
          <p:cNvSpPr txBox="1"/>
          <p:nvPr/>
        </p:nvSpPr>
        <p:spPr>
          <a:xfrm>
            <a:off x="3493282" y="3312956"/>
            <a:ext cx="217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total_loss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누적 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80DD32-5B02-1E0C-CE54-E68423821842}"/>
              </a:ext>
            </a:extLst>
          </p:cNvPr>
          <p:cNvSpPr txBox="1"/>
          <p:nvPr/>
        </p:nvSpPr>
        <p:spPr>
          <a:xfrm>
            <a:off x="2634867" y="2412704"/>
            <a:ext cx="21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경사 </a:t>
            </a:r>
            <a:r>
              <a:rPr lang="ko-KR" altLang="en-US" dirty="0" err="1">
                <a:solidFill>
                  <a:srgbClr val="FF0000"/>
                </a:solidFill>
              </a:rPr>
              <a:t>하강법</a:t>
            </a:r>
            <a:r>
              <a:rPr lang="ko-KR" altLang="en-US" dirty="0">
                <a:solidFill>
                  <a:srgbClr val="FF0000"/>
                </a:solidFill>
              </a:rPr>
              <a:t> 진행</a:t>
            </a:r>
          </a:p>
        </p:txBody>
      </p:sp>
    </p:spTree>
    <p:extLst>
      <p:ext uri="{BB962C8B-B14F-4D97-AF65-F5344CB8AC3E}">
        <p14:creationId xmlns:p14="http://schemas.microsoft.com/office/powerpoint/2010/main" val="279962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8">
            <a:extLst>
              <a:ext uri="{FF2B5EF4-FFF2-40B4-BE49-F238E27FC236}">
                <a16:creationId xmlns:a16="http://schemas.microsoft.com/office/drawing/2014/main" id="{6EF59708-E755-320F-3ADC-213192DF25E9}"/>
              </a:ext>
            </a:extLst>
          </p:cNvPr>
          <p:cNvSpPr txBox="1">
            <a:spLocks/>
          </p:cNvSpPr>
          <p:nvPr/>
        </p:nvSpPr>
        <p:spPr>
          <a:xfrm>
            <a:off x="162560" y="152400"/>
            <a:ext cx="10515600" cy="89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회귀 모델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047CD3-CE83-778D-DBDF-3C6CD876D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64" y="1050608"/>
            <a:ext cx="7001690" cy="56896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645324-332E-1891-C1C3-9A3AAEF11E5D}"/>
              </a:ext>
            </a:extLst>
          </p:cNvPr>
          <p:cNvSpPr txBox="1"/>
          <p:nvPr/>
        </p:nvSpPr>
        <p:spPr>
          <a:xfrm>
            <a:off x="5915970" y="4227356"/>
            <a:ext cx="229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Age </a:t>
            </a:r>
            <a:r>
              <a:rPr lang="ko-KR" altLang="en-US" dirty="0">
                <a:solidFill>
                  <a:srgbClr val="FF0000"/>
                </a:solidFill>
              </a:rPr>
              <a:t>정확도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계산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7BA07E-0729-5CF7-EDB7-38BFA7F55C27}"/>
              </a:ext>
            </a:extLst>
          </p:cNvPr>
          <p:cNvSpPr/>
          <p:nvPr/>
        </p:nvSpPr>
        <p:spPr>
          <a:xfrm>
            <a:off x="621990" y="1363904"/>
            <a:ext cx="1367066" cy="8419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7B4126-EB61-1DA9-25EA-2E2CC024B552}"/>
              </a:ext>
            </a:extLst>
          </p:cNvPr>
          <p:cNvSpPr/>
          <p:nvPr/>
        </p:nvSpPr>
        <p:spPr>
          <a:xfrm>
            <a:off x="621990" y="5386407"/>
            <a:ext cx="4374216" cy="10049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55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8">
            <a:extLst>
              <a:ext uri="{FF2B5EF4-FFF2-40B4-BE49-F238E27FC236}">
                <a16:creationId xmlns:a16="http://schemas.microsoft.com/office/drawing/2014/main" id="{6EF59708-E755-320F-3ADC-213192DF25E9}"/>
              </a:ext>
            </a:extLst>
          </p:cNvPr>
          <p:cNvSpPr txBox="1">
            <a:spLocks/>
          </p:cNvSpPr>
          <p:nvPr/>
        </p:nvSpPr>
        <p:spPr>
          <a:xfrm>
            <a:off x="162560" y="152400"/>
            <a:ext cx="10515600" cy="89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회귀 성능 테스트 </a:t>
            </a:r>
            <a:r>
              <a:rPr lang="en-US" altLang="ko-KR" sz="3600" b="1" dirty="0"/>
              <a:t>&amp; </a:t>
            </a:r>
            <a:r>
              <a:rPr lang="ko-KR" altLang="en-US" sz="3600" b="1" dirty="0"/>
              <a:t>회고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1F4A0C-0723-DFF3-B033-11B6FF0D0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86" y="1093646"/>
            <a:ext cx="5854014" cy="56451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211EC46-7CB5-FAC5-536C-47D5A14B2C6A}"/>
              </a:ext>
            </a:extLst>
          </p:cNvPr>
          <p:cNvSpPr/>
          <p:nvPr/>
        </p:nvSpPr>
        <p:spPr>
          <a:xfrm>
            <a:off x="5087565" y="1093646"/>
            <a:ext cx="933855" cy="53849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DDBA250-E6D3-414C-02DC-851E486E0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915" y="109362"/>
            <a:ext cx="4562271" cy="662946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F31C18-795C-46D0-790E-5E146099891F}"/>
              </a:ext>
            </a:extLst>
          </p:cNvPr>
          <p:cNvSpPr/>
          <p:nvPr/>
        </p:nvSpPr>
        <p:spPr>
          <a:xfrm>
            <a:off x="10757587" y="109362"/>
            <a:ext cx="808600" cy="57272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967D95-FC0E-BC9D-44B2-673BAD3414D5}"/>
              </a:ext>
            </a:extLst>
          </p:cNvPr>
          <p:cNvSpPr txBox="1"/>
          <p:nvPr/>
        </p:nvSpPr>
        <p:spPr>
          <a:xfrm>
            <a:off x="3735448" y="713555"/>
            <a:ext cx="147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Resnet 50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B20588-A55F-327F-E2D5-E599856F11C6}"/>
              </a:ext>
            </a:extLst>
          </p:cNvPr>
          <p:cNvSpPr txBox="1"/>
          <p:nvPr/>
        </p:nvSpPr>
        <p:spPr>
          <a:xfrm>
            <a:off x="5690202" y="10048"/>
            <a:ext cx="147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Resnet 18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AE03CA-CA5A-3A3C-95AD-0A5A0F672944}"/>
              </a:ext>
            </a:extLst>
          </p:cNvPr>
          <p:cNvSpPr txBox="1"/>
          <p:nvPr/>
        </p:nvSpPr>
        <p:spPr>
          <a:xfrm>
            <a:off x="4925942" y="713555"/>
            <a:ext cx="131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10 epoch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AD9558-9E63-4A3C-2279-050D52E18150}"/>
              </a:ext>
            </a:extLst>
          </p:cNvPr>
          <p:cNvSpPr txBox="1"/>
          <p:nvPr/>
        </p:nvSpPr>
        <p:spPr>
          <a:xfrm>
            <a:off x="5770536" y="279419"/>
            <a:ext cx="131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10 epoch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9F9E12-A4DA-D302-D272-C41AEA547ED0}"/>
              </a:ext>
            </a:extLst>
          </p:cNvPr>
          <p:cNvSpPr/>
          <p:nvPr/>
        </p:nvSpPr>
        <p:spPr>
          <a:xfrm>
            <a:off x="241986" y="6578581"/>
            <a:ext cx="4845579" cy="1710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2D8A7E-FE03-2FA8-AAEA-BC0809B1C558}"/>
              </a:ext>
            </a:extLst>
          </p:cNvPr>
          <p:cNvSpPr/>
          <p:nvPr/>
        </p:nvSpPr>
        <p:spPr>
          <a:xfrm>
            <a:off x="7003914" y="6550286"/>
            <a:ext cx="3836911" cy="1885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59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8">
            <a:extLst>
              <a:ext uri="{FF2B5EF4-FFF2-40B4-BE49-F238E27FC236}">
                <a16:creationId xmlns:a16="http://schemas.microsoft.com/office/drawing/2014/main" id="{6EF59708-E755-320F-3ADC-213192DF25E9}"/>
              </a:ext>
            </a:extLst>
          </p:cNvPr>
          <p:cNvSpPr txBox="1">
            <a:spLocks/>
          </p:cNvSpPr>
          <p:nvPr/>
        </p:nvSpPr>
        <p:spPr>
          <a:xfrm>
            <a:off x="162560" y="152400"/>
            <a:ext cx="10515600" cy="89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회귀 성능 테스트 </a:t>
            </a:r>
            <a:r>
              <a:rPr lang="en-US" altLang="ko-KR" sz="3600" b="1" dirty="0"/>
              <a:t>&amp; </a:t>
            </a:r>
            <a:r>
              <a:rPr lang="ko-KR" altLang="en-US" sz="3600" b="1" dirty="0"/>
              <a:t>회고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097A74-D363-5E5B-48EF-515B1C055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62" y="1050607"/>
            <a:ext cx="7329134" cy="564729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C7D1CD6-AFEE-80EE-78CB-AD23D940811B}"/>
              </a:ext>
            </a:extLst>
          </p:cNvPr>
          <p:cNvSpPr/>
          <p:nvPr/>
        </p:nvSpPr>
        <p:spPr>
          <a:xfrm>
            <a:off x="6410526" y="1050606"/>
            <a:ext cx="1070044" cy="4571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705F29-22E7-3D09-CFD9-B45390909266}"/>
              </a:ext>
            </a:extLst>
          </p:cNvPr>
          <p:cNvSpPr txBox="1"/>
          <p:nvPr/>
        </p:nvSpPr>
        <p:spPr>
          <a:xfrm>
            <a:off x="7665396" y="963359"/>
            <a:ext cx="147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Resnet 18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AE7CD-2B82-774D-B12A-D0246AFF0006}"/>
              </a:ext>
            </a:extLst>
          </p:cNvPr>
          <p:cNvSpPr txBox="1"/>
          <p:nvPr/>
        </p:nvSpPr>
        <p:spPr>
          <a:xfrm>
            <a:off x="7745730" y="1232730"/>
            <a:ext cx="131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20 epoch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865DD1-6055-2EED-571B-445680E02227}"/>
              </a:ext>
            </a:extLst>
          </p:cNvPr>
          <p:cNvSpPr/>
          <p:nvPr/>
        </p:nvSpPr>
        <p:spPr>
          <a:xfrm>
            <a:off x="336262" y="5155134"/>
            <a:ext cx="7016645" cy="2087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78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145</Words>
  <Application>Microsoft Office PowerPoint</Application>
  <PresentationFormat>와이드스크린</PresentationFormat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G마켓 산스 TTF Bold</vt:lpstr>
      <vt:lpstr>맑은 고딕</vt:lpstr>
      <vt:lpstr>아리따-돋움(TTF)-SemiBold</vt:lpstr>
      <vt:lpstr>Arial</vt:lpstr>
      <vt:lpstr>Office 테마</vt:lpstr>
      <vt:lpstr>Vision Modeling Lab  과제수행 7회차 24.01.03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Modeling Lab  과제수행 1주차</dc:title>
  <dc:creator>이찬영</dc:creator>
  <cp:lastModifiedBy>이찬영</cp:lastModifiedBy>
  <cp:revision>112</cp:revision>
  <dcterms:created xsi:type="dcterms:W3CDTF">2023-09-13T04:48:15Z</dcterms:created>
  <dcterms:modified xsi:type="dcterms:W3CDTF">2024-01-17T02:38:49Z</dcterms:modified>
</cp:coreProperties>
</file>