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D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06/06/2016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831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06/06/2016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479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06/06/2016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249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07/06/2016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138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06/06/2016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943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06/06/2016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1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06/06/2016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67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06/06/2016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981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06/06/2016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83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06/06/2016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490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06/06/2016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669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06/06/2016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46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EAFB-ED82-499B-BBE6-3FF163A750E9}" type="datetimeFigureOut">
              <a:rPr lang="vi-VN" smtClean="0"/>
              <a:t>06/06/2016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835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2306471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BÁO THỨC </a:t>
            </a:r>
            <a:r>
              <a:rPr lang="en-US" sz="3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b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HỆ ĐIỀU HÀNH ANDROID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2866030"/>
            <a:ext cx="8596668" cy="270225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GVPB: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846161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23" y="1405719"/>
            <a:ext cx="4286250" cy="51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1241946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33" y="1583142"/>
            <a:ext cx="4286250" cy="50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1023582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501253"/>
            <a:ext cx="4286250" cy="5097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83" y="1501253"/>
            <a:ext cx="4286250" cy="50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58685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20" y="1064523"/>
            <a:ext cx="4286250" cy="5308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75" y="1064524"/>
            <a:ext cx="4426851" cy="53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723331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44" y="1119117"/>
            <a:ext cx="4286250" cy="5370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9" y="1119117"/>
            <a:ext cx="4286250" cy="537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76427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13" y="1460311"/>
            <a:ext cx="8019592" cy="4913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8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76427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24" y="1152524"/>
            <a:ext cx="8610601" cy="5384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3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2156346"/>
            <a:ext cx="8596668" cy="34119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2156346"/>
            <a:ext cx="8596668" cy="34119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1433014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799" y="1746914"/>
            <a:ext cx="8596668" cy="573204"/>
          </a:xfrm>
        </p:spPr>
        <p:txBody>
          <a:bodyPr>
            <a:normAutofit fontScale="92500"/>
          </a:bodyPr>
          <a:lstStyle/>
          <a:p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2015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63" y="2388358"/>
            <a:ext cx="7602011" cy="36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2156346"/>
            <a:ext cx="8596668" cy="34119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ền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Android Studio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114641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TRIỂN KHAI ĐỀ TÀI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2156346"/>
            <a:ext cx="8596668" cy="34119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4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641444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210937"/>
            <a:ext cx="8596668" cy="51861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SQLite</a:t>
            </a:r>
            <a:endParaRPr lang="vi-V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6479"/>
            <a:ext cx="8588203" cy="818864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2156346"/>
            <a:ext cx="8596668" cy="34119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1105468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75" y="1514902"/>
            <a:ext cx="4286250" cy="51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192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XÂY DỰNG ỨNG DỤNG BÁO THỨC  TRÊN  HỆ ĐIỀU HÀNH ANDROID</vt:lpstr>
      <vt:lpstr>NỘI DUNG</vt:lpstr>
      <vt:lpstr>Đặt vấn đề</vt:lpstr>
      <vt:lpstr>Khảo sát nhu cầu thực tế</vt:lpstr>
      <vt:lpstr>Định hướng đề tài</vt:lpstr>
      <vt:lpstr>  TRIỂN KHAI ĐỀ TÀI</vt:lpstr>
      <vt:lpstr>  Cơ sở dữ liệu</vt:lpstr>
      <vt:lpstr>Các chức năng chính</vt:lpstr>
      <vt:lpstr>Giao diện màn hình Main</vt:lpstr>
      <vt:lpstr>Chức năng thêm mới báo thức</vt:lpstr>
      <vt:lpstr>Chức năng chỉnh sửa, xóa báo thức</vt:lpstr>
      <vt:lpstr>Chức năng tắt báo thức</vt:lpstr>
      <vt:lpstr>Nghe nhạc đoán tên</vt:lpstr>
      <vt:lpstr>Xem ảnh, đoán tên, thời gian chụp</vt:lpstr>
      <vt:lpstr>Mô tả hoạt động của hê thống báo thức</vt:lpstr>
      <vt:lpstr>Mô tả thuật toán cài đặt báo thức gần nhất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hungdx</dc:creator>
  <cp:lastModifiedBy>hungdx</cp:lastModifiedBy>
  <cp:revision>14</cp:revision>
  <dcterms:created xsi:type="dcterms:W3CDTF">2016-06-05T15:21:50Z</dcterms:created>
  <dcterms:modified xsi:type="dcterms:W3CDTF">2016-06-06T17:13:27Z</dcterms:modified>
</cp:coreProperties>
</file>