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0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0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D6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BEAFB-ED82-499B-BBE6-3FF163A750E9}" type="datetimeFigureOut">
              <a:rPr lang="vi-VN" smtClean="0"/>
              <a:t>05/06/2016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E4EAE-F13A-4DAD-981E-98CFDDABC62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43850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BEAFB-ED82-499B-BBE6-3FF163A750E9}" type="datetimeFigureOut">
              <a:rPr lang="vi-VN" smtClean="0"/>
              <a:t>05/06/2016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E4EAE-F13A-4DAD-981E-98CFDDABC62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0436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BEAFB-ED82-499B-BBE6-3FF163A750E9}" type="datetimeFigureOut">
              <a:rPr lang="vi-VN" smtClean="0"/>
              <a:t>05/06/2016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E4EAE-F13A-4DAD-981E-98CFDDABC62B}" type="slidenum">
              <a:rPr lang="vi-VN" smtClean="0"/>
              <a:t>‹#›</a:t>
            </a:fld>
            <a:endParaRPr lang="vi-V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003611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BEAFB-ED82-499B-BBE6-3FF163A750E9}" type="datetimeFigureOut">
              <a:rPr lang="vi-VN" smtClean="0"/>
              <a:t>05/06/2016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E4EAE-F13A-4DAD-981E-98CFDDABC62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587619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BEAFB-ED82-499B-BBE6-3FF163A750E9}" type="datetimeFigureOut">
              <a:rPr lang="vi-VN" smtClean="0"/>
              <a:t>05/06/2016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E4EAE-F13A-4DAD-981E-98CFDDABC62B}" type="slidenum">
              <a:rPr lang="vi-VN" smtClean="0"/>
              <a:t>‹#›</a:t>
            </a:fld>
            <a:endParaRPr lang="vi-V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801417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BEAFB-ED82-499B-BBE6-3FF163A750E9}" type="datetimeFigureOut">
              <a:rPr lang="vi-VN" smtClean="0"/>
              <a:t>05/06/2016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E4EAE-F13A-4DAD-981E-98CFDDABC62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999624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BEAFB-ED82-499B-BBE6-3FF163A750E9}" type="datetimeFigureOut">
              <a:rPr lang="vi-VN" smtClean="0"/>
              <a:t>05/06/2016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E4EAE-F13A-4DAD-981E-98CFDDABC62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760899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BEAFB-ED82-499B-BBE6-3FF163A750E9}" type="datetimeFigureOut">
              <a:rPr lang="vi-VN" smtClean="0"/>
              <a:t>05/06/2016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E4EAE-F13A-4DAD-981E-98CFDDABC62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33901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BEAFB-ED82-499B-BBE6-3FF163A750E9}" type="datetimeFigureOut">
              <a:rPr lang="vi-VN" smtClean="0"/>
              <a:t>05/06/2016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E4EAE-F13A-4DAD-981E-98CFDDABC62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83642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BEAFB-ED82-499B-BBE6-3FF163A750E9}" type="datetimeFigureOut">
              <a:rPr lang="vi-VN" smtClean="0"/>
              <a:t>05/06/2016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E4EAE-F13A-4DAD-981E-98CFDDABC62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75332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BEAFB-ED82-499B-BBE6-3FF163A750E9}" type="datetimeFigureOut">
              <a:rPr lang="vi-VN" smtClean="0"/>
              <a:t>05/06/2016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E4EAE-F13A-4DAD-981E-98CFDDABC62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48894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BEAFB-ED82-499B-BBE6-3FF163A750E9}" type="datetimeFigureOut">
              <a:rPr lang="vi-VN" smtClean="0"/>
              <a:t>05/06/2016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E4EAE-F13A-4DAD-981E-98CFDDABC62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185000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BEAFB-ED82-499B-BBE6-3FF163A750E9}" type="datetimeFigureOut">
              <a:rPr lang="vi-VN" smtClean="0"/>
              <a:t>05/06/2016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E4EAE-F13A-4DAD-981E-98CFDDABC62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32730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BEAFB-ED82-499B-BBE6-3FF163A750E9}" type="datetimeFigureOut">
              <a:rPr lang="vi-VN" smtClean="0"/>
              <a:t>05/06/2016</a:t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E4EAE-F13A-4DAD-981E-98CFDDABC62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70941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BEAFB-ED82-499B-BBE6-3FF163A750E9}" type="datetimeFigureOut">
              <a:rPr lang="vi-VN" smtClean="0"/>
              <a:t>05/06/2016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E4EAE-F13A-4DAD-981E-98CFDDABC62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61749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BEAFB-ED82-499B-BBE6-3FF163A750E9}" type="datetimeFigureOut">
              <a:rPr lang="vi-VN" smtClean="0"/>
              <a:t>05/06/2016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E4EAE-F13A-4DAD-981E-98CFDDABC62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20378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3BEAFB-ED82-499B-BBE6-3FF163A750E9}" type="datetimeFigureOut">
              <a:rPr lang="vi-VN" smtClean="0"/>
              <a:t>05/06/2016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CBE4EAE-F13A-4DAD-981E-98CFDDABC62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2671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03" r:id="rId1"/>
    <p:sldLayoutId id="2147484104" r:id="rId2"/>
    <p:sldLayoutId id="2147484105" r:id="rId3"/>
    <p:sldLayoutId id="2147484106" r:id="rId4"/>
    <p:sldLayoutId id="2147484107" r:id="rId5"/>
    <p:sldLayoutId id="2147484108" r:id="rId6"/>
    <p:sldLayoutId id="2147484109" r:id="rId7"/>
    <p:sldLayoutId id="2147484110" r:id="rId8"/>
    <p:sldLayoutId id="2147484111" r:id="rId9"/>
    <p:sldLayoutId id="2147484112" r:id="rId10"/>
    <p:sldLayoutId id="2147484113" r:id="rId11"/>
    <p:sldLayoutId id="2147484114" r:id="rId12"/>
    <p:sldLayoutId id="2147484115" r:id="rId13"/>
    <p:sldLayoutId id="2147484116" r:id="rId14"/>
    <p:sldLayoutId id="2147484117" r:id="rId15"/>
    <p:sldLayoutId id="214748411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245660"/>
            <a:ext cx="8588203" cy="2306471"/>
          </a:xfrm>
        </p:spPr>
        <p:txBody>
          <a:bodyPr>
            <a:normAutofit/>
          </a:bodyPr>
          <a:lstStyle/>
          <a:p>
            <a:pPr algn="ctr"/>
            <a:r>
              <a:rPr lang="en-US" sz="34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XÂY DỰNG ỨNG DỤNG BÁO THỨC </a:t>
            </a:r>
            <a:r>
              <a:rPr lang="en-US" sz="34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4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4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br>
              <a:rPr lang="en-US" sz="34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4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HỆ ĐIỀU HÀNH ANDROID</a:t>
            </a:r>
            <a:endParaRPr lang="vi-VN" sz="34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677335" y="2866030"/>
            <a:ext cx="8596668" cy="2702257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6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GVHD: </a:t>
            </a:r>
            <a:r>
              <a:rPr lang="en-US" sz="26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Th.s</a:t>
            </a:r>
            <a:r>
              <a:rPr lang="en-US" sz="26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Hoàng</a:t>
            </a:r>
            <a:r>
              <a:rPr lang="en-US" sz="26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Anh </a:t>
            </a:r>
            <a:r>
              <a:rPr lang="en-US" sz="2600" dirty="0" err="1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Việt</a:t>
            </a:r>
            <a:endParaRPr lang="en-US" sz="2600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6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GVPB: </a:t>
            </a:r>
            <a:r>
              <a:rPr lang="en-US" sz="26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Thầy</a:t>
            </a:r>
            <a:r>
              <a:rPr lang="en-US" sz="26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sz="26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Mạnh</a:t>
            </a:r>
            <a:r>
              <a:rPr lang="en-US" sz="26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Tuấn</a:t>
            </a:r>
            <a:endParaRPr lang="en-US" sz="2600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6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26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6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6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Đặng</a:t>
            </a:r>
            <a:r>
              <a:rPr lang="en-US" sz="26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Xuân</a:t>
            </a:r>
            <a:r>
              <a:rPr lang="en-US" sz="26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Hưng</a:t>
            </a:r>
            <a:endParaRPr lang="vi-VN" sz="2600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5621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245660"/>
            <a:ext cx="8588203" cy="1624083"/>
          </a:xfrm>
        </p:spPr>
        <p:txBody>
          <a:bodyPr>
            <a:normAutofit/>
          </a:bodyPr>
          <a:lstStyle/>
          <a:p>
            <a:r>
              <a:rPr lang="en-US" sz="34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34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34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34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sz="34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34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endParaRPr lang="vi-VN" sz="34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4912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245660"/>
            <a:ext cx="8588203" cy="1624083"/>
          </a:xfrm>
        </p:spPr>
        <p:txBody>
          <a:bodyPr>
            <a:normAutofit/>
          </a:bodyPr>
          <a:lstStyle/>
          <a:p>
            <a:r>
              <a:rPr lang="en-US" sz="34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34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34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chỉnh</a:t>
            </a:r>
            <a:r>
              <a:rPr lang="en-US" sz="34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sửa</a:t>
            </a:r>
            <a:r>
              <a:rPr lang="en-US" sz="34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4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xóa</a:t>
            </a:r>
            <a:r>
              <a:rPr lang="en-US" sz="34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34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endParaRPr lang="vi-VN" sz="34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1720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245660"/>
            <a:ext cx="8588203" cy="1624083"/>
          </a:xfrm>
        </p:spPr>
        <p:txBody>
          <a:bodyPr>
            <a:normAutofit/>
          </a:bodyPr>
          <a:lstStyle/>
          <a:p>
            <a:r>
              <a:rPr lang="en-US" sz="34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34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34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tắt</a:t>
            </a:r>
            <a:r>
              <a:rPr lang="en-US" sz="34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34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endParaRPr lang="vi-VN" sz="34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4338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245660"/>
            <a:ext cx="8588203" cy="1624083"/>
          </a:xfrm>
        </p:spPr>
        <p:txBody>
          <a:bodyPr>
            <a:normAutofit/>
          </a:bodyPr>
          <a:lstStyle/>
          <a:p>
            <a:r>
              <a:rPr lang="en-US" sz="34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Nghe</a:t>
            </a:r>
            <a:r>
              <a:rPr lang="en-US" sz="34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nhạc</a:t>
            </a:r>
            <a:r>
              <a:rPr lang="en-US" sz="34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đoán</a:t>
            </a:r>
            <a:r>
              <a:rPr lang="en-US" sz="34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endParaRPr lang="vi-VN" sz="34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3673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245660"/>
            <a:ext cx="8588203" cy="1624083"/>
          </a:xfrm>
        </p:spPr>
        <p:txBody>
          <a:bodyPr>
            <a:normAutofit/>
          </a:bodyPr>
          <a:lstStyle/>
          <a:p>
            <a:r>
              <a:rPr lang="en-US" sz="34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Xem</a:t>
            </a:r>
            <a:r>
              <a:rPr lang="en-US" sz="34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34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4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đoán</a:t>
            </a:r>
            <a:r>
              <a:rPr lang="en-US" sz="34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sz="34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4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34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34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chụp</a:t>
            </a:r>
            <a:endParaRPr lang="vi-VN" sz="34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1577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245660"/>
            <a:ext cx="8588203" cy="1624083"/>
          </a:xfrm>
        </p:spPr>
        <p:txBody>
          <a:bodyPr>
            <a:normAutofit/>
          </a:bodyPr>
          <a:lstStyle/>
          <a:p>
            <a:r>
              <a:rPr lang="en-US" sz="34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34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r>
              <a:rPr lang="en-US" sz="34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sz="34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34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4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hê</a:t>
            </a:r>
            <a:r>
              <a:rPr lang="en-US" sz="34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34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34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endParaRPr lang="vi-VN" sz="34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7887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245660"/>
            <a:ext cx="8588203" cy="1624083"/>
          </a:xfrm>
        </p:spPr>
        <p:txBody>
          <a:bodyPr>
            <a:normAutofit/>
          </a:bodyPr>
          <a:lstStyle/>
          <a:p>
            <a:pPr algn="ctr"/>
            <a:r>
              <a:rPr lang="en-US" sz="34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NỘI DUNG</a:t>
            </a:r>
            <a:endParaRPr lang="vi-VN" sz="34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677335" y="2156346"/>
            <a:ext cx="8596668" cy="3411941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600" dirty="0" err="1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2600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2600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endParaRPr lang="en-US" sz="2600" dirty="0" smtClean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600" dirty="0" err="1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2600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khai</a:t>
            </a:r>
            <a:r>
              <a:rPr lang="en-US" sz="2600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600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sz="2600" dirty="0" smtClean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600" dirty="0" err="1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600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endParaRPr lang="vi-VN" sz="2600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2342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245660"/>
            <a:ext cx="8588203" cy="1624083"/>
          </a:xfrm>
        </p:spPr>
        <p:txBody>
          <a:bodyPr>
            <a:normAutofit/>
          </a:bodyPr>
          <a:lstStyle/>
          <a:p>
            <a:pPr algn="ctr"/>
            <a:r>
              <a:rPr lang="en-US" sz="34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34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34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endParaRPr lang="vi-VN" sz="34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677335" y="2156346"/>
            <a:ext cx="8596668" cy="3411941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600" dirty="0" err="1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Khảo</a:t>
            </a:r>
            <a:r>
              <a:rPr lang="en-US" sz="2600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sát</a:t>
            </a:r>
            <a:r>
              <a:rPr lang="en-US" sz="2600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nhu</a:t>
            </a:r>
            <a:r>
              <a:rPr lang="en-US" sz="2600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2600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600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tế</a:t>
            </a:r>
            <a:endParaRPr lang="en-US" sz="2600" dirty="0" smtClean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600" dirty="0" err="1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600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2600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600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vi-VN" sz="2600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2053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245661"/>
            <a:ext cx="8588203" cy="1433014"/>
          </a:xfrm>
        </p:spPr>
        <p:txBody>
          <a:bodyPr>
            <a:normAutofit/>
          </a:bodyPr>
          <a:lstStyle/>
          <a:p>
            <a:r>
              <a:rPr lang="en-US" sz="34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Khảo</a:t>
            </a:r>
            <a:r>
              <a:rPr lang="en-US" sz="34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sát</a:t>
            </a:r>
            <a:r>
              <a:rPr lang="en-US" sz="34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nhu</a:t>
            </a:r>
            <a:r>
              <a:rPr lang="en-US" sz="34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34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34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tế</a:t>
            </a:r>
            <a:endParaRPr lang="vi-VN" sz="34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685799" y="1746914"/>
            <a:ext cx="8596668" cy="573204"/>
          </a:xfrm>
        </p:spPr>
        <p:txBody>
          <a:bodyPr>
            <a:normAutofit fontScale="92500"/>
          </a:bodyPr>
          <a:lstStyle/>
          <a:p>
            <a:r>
              <a:rPr lang="en-US" sz="2600" dirty="0" err="1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600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kê</a:t>
            </a:r>
            <a:r>
              <a:rPr lang="en-US" sz="2600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600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600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600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600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2600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sz="2600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sz="2600" dirty="0" err="1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600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600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thế</a:t>
            </a:r>
            <a:r>
              <a:rPr lang="en-US" sz="2600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26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năm</a:t>
            </a:r>
            <a:r>
              <a:rPr lang="en-US" sz="2600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2015</a:t>
            </a:r>
            <a:endParaRPr lang="vi-VN" sz="2600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663" y="2388358"/>
            <a:ext cx="7602011" cy="3671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240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245660"/>
            <a:ext cx="8588203" cy="1624083"/>
          </a:xfrm>
        </p:spPr>
        <p:txBody>
          <a:bodyPr>
            <a:normAutofit/>
          </a:bodyPr>
          <a:lstStyle/>
          <a:p>
            <a:r>
              <a:rPr lang="en-US" sz="34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34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34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34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vi-VN" sz="34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677335" y="2156346"/>
            <a:ext cx="8596668" cy="3411941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600" dirty="0" err="1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Lựa</a:t>
            </a:r>
            <a:r>
              <a:rPr lang="en-US" sz="2600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2600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600" dirty="0" err="1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ền</a:t>
            </a:r>
            <a:r>
              <a:rPr lang="en-US" sz="2600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tảng</a:t>
            </a:r>
            <a:r>
              <a:rPr lang="en-US" sz="2600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600" dirty="0" err="1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600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2600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sz="2600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Android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600" dirty="0" err="1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Lựa</a:t>
            </a:r>
            <a:r>
              <a:rPr lang="en-US" sz="2600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2600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600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600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6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Ứ</a:t>
            </a:r>
            <a:r>
              <a:rPr lang="en-US" sz="2600" dirty="0" err="1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</a:t>
            </a:r>
            <a:r>
              <a:rPr lang="en-US" sz="2600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600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2600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endParaRPr lang="en-US" sz="2600" dirty="0" smtClean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600" dirty="0" err="1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600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sz="2600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600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2600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Android Studio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2600" dirty="0" smtClean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3542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245660"/>
            <a:ext cx="8588203" cy="1624083"/>
          </a:xfrm>
        </p:spPr>
        <p:txBody>
          <a:bodyPr>
            <a:normAutofit/>
          </a:bodyPr>
          <a:lstStyle/>
          <a:p>
            <a:pPr algn="ctr"/>
            <a:r>
              <a:rPr lang="en-US" sz="34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TRIỂN KHAI ĐỀ TÀI</a:t>
            </a:r>
            <a:endParaRPr lang="vi-VN" sz="34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677335" y="2156346"/>
            <a:ext cx="8596668" cy="3411941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600" dirty="0" err="1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2600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sz="2600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600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endParaRPr lang="en-US" sz="2600" dirty="0" smtClean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6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6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6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6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26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endParaRPr lang="en-US" sz="2600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600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 </a:t>
            </a:r>
            <a:r>
              <a:rPr lang="en-US" sz="2600" dirty="0" err="1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r>
              <a:rPr lang="en-US" sz="2600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600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endParaRPr lang="en-US" sz="2600" dirty="0" smtClean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600" dirty="0" err="1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600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r>
              <a:rPr lang="en-US" sz="2600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sz="2600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600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600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600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en-US" sz="2600" dirty="0" smtClean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0428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245660"/>
            <a:ext cx="8588203" cy="1624083"/>
          </a:xfrm>
        </p:spPr>
        <p:txBody>
          <a:bodyPr>
            <a:normAutofit/>
          </a:bodyPr>
          <a:lstStyle/>
          <a:p>
            <a:r>
              <a:rPr lang="en-US" sz="34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34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34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sz="34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34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endParaRPr lang="vi-VN" sz="34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2210937"/>
            <a:ext cx="8596668" cy="518615"/>
          </a:xfrm>
        </p:spPr>
        <p:txBody>
          <a:bodyPr/>
          <a:lstStyle/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SQLite</a:t>
            </a:r>
            <a:endParaRPr lang="vi-VN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3493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245660"/>
            <a:ext cx="8588203" cy="1624083"/>
          </a:xfrm>
        </p:spPr>
        <p:txBody>
          <a:bodyPr>
            <a:normAutofit/>
          </a:bodyPr>
          <a:lstStyle/>
          <a:p>
            <a:r>
              <a:rPr lang="en-US" sz="34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4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34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34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endParaRPr lang="vi-VN" sz="34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677335" y="2156346"/>
            <a:ext cx="8596668" cy="3411941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600" dirty="0" err="1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2600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sz="2600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2600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endParaRPr lang="en-US" sz="2600" dirty="0" smtClean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600" dirty="0" err="1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Chỉnh</a:t>
            </a:r>
            <a:r>
              <a:rPr lang="en-US" sz="2600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sửa</a:t>
            </a:r>
            <a:r>
              <a:rPr lang="en-US" sz="2600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600" dirty="0" err="1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xóa</a:t>
            </a:r>
            <a:r>
              <a:rPr lang="en-US" sz="2600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2600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endParaRPr lang="en-US" sz="2600" dirty="0" smtClean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600" dirty="0" err="1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Tắt</a:t>
            </a:r>
            <a:r>
              <a:rPr lang="en-US" sz="2600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2600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endParaRPr lang="vi-VN" sz="2600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6225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245660"/>
            <a:ext cx="8588203" cy="1624083"/>
          </a:xfrm>
        </p:spPr>
        <p:txBody>
          <a:bodyPr>
            <a:normAutofit/>
          </a:bodyPr>
          <a:lstStyle/>
          <a:p>
            <a:r>
              <a:rPr lang="en-US" sz="34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34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34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màn</a:t>
            </a:r>
            <a:r>
              <a:rPr lang="en-US" sz="34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34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home</a:t>
            </a:r>
            <a:endParaRPr lang="vi-VN" sz="34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4194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156</TotalTime>
  <Words>182</Words>
  <Application>Microsoft Office PowerPoint</Application>
  <PresentationFormat>Widescreen</PresentationFormat>
  <Paragraphs>35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Times New Roman</vt:lpstr>
      <vt:lpstr>Trebuchet MS</vt:lpstr>
      <vt:lpstr>Wingdings</vt:lpstr>
      <vt:lpstr>Wingdings 3</vt:lpstr>
      <vt:lpstr>Facet</vt:lpstr>
      <vt:lpstr>XÂY DỰNG ỨNG DỤNG BÁO THỨC  TRÊN  HỆ ĐIỀU HÀNH ANDROID</vt:lpstr>
      <vt:lpstr>NỘI DUNG</vt:lpstr>
      <vt:lpstr>Đặt vấn đề</vt:lpstr>
      <vt:lpstr>Khảo sát nhu cầu thực tế</vt:lpstr>
      <vt:lpstr>Định hướng đề tài</vt:lpstr>
      <vt:lpstr>  TRIỂN KHAI ĐỀ TÀI</vt:lpstr>
      <vt:lpstr>  Cơ sở dữ liệu</vt:lpstr>
      <vt:lpstr>Các chức năng chính</vt:lpstr>
      <vt:lpstr>Giao diện màn hình home</vt:lpstr>
      <vt:lpstr>Chức năng thêm mới báo thức</vt:lpstr>
      <vt:lpstr>Chức năng chỉnh sửa, xóa báo thức</vt:lpstr>
      <vt:lpstr>Chức năng tắt báo thức</vt:lpstr>
      <vt:lpstr>Nghe nhạc đoán tên</vt:lpstr>
      <vt:lpstr>Xem ảnh, đoán tên, thời gian chụp</vt:lpstr>
      <vt:lpstr>Mô tả hoạt động của hê thống báo thức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hungdx</dc:creator>
  <cp:lastModifiedBy>hungdx</cp:lastModifiedBy>
  <cp:revision>12</cp:revision>
  <dcterms:created xsi:type="dcterms:W3CDTF">2016-06-05T15:21:50Z</dcterms:created>
  <dcterms:modified xsi:type="dcterms:W3CDTF">2016-06-05T17:58:02Z</dcterms:modified>
</cp:coreProperties>
</file>