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D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55F1-6C94-4D92-90F4-D4540756288A}" type="datetimeFigureOut">
              <a:rPr lang="vi-VN" smtClean="0"/>
              <a:t>08/06/2016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12960-9ECB-4381-9487-C98EAEF8BE1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88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12960-9ECB-4381-9487-C98EAEF8BE17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214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08/06/2016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150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08/06/2016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538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08/06/2016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6444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08/06/2016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064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08/06/2016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333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08/06/2016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143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08/06/2016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424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08/06/2016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767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08/06/2016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213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08/06/2016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811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08/06/2016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140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EAFB-ED82-499B-BBE6-3FF163A750E9}" type="datetimeFigureOut">
              <a:rPr lang="vi-VN" smtClean="0"/>
              <a:t>08/06/2016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205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EAFB-ED82-499B-BBE6-3FF163A750E9}" type="datetimeFigureOut">
              <a:rPr lang="vi-VN" smtClean="0"/>
              <a:t>08/06/2016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4EAE-F13A-4DAD-981E-98CFDDABC62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204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unched Tape 5"/>
          <p:cNvSpPr/>
          <p:nvPr/>
        </p:nvSpPr>
        <p:spPr>
          <a:xfrm>
            <a:off x="1923803" y="245660"/>
            <a:ext cx="8942119" cy="2306471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8" y="245660"/>
            <a:ext cx="10952019" cy="2402537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BÁO THỨC </a:t>
            </a:r>
            <a:r>
              <a:rPr lang="en-US" sz="3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b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HỆ ĐIỀU HÀNH ANDROID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622417" y="2933205"/>
            <a:ext cx="5640337" cy="236319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Th.s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GVPB: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6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endParaRPr lang="vi-VN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561861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03" y="997527"/>
            <a:ext cx="6115793" cy="5580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49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668739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53" y="997527"/>
            <a:ext cx="6163293" cy="5659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17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4906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187533"/>
            <a:ext cx="4286250" cy="54111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227" y="1187534"/>
            <a:ext cx="4286250" cy="5411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43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58685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064523"/>
            <a:ext cx="4286250" cy="55025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57" y="1064524"/>
            <a:ext cx="4426851" cy="5502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6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0"/>
            <a:ext cx="8588203" cy="723331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119117"/>
            <a:ext cx="4286250" cy="5370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74" y="1119117"/>
            <a:ext cx="4286250" cy="5370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15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76427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hê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13" y="1460311"/>
            <a:ext cx="8019592" cy="49131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8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76427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24" y="1152524"/>
            <a:ext cx="8610601" cy="53847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3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38558" y="1816924"/>
            <a:ext cx="5342252" cy="3256903"/>
            <a:chOff x="2067950" y="2503506"/>
            <a:chExt cx="4361064" cy="3164088"/>
          </a:xfrm>
        </p:grpSpPr>
        <p:sp>
          <p:nvSpPr>
            <p:cNvPr id="3" name="TextBox 2"/>
            <p:cNvSpPr txBox="1"/>
            <p:nvPr/>
          </p:nvSpPr>
          <p:spPr>
            <a:xfrm>
              <a:off x="2067951" y="2503506"/>
              <a:ext cx="2869809" cy="661154"/>
            </a:xfrm>
            <a:prstGeom prst="snip2DiagRect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Đặt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endParaRPr lang="vi-VN" sz="3000" b="1" dirty="0">
                <a:ln w="0"/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67951" y="3754973"/>
              <a:ext cx="3573194" cy="661154"/>
            </a:xfrm>
            <a:prstGeom prst="snip2DiagRect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khai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endParaRPr lang="vi-VN" sz="3000" b="1" dirty="0">
                <a:ln w="0"/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67950" y="5006440"/>
              <a:ext cx="4361064" cy="661154"/>
            </a:xfrm>
            <a:prstGeom prst="snip2DiagRect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luận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đánh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giá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</a:t>
              </a:r>
              <a:endParaRPr lang="vi-VN" sz="3000" b="1" dirty="0">
                <a:ln w="0"/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41327" cy="4829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3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846870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vi-VN" sz="3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77302" y="2044509"/>
            <a:ext cx="5092870" cy="2159538"/>
            <a:chOff x="2067951" y="2503506"/>
            <a:chExt cx="3274830" cy="1803669"/>
          </a:xfrm>
          <a:effectLst/>
        </p:grpSpPr>
        <p:sp>
          <p:nvSpPr>
            <p:cNvPr id="6" name="TextBox 5"/>
            <p:cNvSpPr txBox="1"/>
            <p:nvPr/>
          </p:nvSpPr>
          <p:spPr>
            <a:xfrm>
              <a:off x="2067951" y="2503506"/>
              <a:ext cx="3274830" cy="552203"/>
            </a:xfrm>
            <a:prstGeom prst="snip2Diag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Khảo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sát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nhu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cầu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tế</a:t>
              </a:r>
              <a:endParaRPr lang="vi-VN" sz="3000" b="1" dirty="0">
                <a:ln w="0"/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67951" y="3754972"/>
              <a:ext cx="2465403" cy="552203"/>
            </a:xfrm>
            <a:prstGeom prst="snip2Diag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hướng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endParaRPr lang="vi-VN" sz="3000" b="1" dirty="0">
                <a:ln w="0"/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05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823118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3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3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3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vi-VN" sz="3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10228" y="5961498"/>
            <a:ext cx="8596668" cy="573204"/>
          </a:xfrm>
        </p:spPr>
        <p:txBody>
          <a:bodyPr>
            <a:normAutofit fontScale="92500"/>
          </a:bodyPr>
          <a:lstStyle/>
          <a:p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2015</a:t>
            </a:r>
            <a:endParaRPr lang="vi-VN" sz="2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308295"/>
            <a:ext cx="9045526" cy="441368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4482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656864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3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33647" y="1809791"/>
            <a:ext cx="6754685" cy="3053166"/>
            <a:chOff x="2067950" y="2646911"/>
            <a:chExt cx="6026086" cy="2966157"/>
          </a:xfrm>
          <a:effectLst/>
        </p:grpSpPr>
        <p:sp>
          <p:nvSpPr>
            <p:cNvPr id="6" name="TextBox 5"/>
            <p:cNvSpPr txBox="1"/>
            <p:nvPr/>
          </p:nvSpPr>
          <p:spPr>
            <a:xfrm>
              <a:off x="2070932" y="2646911"/>
              <a:ext cx="5428920" cy="606628"/>
            </a:xfrm>
            <a:prstGeom prst="snip2Diag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Lựa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chọn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nền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tảng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: HĐH Android</a:t>
              </a:r>
              <a:endParaRPr lang="vi-VN" sz="2800" b="1" dirty="0">
                <a:ln w="0"/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67951" y="3754973"/>
              <a:ext cx="6026085" cy="606628"/>
            </a:xfrm>
            <a:prstGeom prst="snip2Diag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Lựa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chọn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báo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sz="2800" b="1" dirty="0">
                <a:ln w="0"/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7950" y="5006440"/>
              <a:ext cx="5078437" cy="606628"/>
            </a:xfrm>
            <a:prstGeom prst="snip2DiagRect">
              <a:avLst/>
            </a:prstGeom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cụ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: Android Studio</a:t>
              </a:r>
              <a:endParaRPr lang="vi-VN" sz="2800" b="1" dirty="0">
                <a:ln w="0"/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5428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781281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TRIỂN KHAI ĐỀ TÀI</a:t>
            </a:r>
            <a:endParaRPr lang="vi-VN" sz="3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72798" y="1823501"/>
            <a:ext cx="6221026" cy="3200778"/>
            <a:chOff x="2067950" y="2503506"/>
            <a:chExt cx="5078437" cy="3109562"/>
          </a:xfrm>
        </p:grpSpPr>
        <p:sp>
          <p:nvSpPr>
            <p:cNvPr id="6" name="TextBox 5"/>
            <p:cNvSpPr txBox="1"/>
            <p:nvPr/>
          </p:nvSpPr>
          <p:spPr>
            <a:xfrm>
              <a:off x="2067951" y="2503506"/>
              <a:ext cx="2869809" cy="606628"/>
            </a:xfrm>
            <a:prstGeom prst="snip2DiagRect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sở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endParaRPr lang="vi-VN" sz="2800" b="1" dirty="0">
                <a:ln w="0"/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67951" y="3754973"/>
              <a:ext cx="3573194" cy="606628"/>
            </a:xfrm>
            <a:prstGeom prst="snip2DiagRect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chức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năng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chính</a:t>
              </a:r>
              <a:endParaRPr lang="vi-VN" sz="2800" b="1" dirty="0">
                <a:ln w="0"/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7950" y="5006440"/>
              <a:ext cx="5078437" cy="606628"/>
            </a:xfrm>
            <a:prstGeom prst="snip2DiagRect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tả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hoạt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động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sz="28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endParaRPr lang="vi-VN" sz="2800" b="1" dirty="0">
                <a:ln w="0"/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4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641444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9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6479"/>
            <a:ext cx="8588203" cy="818864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vi-VN" sz="3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72798" y="1823501"/>
            <a:ext cx="4817363" cy="3256903"/>
            <a:chOff x="2067950" y="2503506"/>
            <a:chExt cx="3932579" cy="3164088"/>
          </a:xfrm>
        </p:grpSpPr>
        <p:sp>
          <p:nvSpPr>
            <p:cNvPr id="6" name="TextBox 5"/>
            <p:cNvSpPr txBox="1"/>
            <p:nvPr/>
          </p:nvSpPr>
          <p:spPr>
            <a:xfrm>
              <a:off x="2067951" y="2503506"/>
              <a:ext cx="2982543" cy="642312"/>
            </a:xfrm>
            <a:prstGeom prst="snip2DiagRect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Thêm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mới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báo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sz="3000" b="1" dirty="0">
                <a:ln w="0"/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67951" y="3754973"/>
              <a:ext cx="3932578" cy="642312"/>
            </a:xfrm>
            <a:prstGeom prst="snip2DiagRect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Chỉnh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sửa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xóa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báo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sz="3000" b="1" dirty="0">
                <a:ln w="0"/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7950" y="5006440"/>
              <a:ext cx="2585080" cy="661154"/>
            </a:xfrm>
            <a:prstGeom prst="snip2DiagRect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Tắt</a:t>
              </a:r>
              <a:r>
                <a:rPr lang="en-US" sz="3000" b="1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báo</a:t>
              </a:r>
              <a:r>
                <a:rPr lang="en-US" sz="3000" b="1" dirty="0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b="1" dirty="0" err="1" smtClean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</a:t>
              </a:r>
              <a:endParaRPr lang="vi-VN" sz="3000" b="1" dirty="0">
                <a:ln w="0"/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2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45661"/>
            <a:ext cx="8588203" cy="644988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endParaRPr lang="vi-VN" sz="3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97" y="1045028"/>
            <a:ext cx="6083405" cy="5517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41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189</Words>
  <Application>Microsoft Office PowerPoint</Application>
  <PresentationFormat>Widescreen</PresentationFormat>
  <Paragraphs>37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XÂY DỰNG ỨNG DỤNG BÁO THỨC  TRÊN  HỆ ĐIỀU HÀNH ANDROID</vt:lpstr>
      <vt:lpstr>Nội dung</vt:lpstr>
      <vt:lpstr>Đặt vấn đề</vt:lpstr>
      <vt:lpstr>Khảo sát nhu cầu thực tế</vt:lpstr>
      <vt:lpstr>Định hướng đề tài</vt:lpstr>
      <vt:lpstr>  TRIỂN KHAI ĐỀ TÀI</vt:lpstr>
      <vt:lpstr>  Cơ sở dữ liệu</vt:lpstr>
      <vt:lpstr>Các chức năng chính</vt:lpstr>
      <vt:lpstr>Giao diện màn hình Main</vt:lpstr>
      <vt:lpstr>Chức năng thêm mới báo thức</vt:lpstr>
      <vt:lpstr>Chức năng chỉnh sửa, xóa báo thức</vt:lpstr>
      <vt:lpstr>Chức năng tắt báo thức</vt:lpstr>
      <vt:lpstr>Nghe nhạc đoán tên</vt:lpstr>
      <vt:lpstr>Xem ảnh, đoán tên, thời gian chụp</vt:lpstr>
      <vt:lpstr>Mô tả hoạt động của hê thống báo thức</vt:lpstr>
      <vt:lpstr>Mô tả thuật toán cài đặt báo thức gần nhất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hungdx</dc:creator>
  <cp:lastModifiedBy>hungdx</cp:lastModifiedBy>
  <cp:revision>23</cp:revision>
  <dcterms:created xsi:type="dcterms:W3CDTF">2016-06-05T15:21:50Z</dcterms:created>
  <dcterms:modified xsi:type="dcterms:W3CDTF">2016-06-07T18:57:34Z</dcterms:modified>
</cp:coreProperties>
</file>