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3" r:id="rId9"/>
    <p:sldId id="261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jam.lg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jam.lge.com/" TargetMode="External"/><Relationship Id="rId2" Type="http://schemas.openxmlformats.org/officeDocument/2006/relationships/hyperlink" Target="http://collab.lge.com/main/pages/viewpage.action?pageid=3435775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lab.lge.com/main/display/Expert/Code+Jam?src=contextnavpagetreem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LGE CODE Jam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/>
              <a:t>Website: </a:t>
            </a:r>
            <a:r>
              <a:rPr lang="en-US" cap="none" smtClean="0">
                <a:hlinkClick r:id="rId2"/>
              </a:rPr>
              <a:t>http://codejam.lge.com/</a:t>
            </a:r>
            <a:endParaRPr lang="en-US" cap="none" smtClean="0"/>
          </a:p>
          <a:p>
            <a:r>
              <a:rPr lang="en-US" cap="none" smtClean="0"/>
              <a:t>Registration time: Apr 3 ~ Aug 26</a:t>
            </a:r>
          </a:p>
          <a:p>
            <a:r>
              <a:rPr lang="en-US" cap="none" smtClean="0"/>
              <a:t>Next online round: Aug 24 – 21:00 ~ Aug 26 – 23:59</a:t>
            </a:r>
          </a:p>
          <a:p>
            <a:r>
              <a:rPr lang="en-US" cap="none" smtClean="0"/>
              <a:t>Offline round (if only pass the online round): Nov 2 – 13:30 ~ 19:00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117376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 for listening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/>
              <a:t>A programming competition for solving algorithmic problem within given time.</a:t>
            </a:r>
          </a:p>
          <a:p>
            <a:r>
              <a:rPr lang="en-US" cap="none" smtClean="0"/>
              <a:t>2 online rounds.</a:t>
            </a:r>
          </a:p>
          <a:p>
            <a:r>
              <a:rPr lang="en-US" cap="none" smtClean="0"/>
              <a:t>Pass one of the two online rounds to be qualified for the offline round.</a:t>
            </a:r>
          </a:p>
          <a:p>
            <a:r>
              <a:rPr lang="en-US" cap="none"/>
              <a:t>People who pass the offline contest will be selected as coding expert and rewarded with latest LG laptop.</a:t>
            </a:r>
          </a:p>
          <a:p>
            <a:pPr marL="0" indent="0">
              <a:buNone/>
            </a:pP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9614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Rewards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/>
              <a:t>Latest LG laptops.</a:t>
            </a:r>
          </a:p>
          <a:p>
            <a:r>
              <a:rPr lang="en-US" cap="none" smtClean="0"/>
              <a:t>Becoming LG coding experts.</a:t>
            </a:r>
          </a:p>
          <a:p>
            <a:r>
              <a:rPr lang="en-US" cap="none" smtClean="0"/>
              <a:t>Improve coding skills.</a:t>
            </a:r>
          </a:p>
          <a:p>
            <a:r>
              <a:rPr lang="en-US" cap="none" smtClean="0"/>
              <a:t>Respect</a:t>
            </a:r>
            <a:r>
              <a:rPr lang="en-US" cap="none"/>
              <a:t> </a:t>
            </a:r>
            <a:r>
              <a:rPr lang="en-US" cap="none" smtClean="0"/>
              <a:t>from colleagues.</a:t>
            </a:r>
          </a:p>
          <a:p>
            <a:r>
              <a:rPr lang="en-US" cap="none" smtClean="0"/>
              <a:t>Fun.</a:t>
            </a:r>
          </a:p>
        </p:txBody>
      </p:sp>
    </p:spTree>
    <p:extLst>
      <p:ext uri="{BB962C8B-B14F-4D97-AF65-F5344CB8AC3E}">
        <p14:creationId xmlns:p14="http://schemas.microsoft.com/office/powerpoint/2010/main" val="84828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Contest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smtClean="0"/>
              <a:t>A problem consists of 5 parts:</a:t>
            </a:r>
          </a:p>
          <a:p>
            <a:pPr lvl="1"/>
            <a:r>
              <a:rPr lang="en-US" i="1" cap="none" smtClean="0">
                <a:solidFill>
                  <a:srgbClr val="FF0000"/>
                </a:solidFill>
              </a:rPr>
              <a:t>Time</a:t>
            </a:r>
            <a:r>
              <a:rPr lang="en-US" cap="none" smtClean="0">
                <a:solidFill>
                  <a:srgbClr val="FF0000"/>
                </a:solidFill>
              </a:rPr>
              <a:t> </a:t>
            </a:r>
            <a:r>
              <a:rPr lang="en-US" cap="none" smtClean="0"/>
              <a:t>and </a:t>
            </a:r>
            <a:r>
              <a:rPr lang="en-US" i="1" cap="none" smtClean="0">
                <a:solidFill>
                  <a:srgbClr val="FF0000"/>
                </a:solidFill>
              </a:rPr>
              <a:t>space</a:t>
            </a:r>
            <a:r>
              <a:rPr lang="en-US" cap="none" smtClean="0">
                <a:solidFill>
                  <a:srgbClr val="FF0000"/>
                </a:solidFill>
              </a:rPr>
              <a:t> </a:t>
            </a:r>
            <a:r>
              <a:rPr lang="en-US" cap="none" smtClean="0"/>
              <a:t>limit.</a:t>
            </a:r>
          </a:p>
          <a:p>
            <a:pPr lvl="1"/>
            <a:r>
              <a:rPr lang="en-US" i="1" cap="none" smtClean="0">
                <a:solidFill>
                  <a:srgbClr val="FF0000"/>
                </a:solidFill>
              </a:rPr>
              <a:t>Description</a:t>
            </a:r>
            <a:r>
              <a:rPr lang="en-US" cap="none" smtClean="0">
                <a:solidFill>
                  <a:srgbClr val="FF0000"/>
                </a:solidFill>
              </a:rPr>
              <a:t> </a:t>
            </a:r>
            <a:r>
              <a:rPr lang="en-US" cap="none" smtClean="0"/>
              <a:t>describes the problem.</a:t>
            </a:r>
          </a:p>
          <a:p>
            <a:pPr lvl="1"/>
            <a:r>
              <a:rPr lang="en-US" i="1" cap="none" smtClean="0">
                <a:solidFill>
                  <a:srgbClr val="FF0000"/>
                </a:solidFill>
              </a:rPr>
              <a:t>Input</a:t>
            </a:r>
            <a:r>
              <a:rPr lang="en-US" cap="none" smtClean="0">
                <a:solidFill>
                  <a:srgbClr val="FF0000"/>
                </a:solidFill>
              </a:rPr>
              <a:t> </a:t>
            </a:r>
            <a:r>
              <a:rPr lang="en-US" cap="none" smtClean="0"/>
              <a:t>defines input format and restrictions.</a:t>
            </a:r>
          </a:p>
          <a:p>
            <a:pPr lvl="1"/>
            <a:r>
              <a:rPr lang="en-US" i="1" cap="none" smtClean="0">
                <a:solidFill>
                  <a:srgbClr val="FF0000"/>
                </a:solidFill>
              </a:rPr>
              <a:t>Output</a:t>
            </a:r>
            <a:r>
              <a:rPr lang="en-US" cap="none" smtClean="0">
                <a:solidFill>
                  <a:srgbClr val="FF0000"/>
                </a:solidFill>
              </a:rPr>
              <a:t> </a:t>
            </a:r>
            <a:r>
              <a:rPr lang="en-US" cap="none" smtClean="0"/>
              <a:t>defines output format.</a:t>
            </a:r>
          </a:p>
          <a:p>
            <a:pPr lvl="1"/>
            <a:r>
              <a:rPr lang="en-US" i="1" cap="none" smtClean="0">
                <a:solidFill>
                  <a:srgbClr val="FF0000"/>
                </a:solidFill>
              </a:rPr>
              <a:t>Examples</a:t>
            </a:r>
            <a:r>
              <a:rPr lang="en-US" cap="none" smtClean="0">
                <a:solidFill>
                  <a:srgbClr val="FF0000"/>
                </a:solidFill>
              </a:rPr>
              <a:t> </a:t>
            </a:r>
            <a:r>
              <a:rPr lang="en-US" cap="none" smtClean="0"/>
              <a:t>illustrate some test cases with valid outputs.</a:t>
            </a:r>
          </a:p>
          <a:p>
            <a:r>
              <a:rPr lang="en-US" cap="none" smtClean="0"/>
              <a:t>Requires basic knowledge of data structures and algorithms.</a:t>
            </a:r>
          </a:p>
          <a:p>
            <a:r>
              <a:rPr lang="en-US" cap="none" smtClean="0"/>
              <a:t>Problem analysis skills.</a:t>
            </a:r>
          </a:p>
          <a:p>
            <a:r>
              <a:rPr lang="en-US" cap="none" smtClean="0"/>
              <a:t>Knowledge of time and space complexity.</a:t>
            </a:r>
          </a:p>
        </p:txBody>
      </p:sp>
    </p:spTree>
    <p:extLst>
      <p:ext uri="{BB962C8B-B14F-4D97-AF65-F5344CB8AC3E}">
        <p14:creationId xmlns:p14="http://schemas.microsoft.com/office/powerpoint/2010/main" val="77260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Types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03834604"/>
              </p:ext>
            </p:extLst>
          </p:nvPr>
        </p:nvGraphicFramePr>
        <p:xfrm>
          <a:off x="914400" y="2366963"/>
          <a:ext cx="103632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40"/>
                <a:gridCol w="2072640"/>
                <a:gridCol w="2072640"/>
                <a:gridCol w="2072640"/>
                <a:gridCol w="2072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Problem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r>
                        <a:rPr lang="en-US" baseline="0" smtClean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r>
                        <a:rPr lang="en-US" baseline="0" smtClean="0"/>
                        <a:t>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Problem</a:t>
                      </a:r>
                      <a:r>
                        <a:rPr lang="en-US" baseline="0" smtClean="0"/>
                        <a:t> 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Easy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Least</a:t>
                      </a:r>
                      <a:r>
                        <a:rPr lang="en-US" baseline="0" smtClean="0"/>
                        <a:t> score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smtClean="0"/>
                        <a:t>Can used brute-force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Easy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Require</a:t>
                      </a:r>
                      <a:r>
                        <a:rPr lang="en-US" baseline="0" smtClean="0"/>
                        <a:t> some problem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smtClean="0"/>
                        <a:t>Cannot used brute-force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smtClean="0"/>
                        <a:t>A greedy solution usually exists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Medium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Require much</a:t>
                      </a:r>
                      <a:r>
                        <a:rPr lang="en-US" baseline="0" smtClean="0"/>
                        <a:t> problem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smtClean="0"/>
                        <a:t>A greedy solution might exist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smtClean="0"/>
                        <a:t>A dynamic programming solution might exist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Hard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Require</a:t>
                      </a:r>
                      <a:r>
                        <a:rPr lang="en-US" baseline="0" smtClean="0"/>
                        <a:t> in-depth understanding of the problem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smtClean="0"/>
                        <a:t>Require flexibility in applying classic algorithms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Same</a:t>
                      </a:r>
                      <a:r>
                        <a:rPr lang="en-US" baseline="0" smtClean="0"/>
                        <a:t> with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smtClean="0"/>
                        <a:t>Might require advanced algorithms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0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Classification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49581281"/>
              </p:ext>
            </p:extLst>
          </p:nvPr>
        </p:nvGraphicFramePr>
        <p:xfrm>
          <a:off x="914400" y="2366963"/>
          <a:ext cx="103632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40"/>
                <a:gridCol w="2072640"/>
                <a:gridCol w="2072640"/>
                <a:gridCol w="2072640"/>
                <a:gridCol w="207264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Brute-force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Greedy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Dynamic Programming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Mixed</a:t>
                      </a:r>
                      <a:r>
                        <a:rPr lang="en-US" baseline="0" smtClean="0"/>
                        <a:t> algorithms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Ease of</a:t>
                      </a:r>
                      <a:r>
                        <a:rPr lang="en-US" baseline="0" smtClean="0"/>
                        <a:t> thinking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Extremely</a:t>
                      </a:r>
                      <a:r>
                        <a:rPr lang="en-US" baseline="0" smtClean="0"/>
                        <a:t> easy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Hard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Ease</a:t>
                      </a:r>
                      <a:r>
                        <a:rPr lang="en-US" baseline="0" smtClean="0"/>
                        <a:t> of implementation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Easy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Extremely easy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Hard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r>
                        <a:rPr lang="en-US" baseline="0" smtClean="0"/>
                        <a:t> complexity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Extremely</a:t>
                      </a:r>
                      <a:r>
                        <a:rPr lang="en-US" baseline="0" smtClean="0"/>
                        <a:t> slow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Extremely fast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Medium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Fast</a:t>
                      </a:r>
                      <a:r>
                        <a:rPr lang="en-US" baseline="0" smtClean="0"/>
                        <a:t> enough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Space</a:t>
                      </a:r>
                      <a:r>
                        <a:rPr lang="en-US" baseline="0" smtClean="0"/>
                        <a:t> complexity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Extremely big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Extremely small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Small</a:t>
                      </a:r>
                      <a:r>
                        <a:rPr lang="en-US" baseline="0" smtClean="0"/>
                        <a:t> enough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Possibility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Always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Very rare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Often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3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/>
              <a:t>Problem 1 and small test cases of the other problems can often be solved using brute-force.</a:t>
            </a:r>
          </a:p>
          <a:p>
            <a:r>
              <a:rPr lang="en-US" cap="none" smtClean="0"/>
              <a:t>Number of submissions are unlimited.</a:t>
            </a:r>
          </a:p>
          <a:p>
            <a:r>
              <a:rPr lang="en-US" cap="none" smtClean="0"/>
              <a:t>C++ 11 (or later) should be the best competition language.</a:t>
            </a:r>
            <a:r>
              <a:rPr lang="en-US" cap="none"/>
              <a:t> </a:t>
            </a:r>
            <a:r>
              <a:rPr lang="en-US" cap="none" smtClean="0"/>
              <a:t>(Python is also very good, meanwhile C is very bad).</a:t>
            </a:r>
          </a:p>
          <a:p>
            <a:r>
              <a:rPr lang="en-US" cap="none" smtClean="0"/>
              <a:t>Try to exploit as much language features as possible instead of doing it yourself.</a:t>
            </a:r>
          </a:p>
          <a:p>
            <a:r>
              <a:rPr lang="en-US" cap="none" smtClean="0"/>
              <a:t>Prefer basic data structures and algorithms to advanced ones.</a:t>
            </a:r>
          </a:p>
        </p:txBody>
      </p:sp>
    </p:spTree>
    <p:extLst>
      <p:ext uri="{BB962C8B-B14F-4D97-AF65-F5344CB8AC3E}">
        <p14:creationId xmlns:p14="http://schemas.microsoft.com/office/powerpoint/2010/main" val="9676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smtClean="0"/>
              <a:t>Assess time and space complexity of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smtClean="0"/>
              <a:t>Accomplish basic data structures and algorithms:</a:t>
            </a:r>
          </a:p>
          <a:p>
            <a:pPr lvl="1"/>
            <a:r>
              <a:rPr lang="en-US" cap="none" smtClean="0"/>
              <a:t>Array, list, stack, queue, tree, graph, hashtable…</a:t>
            </a:r>
          </a:p>
          <a:p>
            <a:pPr lvl="1"/>
            <a:r>
              <a:rPr lang="en-US" cap="none" smtClean="0"/>
              <a:t>Sort, Recursive, Search…</a:t>
            </a:r>
          </a:p>
          <a:p>
            <a:pPr lvl="1"/>
            <a:r>
              <a:rPr lang="en-US" cap="none" smtClean="0"/>
              <a:t>Graph algorithms: BFS, DFS, Bellman-Ford, Dijsktra, Floyd-Warshall, …</a:t>
            </a:r>
          </a:p>
          <a:p>
            <a:pPr lvl="1"/>
            <a:r>
              <a:rPr lang="en-US" cap="none" smtClean="0"/>
              <a:t>Dynamic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smtClean="0"/>
              <a:t>Accomplish a programming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smtClean="0"/>
              <a:t>Practice regularly.</a:t>
            </a:r>
          </a:p>
        </p:txBody>
      </p:sp>
    </p:spTree>
    <p:extLst>
      <p:ext uri="{BB962C8B-B14F-4D97-AF65-F5344CB8AC3E}">
        <p14:creationId xmlns:p14="http://schemas.microsoft.com/office/powerpoint/2010/main" val="21034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smtClean="0">
                <a:hlinkClick r:id="rId2"/>
              </a:rPr>
              <a:t>http://collab.lge.com/main/pages/viewpage.action?pageid=343577581</a:t>
            </a:r>
            <a:endParaRPr lang="en-US" cap="none" smtClean="0"/>
          </a:p>
          <a:p>
            <a:r>
              <a:rPr lang="en-US" cap="none" smtClean="0"/>
              <a:t>Playground of </a:t>
            </a:r>
            <a:r>
              <a:rPr lang="en-US" cap="none">
                <a:hlinkClick r:id="rId3"/>
              </a:rPr>
              <a:t>http://codejam.lge.com/</a:t>
            </a:r>
            <a:endParaRPr lang="en-US" cap="none"/>
          </a:p>
          <a:p>
            <a:r>
              <a:rPr lang="en-US" cap="none"/>
              <a:t>Last competitions: </a:t>
            </a:r>
            <a:r>
              <a:rPr lang="en-US" cap="none">
                <a:hlinkClick r:id="rId4"/>
              </a:rPr>
              <a:t>http://</a:t>
            </a:r>
            <a:r>
              <a:rPr lang="en-US" cap="none" smtClean="0">
                <a:hlinkClick r:id="rId4"/>
              </a:rPr>
              <a:t>collab.lge.com/main/display/Expert/Code+Jam?src=contextnavpagetreemode</a:t>
            </a:r>
            <a:endParaRPr lang="en-US" cap="none" smtClean="0"/>
          </a:p>
          <a:p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9305765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493</TotalTime>
  <Words>448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Droplet</vt:lpstr>
      <vt:lpstr>LGE CODE Jam</vt:lpstr>
      <vt:lpstr>Overview</vt:lpstr>
      <vt:lpstr>Rewards</vt:lpstr>
      <vt:lpstr>Contest Problems</vt:lpstr>
      <vt:lpstr>Problem Types</vt:lpstr>
      <vt:lpstr>Solution Classification</vt:lpstr>
      <vt:lpstr>Tips</vt:lpstr>
      <vt:lpstr>Preparation</vt:lpstr>
      <vt:lpstr>Practicing</vt:lpstr>
      <vt:lpstr>REGISTRATION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LGE CODE Jam</dc:title>
  <dc:creator>LINH NGUYEN/LGEVH VC SOFTWARE DEVELOPMENT 2(anhlinh.nguyen@lge.com)</dc:creator>
  <cp:lastModifiedBy>HOA THI PHAN/LGEVH VC DEVELOPMENT PLANNING(hoa.phan@lge.com)</cp:lastModifiedBy>
  <cp:revision>28</cp:revision>
  <dcterms:created xsi:type="dcterms:W3CDTF">2018-06-06T06:42:48Z</dcterms:created>
  <dcterms:modified xsi:type="dcterms:W3CDTF">2018-06-14T08:09:32Z</dcterms:modified>
</cp:coreProperties>
</file>