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1" r:id="rId6"/>
    <p:sldId id="267" r:id="rId7"/>
    <p:sldId id="260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1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0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6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89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8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67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5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9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011B-6407-4570-BEC3-E93582B3741E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308C-5291-4CF1-A252-07408D9FE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3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837" y="1210392"/>
            <a:ext cx="9036676" cy="239164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8036" y="4206350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張修瑞、洪振恩、陳品源、黃士豪、許顥瀚</a:t>
            </a:r>
            <a:endParaRPr lang="zh-TW" altLang="en-US" sz="3200" b="1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4" name="Shape 55"/>
          <p:cNvSpPr/>
          <p:nvPr/>
        </p:nvSpPr>
        <p:spPr>
          <a:xfrm>
            <a:off x="4286222" y="3575525"/>
            <a:ext cx="3078600" cy="2319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89" y="1315450"/>
            <a:ext cx="172426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603" y="2036960"/>
            <a:ext cx="4585858" cy="278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9600" b="1" dirty="0">
                <a:solidFill>
                  <a:srgbClr val="0ABAB5"/>
                </a:solidFill>
              </a:rPr>
              <a:t>Demo</a:t>
            </a:r>
            <a:r>
              <a:rPr lang="zh-TW" altLang="zh-TW" sz="16600" b="1" dirty="0">
                <a:solidFill>
                  <a:srgbClr val="0ABAB5"/>
                </a:solidFill>
              </a:rPr>
              <a:t> </a:t>
            </a:r>
            <a:endParaRPr lang="zh-TW" altLang="en-US" sz="16600" b="1" dirty="0"/>
          </a:p>
        </p:txBody>
      </p:sp>
      <p:sp>
        <p:nvSpPr>
          <p:cNvPr id="4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8" y="5743419"/>
            <a:ext cx="13432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4865" y="430579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Introduction</a:t>
            </a:r>
            <a:endParaRPr lang="zh-TW" altLang="en-US" b="1" dirty="0">
              <a:solidFill>
                <a:srgbClr val="00B0F0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865" y="1962130"/>
            <a:ext cx="10515600" cy="4773166"/>
          </a:xfrm>
        </p:spPr>
        <p:txBody>
          <a:bodyPr/>
          <a:lstStyle/>
          <a:p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想法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endParaRPr lang="en-US" altLang="zh-TW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透過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這個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APP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大家可以去錄製自己的個人影片並配音，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然後也可以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透過我們素材庫所提供各類型的影片，將自己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的聲音和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素材裡面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影片進行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配音，製作出一個搞笑又有趣好玩的影片。</a:t>
            </a:r>
            <a:endParaRPr lang="en-US" altLang="zh-TW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endParaRPr lang="zh-TW" altLang="en-US" dirty="0"/>
          </a:p>
        </p:txBody>
      </p:sp>
      <p:sp>
        <p:nvSpPr>
          <p:cNvPr id="4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8" y="5688683"/>
            <a:ext cx="13432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227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功能</a:t>
            </a:r>
            <a:r>
              <a:rPr lang="en-US" altLang="zh-TW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(Use cases)</a:t>
            </a:r>
            <a:endParaRPr lang="zh-TW" altLang="en-US" b="1" dirty="0">
              <a:solidFill>
                <a:srgbClr val="00B0F0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227" y="1136560"/>
            <a:ext cx="10899545" cy="56667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使用者登入、登出                             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13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.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熱門影片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點讚數量</a:t>
            </a:r>
            <a:endParaRPr lang="en-US" altLang="zh-TW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2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. 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拍攝個人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影片</a:t>
            </a:r>
            <a:endParaRPr lang="en-US" altLang="zh-TW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3. 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更改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個人影片標題</a:t>
            </a:r>
            <a:endParaRPr lang="en-US" altLang="zh-TW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4.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刪除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個人影片</a:t>
            </a:r>
            <a:endParaRPr lang="en-US" altLang="zh-TW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5.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訂閱</a:t>
            </a:r>
            <a:endParaRPr lang="en-US" altLang="zh-TW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6.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分享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(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臉書、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Instagram 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、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其他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ap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p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)</a:t>
            </a:r>
            <a:endParaRPr lang="en-US" altLang="zh-TW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7.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按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讚</a:t>
            </a:r>
            <a:endParaRPr lang="en-US" altLang="zh-TW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8.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留言</a:t>
            </a:r>
            <a:endParaRPr lang="en-US" altLang="zh-TW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9.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檢舉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(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不雅言論、影片內容</a:t>
            </a:r>
            <a:r>
              <a:rPr lang="en-US" altLang="zh-TW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10.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素材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庫</a:t>
            </a:r>
            <a:endParaRPr lang="en-US" altLang="zh-TW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11.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搜尋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(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查詢貼文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和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素材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12.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影片配音</a:t>
            </a:r>
            <a:endParaRPr lang="zh-TW" altLang="en-US" dirty="0"/>
          </a:p>
        </p:txBody>
      </p:sp>
      <p:sp>
        <p:nvSpPr>
          <p:cNvPr id="4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8" y="5688683"/>
            <a:ext cx="13432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425" y="283335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架構</a:t>
            </a:r>
            <a:r>
              <a:rPr lang="en-US" altLang="zh-TW" sz="4000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/>
            </a:r>
            <a:br>
              <a:rPr lang="en-US" altLang="zh-TW" sz="4000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</a:br>
            <a:r>
              <a:rPr lang="en-US" altLang="zh-TW" sz="4000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(Architecture</a:t>
            </a:r>
            <a:br>
              <a:rPr lang="en-US" altLang="zh-TW" sz="4000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</a:br>
            <a:r>
              <a:rPr lang="en-US" altLang="zh-TW" sz="4000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diagram)</a:t>
            </a:r>
            <a:endParaRPr lang="zh-TW" altLang="en-US" sz="4000" b="1" dirty="0">
              <a:solidFill>
                <a:srgbClr val="00B0F0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204" y="160638"/>
            <a:ext cx="6048753" cy="6858000"/>
          </a:xfrm>
          <a:prstGeom prst="rect">
            <a:avLst/>
          </a:prstGeom>
        </p:spPr>
      </p:pic>
      <p:sp>
        <p:nvSpPr>
          <p:cNvPr id="6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8" y="5688683"/>
            <a:ext cx="1343212" cy="111458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216346" y="1210962"/>
            <a:ext cx="1161535" cy="66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96588" y="283335"/>
            <a:ext cx="2902204" cy="1594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551292" y="302219"/>
            <a:ext cx="19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glide :</a:t>
            </a:r>
            <a:r>
              <a:rPr lang="zh-TW" altLang="en-US" sz="1600" dirty="0" smtClean="0"/>
              <a:t>載入圖片</a:t>
            </a:r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270013" y="2505788"/>
            <a:ext cx="19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ffmpeg</a:t>
            </a:r>
            <a:r>
              <a:rPr lang="en-US" altLang="zh-TW" sz="1600" dirty="0" smtClean="0"/>
              <a:t> :</a:t>
            </a:r>
            <a:r>
              <a:rPr lang="zh-TW" altLang="en-US" sz="1600" dirty="0" smtClean="0"/>
              <a:t>影片合成</a:t>
            </a:r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3567" y="697718"/>
            <a:ext cx="26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K4LVideoTrimmer :</a:t>
            </a:r>
            <a:r>
              <a:rPr lang="zh-TW" altLang="en-US" sz="1600" dirty="0" smtClean="0"/>
              <a:t>影片播放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進度條</a:t>
            </a:r>
            <a:endParaRPr lang="en-US" altLang="zh-TW" sz="1600" dirty="0" smtClean="0"/>
          </a:p>
        </p:txBody>
      </p:sp>
      <p:sp>
        <p:nvSpPr>
          <p:cNvPr id="12" name="矩形 11"/>
          <p:cNvSpPr/>
          <p:nvPr/>
        </p:nvSpPr>
        <p:spPr>
          <a:xfrm>
            <a:off x="8493789" y="1289228"/>
            <a:ext cx="2775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 smtClean="0"/>
              <a:t>AutoplayVideos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自動影片播放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33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9079" y="0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架構</a:t>
            </a:r>
            <a:r>
              <a:rPr lang="en-US" altLang="zh-TW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-Class diagram</a:t>
            </a:r>
            <a:endParaRPr lang="zh-TW" altLang="en-US" b="1" dirty="0">
              <a:solidFill>
                <a:srgbClr val="00B0F0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667" y="1004552"/>
            <a:ext cx="11758411" cy="575685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3"/>
            <a:ext cx="12192000" cy="68429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7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8637"/>
            <a:ext cx="9903854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Activity diagram</a:t>
            </a:r>
            <a:endParaRPr lang="zh-TW" altLang="en-US" sz="4000" b="1" dirty="0">
              <a:solidFill>
                <a:srgbClr val="00B0F0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9" y="1"/>
            <a:ext cx="6349730" cy="6858000"/>
          </a:xfrm>
          <a:prstGeom prst="rect">
            <a:avLst/>
          </a:prstGeom>
        </p:spPr>
      </p:pic>
      <p:sp>
        <p:nvSpPr>
          <p:cNvPr id="5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7" y="5743419"/>
            <a:ext cx="13432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37" y="435666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Design Pattern</a:t>
            </a:r>
            <a:endParaRPr lang="zh-TW" altLang="en-US" b="1" dirty="0">
              <a:solidFill>
                <a:srgbClr val="00B0F0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137" y="1532629"/>
            <a:ext cx="11033562" cy="5563672"/>
          </a:xfrm>
        </p:spPr>
        <p:txBody>
          <a:bodyPr/>
          <a:lstStyle/>
          <a:p>
            <a:r>
              <a:rPr lang="en-US" altLang="zh-TW" b="1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Singleton </a:t>
            </a:r>
            <a:r>
              <a:rPr lang="en-US" altLang="zh-TW" b="1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Pattern</a:t>
            </a:r>
          </a:p>
          <a:p>
            <a:pPr marL="457200" indent="-457200">
              <a:buAutoNum type="arabicPeriod"/>
            </a:pPr>
            <a:r>
              <a:rPr lang="zh-TW" altLang="zh-TW" sz="20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在</a:t>
            </a:r>
            <a:r>
              <a:rPr lang="zh-TW" altLang="zh-TW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一個典型的Android APP中，我們只需要物件的一個全域</a:t>
            </a:r>
            <a:r>
              <a:rPr lang="zh-TW" altLang="zh-TW" sz="20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實例</a:t>
            </a:r>
            <a:r>
              <a:rPr lang="zh-TW" altLang="en-US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，</a:t>
            </a:r>
            <a:r>
              <a:rPr lang="zh-TW" altLang="zh-TW" sz="20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無論是直接使用</a:t>
            </a:r>
            <a:r>
              <a:rPr lang="zh-TW" altLang="zh-TW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它還是簡單地將它傳遞給另一個類。</a:t>
            </a:r>
            <a:r>
              <a:rPr lang="zh-TW" altLang="en-US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如果我們把這些類產生實體了多個物件，我們就會遇到許多問題，比如異常的</a:t>
            </a:r>
            <a:r>
              <a:rPr lang="en-US" altLang="zh-TW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APP</a:t>
            </a:r>
            <a:r>
              <a:rPr lang="zh-TW" altLang="en-US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反應，資源過度使用和其他混亂的</a:t>
            </a:r>
            <a:r>
              <a:rPr lang="zh-TW" altLang="en-US" sz="20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結果。</a:t>
            </a:r>
            <a:endParaRPr lang="en-US" altLang="zh-TW" sz="20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2. </a:t>
            </a: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使用</a:t>
            </a:r>
            <a:r>
              <a:rPr lang="zh-TW" altLang="en-US" sz="24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位置 </a:t>
            </a:r>
            <a:r>
              <a:rPr lang="en-US" altLang="zh-TW" sz="24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TW" altLang="en-US" sz="24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r>
              <a:rPr lang="en-US" altLang="zh-TW" sz="2000" dirty="0" err="1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sharePreferenceDB</a:t>
            </a:r>
            <a:r>
              <a:rPr lang="en-US" altLang="zh-TW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r>
              <a:rPr lang="zh-TW" altLang="en-US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r>
              <a:rPr lang="en-US" altLang="zh-TW" sz="20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class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3. </a:t>
            </a: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使用方式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endParaRPr lang="en-US" altLang="zh-TW" sz="20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4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7" y="5743419"/>
            <a:ext cx="1343212" cy="1114581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134536" y="3928244"/>
            <a:ext cx="12382860" cy="2471961"/>
            <a:chOff x="220515" y="1342936"/>
            <a:chExt cx="12549755" cy="2471961"/>
          </a:xfrm>
        </p:grpSpPr>
        <p:sp>
          <p:nvSpPr>
            <p:cNvPr id="6" name="文字方塊 5"/>
            <p:cNvSpPr txBox="1"/>
            <p:nvPr/>
          </p:nvSpPr>
          <p:spPr>
            <a:xfrm>
              <a:off x="470438" y="1439779"/>
              <a:ext cx="285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TW" dirty="0" smtClean="0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l="4930" t="15702" r="17241" b="59185"/>
            <a:stretch/>
          </p:blipFill>
          <p:spPr>
            <a:xfrm>
              <a:off x="220515" y="1952643"/>
              <a:ext cx="7446484" cy="1862254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531104" y="1397577"/>
              <a:ext cx="2557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SharePreferenceDB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654134" y="1342936"/>
              <a:ext cx="4668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ProfileActivity</a:t>
              </a:r>
              <a:r>
                <a:rPr lang="en-US" altLang="zh-TW" dirty="0" smtClean="0"/>
                <a:t>   </a:t>
              </a:r>
              <a:r>
                <a:rPr lang="en-US" altLang="zh-TW" dirty="0" err="1" smtClean="0"/>
                <a:t>CommentActivity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2123" y="1978046"/>
              <a:ext cx="63781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dirty="0" err="1" smtClean="0"/>
                <a:t>SharePreferenceDB.getInstance</a:t>
              </a:r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某個</a:t>
              </a:r>
              <a:r>
                <a:rPr lang="en-US" altLang="zh-TW" sz="1600" dirty="0" err="1" smtClean="0"/>
                <a:t>activity.this</a:t>
              </a:r>
              <a:r>
                <a:rPr lang="en-US" altLang="zh-TW" sz="1600" dirty="0"/>
                <a:t>).</a:t>
              </a:r>
              <a:r>
                <a:rPr lang="en-US" altLang="zh-TW" sz="1600" dirty="0" err="1"/>
                <a:t>getInt</a:t>
              </a:r>
              <a:r>
                <a:rPr lang="en-US" altLang="zh-TW" sz="1600" dirty="0"/>
                <a:t>("id</a:t>
              </a:r>
              <a:r>
                <a:rPr lang="en-US" altLang="zh-TW" sz="1600" dirty="0" smtClean="0"/>
                <a:t>")</a:t>
              </a:r>
              <a:endParaRPr lang="zh-TW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92123" y="2325157"/>
              <a:ext cx="61527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dirty="0" err="1" smtClean="0"/>
                <a:t>SharePreferenceDB.getInstance</a:t>
              </a:r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某個</a:t>
              </a:r>
              <a:r>
                <a:rPr lang="en-US" altLang="zh-TW" sz="1600" dirty="0" err="1" smtClean="0"/>
                <a:t>activity.this</a:t>
              </a:r>
              <a:r>
                <a:rPr lang="en-US" altLang="zh-TW" sz="1600" dirty="0"/>
                <a:t>).</a:t>
              </a:r>
              <a:r>
                <a:rPr lang="en-US" altLang="zh-TW" sz="1600" dirty="0" err="1" smtClean="0"/>
                <a:t>getString</a:t>
              </a:r>
              <a:r>
                <a:rPr lang="en-US" altLang="zh-TW" sz="1600" dirty="0" smtClean="0"/>
                <a:t>("</a:t>
              </a:r>
              <a:r>
                <a:rPr lang="en-US" altLang="zh-TW" sz="1600" dirty="0"/>
                <a:t>id</a:t>
              </a:r>
              <a:r>
                <a:rPr lang="en-US" altLang="zh-TW" sz="1600" dirty="0" smtClean="0"/>
                <a:t>")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255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Design Pattern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255" y="1106906"/>
            <a:ext cx="10859545" cy="5426242"/>
          </a:xfrm>
        </p:spPr>
        <p:txBody>
          <a:bodyPr>
            <a:normAutofit/>
          </a:bodyPr>
          <a:lstStyle/>
          <a:p>
            <a:r>
              <a:rPr lang="en-US" altLang="zh-TW" sz="3000" b="1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Adapter Pattern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22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將</a:t>
            </a:r>
            <a:r>
              <a:rPr lang="zh-TW" altLang="en-US" sz="22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一個類別的介面，轉換成另一個介面以供客戶使用。轉接器讓原本介面不相容的類別可以</a:t>
            </a:r>
            <a:r>
              <a:rPr lang="zh-TW" altLang="en-US" sz="22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合作，</a:t>
            </a:r>
            <a:r>
              <a:rPr lang="zh-TW" altLang="en-US" sz="22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這裡使用的目的</a:t>
            </a:r>
            <a:r>
              <a:rPr lang="zh-TW" altLang="en-US" sz="22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為</a:t>
            </a:r>
            <a:r>
              <a:rPr lang="zh-TW" altLang="en-US" sz="2200" dirty="0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把 </a:t>
            </a:r>
            <a:r>
              <a:rPr lang="en-US" altLang="zh-TW" sz="2200" dirty="0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Dataset </a:t>
            </a:r>
            <a:r>
              <a:rPr lang="zh-TW" altLang="en-US" sz="2200" dirty="0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裡面的資料，轉成 </a:t>
            </a:r>
            <a:r>
              <a:rPr lang="en-US" altLang="zh-TW" sz="2200" dirty="0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view </a:t>
            </a:r>
            <a:r>
              <a:rPr lang="zh-TW" altLang="en-US" sz="2200" dirty="0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給 </a:t>
            </a:r>
            <a:r>
              <a:rPr lang="en-US" altLang="zh-TW" sz="2200" dirty="0" err="1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RecyclerView</a:t>
            </a:r>
            <a:r>
              <a:rPr lang="en-US" altLang="zh-TW" sz="2200" dirty="0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r>
              <a:rPr lang="zh-TW" altLang="en-US" sz="2200" dirty="0">
                <a:solidFill>
                  <a:srgbClr val="252525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顯示。</a:t>
            </a:r>
            <a:endParaRPr lang="en-US" altLang="zh-TW" sz="22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514350" indent="-514350">
              <a:buAutoNum type="arabicPeriod"/>
            </a:pPr>
            <a:r>
              <a:rPr lang="zh-TW" altLang="en-US" sz="2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使用位置 </a:t>
            </a:r>
            <a:r>
              <a:rPr lang="en-US" altLang="zh-TW" sz="2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TW" altLang="en-US" sz="2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endParaRPr lang="en-US" altLang="zh-TW" sz="26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  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</a:t>
            </a:r>
            <a:r>
              <a:rPr lang="en-US" altLang="zh-TW" sz="2400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MainVideoContentAutoPlayAdapter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  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</a:t>
            </a:r>
            <a:r>
              <a:rPr lang="en-US" altLang="zh-TW" sz="2400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OtherUserVideoContentAdapter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</a:t>
            </a: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  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</a:t>
            </a:r>
            <a:r>
              <a:rPr lang="en-US" altLang="zh-TW" sz="2400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SearchVideoContentAdapter</a:t>
            </a: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  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</a:t>
            </a:r>
            <a:r>
              <a:rPr lang="en-US" altLang="zh-TW" sz="2400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UserVideoContentAdapter</a:t>
            </a: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  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</a:t>
            </a:r>
            <a:r>
              <a:rPr lang="en-US" altLang="zh-TW" sz="2400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VideoSampleAdapter</a:t>
            </a: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  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</a:t>
            </a:r>
            <a:r>
              <a:rPr lang="en-US" altLang="zh-TW" sz="2400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CommentAdapter</a:t>
            </a: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     </a:t>
            </a:r>
            <a:r>
              <a:rPr lang="en-US" altLang="zh-TW" sz="2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</a:t>
            </a:r>
            <a:r>
              <a:rPr lang="en-US" altLang="zh-TW" sz="2400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ReportDescriptionAdapter</a:t>
            </a:r>
            <a:endParaRPr lang="en-US" altLang="zh-TW" sz="2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514350" indent="-514350">
              <a:buAutoNum type="arabicPeriod"/>
            </a:pPr>
            <a:endParaRPr lang="zh-TW" altLang="en-US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endParaRPr lang="zh-TW" altLang="en-US" dirty="0"/>
          </a:p>
        </p:txBody>
      </p:sp>
      <p:sp>
        <p:nvSpPr>
          <p:cNvPr id="5" name="Shape 62"/>
          <p:cNvSpPr/>
          <p:nvPr/>
        </p:nvSpPr>
        <p:spPr>
          <a:xfrm>
            <a:off x="11414700" y="0"/>
            <a:ext cx="777300" cy="6858000"/>
          </a:xfrm>
          <a:prstGeom prst="rect">
            <a:avLst/>
          </a:prstGeom>
          <a:solidFill>
            <a:srgbClr val="0ABAB5"/>
          </a:solidFill>
          <a:ln w="9525" cap="flat" cmpd="sng">
            <a:solidFill>
              <a:srgbClr val="0ABA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38" y="5725644"/>
            <a:ext cx="13432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664" y="58214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00B0F0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Design Pattern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695988" y="2162434"/>
            <a:ext cx="2975673" cy="2100015"/>
            <a:chOff x="7935132" y="2262752"/>
            <a:chExt cx="3285641" cy="2357873"/>
          </a:xfrm>
        </p:grpSpPr>
        <p:sp>
          <p:nvSpPr>
            <p:cNvPr id="15" name="矩形 14"/>
            <p:cNvSpPr/>
            <p:nvPr/>
          </p:nvSpPr>
          <p:spPr>
            <a:xfrm>
              <a:off x="7935132" y="2262752"/>
              <a:ext cx="3285641" cy="2357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三角形 10"/>
            <p:cNvSpPr/>
            <p:nvPr/>
          </p:nvSpPr>
          <p:spPr>
            <a:xfrm>
              <a:off x="8338088" y="2804202"/>
              <a:ext cx="2355742" cy="133384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480809" y="3661320"/>
              <a:ext cx="2114802" cy="4492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 err="1">
                  <a:solidFill>
                    <a:srgbClr val="006837"/>
                  </a:solidFill>
                  <a:latin typeface="Droid Sans Mono" charset="0"/>
                </a:rPr>
                <a:t>RecyclerView</a:t>
              </a:r>
              <a:endParaRPr lang="zh-TW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92595" y="2436595"/>
              <a:ext cx="2401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solidFill>
                    <a:schemeClr val="bg1">
                      <a:lumMod val="95000"/>
                    </a:schemeClr>
                  </a:solidFill>
                  <a:latin typeface="Droid Sans Mono" charset="0"/>
                </a:rPr>
                <a:t>RecyclerView.Adapter</a:t>
              </a:r>
              <a:endParaRPr lang="zh-TW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206812" y="2481736"/>
            <a:ext cx="7800533" cy="3743734"/>
            <a:chOff x="2414247" y="3308421"/>
            <a:chExt cx="6192992" cy="3106989"/>
          </a:xfrm>
        </p:grpSpPr>
        <p:sp>
          <p:nvSpPr>
            <p:cNvPr id="14" name="圓形圖 13"/>
            <p:cNvSpPr/>
            <p:nvPr/>
          </p:nvSpPr>
          <p:spPr>
            <a:xfrm>
              <a:off x="2460911" y="3308421"/>
              <a:ext cx="3642102" cy="3106989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14247" y="4761505"/>
              <a:ext cx="6192992" cy="3065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CommentAdapter</a:t>
              </a:r>
              <a:r>
                <a:rPr lang="en-US" altLang="zh-TW" dirty="0"/>
                <a:t> </a:t>
              </a:r>
              <a:r>
                <a:rPr lang="en-US" altLang="zh-TW" b="1" dirty="0"/>
                <a:t>extends </a:t>
              </a:r>
              <a:r>
                <a:rPr lang="en-US" altLang="zh-TW" dirty="0" err="1"/>
                <a:t>RecyclerView.Adapter</a:t>
              </a:r>
              <a:r>
                <a:rPr lang="en-US" altLang="zh-TW" dirty="0"/>
                <a:t>&lt;</a:t>
              </a:r>
              <a:r>
                <a:rPr lang="en-US" altLang="zh-TW" dirty="0" err="1"/>
                <a:t>CommentAdapter.ViewHolder</a:t>
              </a:r>
              <a:r>
                <a:rPr lang="en-US" altLang="zh-TW" dirty="0"/>
                <a:t>&gt;</a:t>
              </a: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2410788" y="4550530"/>
            <a:ext cx="7392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Implement </a:t>
            </a:r>
            <a:r>
              <a:rPr lang="en-US" altLang="zh-TW" dirty="0"/>
              <a:t>required methods : </a:t>
            </a:r>
            <a:endParaRPr lang="en-US" altLang="zh-TW" dirty="0" smtClean="0"/>
          </a:p>
          <a:p>
            <a:r>
              <a:rPr lang="en-US" altLang="zh-TW" dirty="0"/>
              <a:t>@Override</a:t>
            </a:r>
          </a:p>
          <a:p>
            <a:r>
              <a:rPr lang="en-US" altLang="zh-TW" b="1" dirty="0"/>
              <a:t>public 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dirty="0" err="1"/>
              <a:t>getItemCount</a:t>
            </a:r>
            <a:r>
              <a:rPr lang="en-US" altLang="zh-TW" dirty="0"/>
              <a:t>() { return </a:t>
            </a:r>
            <a:r>
              <a:rPr lang="en-US" altLang="zh-TW" dirty="0" err="1"/>
              <a:t>commentList.size</a:t>
            </a:r>
            <a:r>
              <a:rPr lang="en-US" altLang="zh-TW" dirty="0"/>
              <a:t>(); </a:t>
            </a:r>
            <a:r>
              <a:rPr lang="en-US" altLang="zh-TW" dirty="0" smtClean="0"/>
              <a:t>}</a:t>
            </a:r>
          </a:p>
          <a:p>
            <a:r>
              <a:rPr lang="en-US" altLang="zh-TW" dirty="0"/>
              <a:t>@Override    </a:t>
            </a:r>
          </a:p>
          <a:p>
            <a:r>
              <a:rPr lang="en-US" altLang="zh-TW" b="1" dirty="0"/>
              <a:t>public </a:t>
            </a:r>
            <a:r>
              <a:rPr lang="en-US" altLang="zh-TW" b="1" dirty="0" err="1"/>
              <a:t>ViewHolder</a:t>
            </a:r>
            <a:r>
              <a:rPr lang="en-US" altLang="zh-TW" b="1" dirty="0"/>
              <a:t> </a:t>
            </a:r>
            <a:r>
              <a:rPr lang="en-US" altLang="zh-TW" dirty="0" err="1"/>
              <a:t>onCreateViewHolder</a:t>
            </a:r>
            <a:r>
              <a:rPr lang="en-US" altLang="zh-TW" dirty="0"/>
              <a:t>(</a:t>
            </a:r>
            <a:r>
              <a:rPr lang="en-US" altLang="zh-TW" dirty="0" err="1"/>
              <a:t>ViewGroup</a:t>
            </a:r>
            <a:r>
              <a:rPr lang="en-US" altLang="zh-TW" dirty="0"/>
              <a:t> parent,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viewType</a:t>
            </a:r>
            <a:r>
              <a:rPr lang="en-US" altLang="zh-TW" dirty="0" smtClean="0"/>
              <a:t>){}</a:t>
            </a:r>
          </a:p>
          <a:p>
            <a:r>
              <a:rPr lang="en-US" altLang="zh-TW" dirty="0"/>
              <a:t>@Override</a:t>
            </a:r>
            <a:br>
              <a:rPr lang="en-US" altLang="zh-TW" dirty="0"/>
            </a:br>
            <a:r>
              <a:rPr lang="en-US" altLang="zh-TW" b="1" dirty="0"/>
              <a:t>public void </a:t>
            </a:r>
            <a:r>
              <a:rPr lang="en-US" altLang="zh-TW" dirty="0" err="1"/>
              <a:t>onBindViewHolder</a:t>
            </a:r>
            <a:r>
              <a:rPr lang="en-US" altLang="zh-TW" dirty="0"/>
              <a:t>(</a:t>
            </a:r>
            <a:r>
              <a:rPr lang="en-US" altLang="zh-TW" b="1" dirty="0"/>
              <a:t>final </a:t>
            </a:r>
            <a:r>
              <a:rPr lang="en-US" altLang="zh-TW" dirty="0" err="1"/>
              <a:t>ViewHolder</a:t>
            </a:r>
            <a:r>
              <a:rPr lang="en-US" altLang="zh-TW" dirty="0"/>
              <a:t> holder, </a:t>
            </a:r>
            <a:r>
              <a:rPr lang="en-US" altLang="zh-TW" b="1" dirty="0"/>
              <a:t>final 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dirty="0"/>
              <a:t>position) </a:t>
            </a:r>
            <a:r>
              <a:rPr lang="en-US" altLang="zh-TW" dirty="0" smtClean="0"/>
              <a:t>{}</a:t>
            </a:r>
          </a:p>
          <a:p>
            <a:r>
              <a:rPr lang="en-US" altLang="zh-TW" b="1" dirty="0" smtClean="0"/>
              <a:t>public </a:t>
            </a:r>
            <a:r>
              <a:rPr lang="en-US" altLang="zh-TW" b="1" dirty="0"/>
              <a:t>void </a:t>
            </a:r>
            <a:r>
              <a:rPr lang="en-US" altLang="zh-TW" dirty="0" err="1"/>
              <a:t>addNewComment</a:t>
            </a:r>
            <a:r>
              <a:rPr lang="en-US" altLang="zh-TW" dirty="0"/>
              <a:t> (Comment comment){}</a:t>
            </a:r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749247" y="1111985"/>
            <a:ext cx="63562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Adapter Pattern</a:t>
            </a:r>
          </a:p>
          <a:p>
            <a:pPr marL="457200" indent="-457200">
              <a:buAutoNum type="arabicPeriod" startAt="3"/>
            </a:pPr>
            <a:r>
              <a:rPr lang="zh-TW" altLang="en-US" sz="24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使用方式 </a:t>
            </a:r>
            <a:r>
              <a:rPr lang="en-US" altLang="zh-TW" sz="24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</a:p>
        </p:txBody>
      </p:sp>
      <p:sp>
        <p:nvSpPr>
          <p:cNvPr id="3" name="矩形 2"/>
          <p:cNvSpPr/>
          <p:nvPr/>
        </p:nvSpPr>
        <p:spPr>
          <a:xfrm>
            <a:off x="2786450" y="1501806"/>
            <a:ext cx="8133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RecyclerView.Adapter</a:t>
            </a:r>
            <a:r>
              <a:rPr lang="en-US" altLang="zh-TW" dirty="0"/>
              <a:t> </a:t>
            </a:r>
            <a:r>
              <a:rPr lang="zh-TW" altLang="en-US" dirty="0"/>
              <a:t>負責提供 </a:t>
            </a:r>
            <a:r>
              <a:rPr lang="en-US" altLang="zh-TW" dirty="0"/>
              <a:t>child-view </a:t>
            </a:r>
            <a:r>
              <a:rPr lang="zh-TW" altLang="en-US" dirty="0"/>
              <a:t>給 </a:t>
            </a:r>
            <a:r>
              <a:rPr lang="en-US" altLang="zh-TW" dirty="0" err="1"/>
              <a:t>RecyclerView</a:t>
            </a:r>
            <a:r>
              <a:rPr lang="en-US" altLang="zh-TW" dirty="0"/>
              <a:t> </a:t>
            </a:r>
            <a:r>
              <a:rPr lang="zh-TW" altLang="en-US" dirty="0"/>
              <a:t>使用，同時也負責把資料跟 </a:t>
            </a:r>
            <a:r>
              <a:rPr lang="en-US" altLang="zh-TW" dirty="0"/>
              <a:t>child-view </a:t>
            </a:r>
            <a:r>
              <a:rPr lang="zh-TW" altLang="en-US" dirty="0"/>
              <a:t>綁在一起。實際上並不是直接對上 </a:t>
            </a:r>
            <a:r>
              <a:rPr lang="en-US" altLang="zh-TW" dirty="0"/>
              <a:t>View</a:t>
            </a:r>
            <a:r>
              <a:rPr lang="zh-TW" altLang="en-US" dirty="0"/>
              <a:t>，而是對上 </a:t>
            </a:r>
            <a:r>
              <a:rPr lang="en-US" altLang="zh-TW" dirty="0" err="1"/>
              <a:t>ViewHolder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636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433</Words>
  <Application>Microsoft Office PowerPoint</Application>
  <PresentationFormat>寬螢幕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Adobe 楷体 Std R</vt:lpstr>
      <vt:lpstr>Droid Sans Mono</vt:lpstr>
      <vt:lpstr>新細明體</vt:lpstr>
      <vt:lpstr>Arial</vt:lpstr>
      <vt:lpstr>Calibri</vt:lpstr>
      <vt:lpstr>Calibri Light</vt:lpstr>
      <vt:lpstr>Office 佈景主題</vt:lpstr>
      <vt:lpstr>    </vt:lpstr>
      <vt:lpstr>Introduction</vt:lpstr>
      <vt:lpstr>功能(Use cases)</vt:lpstr>
      <vt:lpstr>架構 (Architecture  diagram)</vt:lpstr>
      <vt:lpstr>架構-Class diagram</vt:lpstr>
      <vt:lpstr>Activity diagram</vt:lpstr>
      <vt:lpstr>Design Pattern</vt:lpstr>
      <vt:lpstr>Design Pattern</vt:lpstr>
      <vt:lpstr>Design Pattern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狂說</dc:title>
  <dc:creator>user</dc:creator>
  <cp:lastModifiedBy>owner</cp:lastModifiedBy>
  <cp:revision>27</cp:revision>
  <dcterms:created xsi:type="dcterms:W3CDTF">2018-06-08T07:00:22Z</dcterms:created>
  <dcterms:modified xsi:type="dcterms:W3CDTF">2018-06-10T17:03:07Z</dcterms:modified>
</cp:coreProperties>
</file>