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9" r:id="rId2"/>
    <p:sldId id="390" r:id="rId3"/>
    <p:sldId id="391" r:id="rId4"/>
    <p:sldId id="392" r:id="rId5"/>
    <p:sldId id="397" r:id="rId6"/>
    <p:sldId id="398" r:id="rId7"/>
    <p:sldId id="399" r:id="rId8"/>
    <p:sldId id="416" r:id="rId9"/>
    <p:sldId id="4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448"/>
    <a:srgbClr val="F39B0D"/>
    <a:srgbClr val="AB6D09"/>
    <a:srgbClr val="ED1C24"/>
    <a:srgbClr val="F2F2F2"/>
    <a:srgbClr val="70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2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A14CB30-CACA-4B22-80CB-1D002B93DEA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74567" y="2497694"/>
            <a:ext cx="4211053" cy="239915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27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0A2E303-DC00-4E24-8B66-E09C98019BC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1000" y="381000"/>
            <a:ext cx="7114674" cy="6096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569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D60DCDD-9DA2-488D-9E2A-47D8A28FF90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182851" y="2161054"/>
            <a:ext cx="2130552" cy="3708647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341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381000" y="381000"/>
            <a:ext cx="11430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00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3E768F-8BA2-4DBC-AB3F-38B0E10752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42524"/>
            <a:ext cx="12192000" cy="3359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60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C515B3-8B9E-4B8F-BF11-E91C2BEFA784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197A178-3328-46F7-961A-3AE06EE82D3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7485" y="2983829"/>
            <a:ext cx="2136080" cy="19471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8C7A43-A9AD-49F8-A807-30579B8587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8435" y="2983829"/>
            <a:ext cx="2136080" cy="19471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924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7B9CCB-2A96-4CA6-9871-9F4937FD7B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5523" y="2400300"/>
            <a:ext cx="3337560" cy="3337560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433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7C1DC1F-AC62-4D3B-AB3B-24ECC08279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12072" y="2559273"/>
            <a:ext cx="2289146" cy="339983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23068B3-D42A-4DD1-A2D2-1E4DADC3C5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6556" y="2559274"/>
            <a:ext cx="2289146" cy="339983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98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A4F9EA4-6831-430E-9168-A7E3B44E0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36436" y="4136571"/>
            <a:ext cx="1289304" cy="128930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DDB1C4D-0A88-4CA1-B96E-1E451ADA215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449624" y="4136571"/>
            <a:ext cx="1289304" cy="128930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6A1A0C-E1F6-4715-A12C-B4D3571A4F4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464536" y="4136571"/>
            <a:ext cx="1289304" cy="128930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87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089F2C9-4B61-4018-9B75-46E4D0FD9B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1000" y="2117039"/>
            <a:ext cx="5714997" cy="190195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7BA75B4-9C90-4DC4-A769-C78AA2BFA3F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1000" y="4197666"/>
            <a:ext cx="5714997" cy="190195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36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09AEC6FC-A76B-475D-B60A-D98DB52FEC1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361638" y="2025370"/>
            <a:ext cx="1688013" cy="2282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DB4D3871-6E1B-4AB8-9BF5-AC380E305C4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45721" y="2025369"/>
            <a:ext cx="1688013" cy="2282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51216AB-696A-4547-92B5-516C55E772E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251992" y="2025369"/>
            <a:ext cx="1688013" cy="2282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216A714-019C-4AAB-81FC-4DE7D6CDCA3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211521" y="2025369"/>
            <a:ext cx="1688013" cy="2282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77929412-141B-46B4-BEC7-E320D19D3ED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2348" y="2025369"/>
            <a:ext cx="1688013" cy="2282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9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75C230-4B64-491D-9780-D9B4850B296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730115" y="2194560"/>
            <a:ext cx="2731770" cy="369783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033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16F05-A809-4724-8050-A0CF3EEF964C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>
          <p15:clr>
            <a:srgbClr val="F26B43"/>
          </p15:clr>
        </p15:guide>
        <p15:guide id="2" pos="240">
          <p15:clr>
            <a:srgbClr val="F26B43"/>
          </p15:clr>
        </p15:guide>
        <p15:guide id="3" pos="2664">
          <p15:clr>
            <a:srgbClr val="F26B43"/>
          </p15:clr>
        </p15:guide>
        <p15:guide id="4" pos="5016">
          <p15:clr>
            <a:srgbClr val="F26B43"/>
          </p15:clr>
        </p15:guide>
        <p15:guide id="5" pos="7440">
          <p15:clr>
            <a:srgbClr val="F26B43"/>
          </p15:clr>
        </p15:guide>
        <p15:guide id="6" orient="horz" pos="2808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8484B8-0E2E-4BA8-8FA4-55A8807CD2A1}"/>
              </a:ext>
            </a:extLst>
          </p:cNvPr>
          <p:cNvSpPr txBox="1"/>
          <p:nvPr/>
        </p:nvSpPr>
        <p:spPr>
          <a:xfrm>
            <a:off x="746929" y="2446543"/>
            <a:ext cx="219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TRỊNH HOÀNG HƯNG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DA309-0C84-4308-87A2-B07A08DBF83A}"/>
              </a:ext>
            </a:extLst>
          </p:cNvPr>
          <p:cNvSpPr txBox="1"/>
          <p:nvPr/>
        </p:nvSpPr>
        <p:spPr>
          <a:xfrm>
            <a:off x="774956" y="3587655"/>
            <a:ext cx="219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NGÔ THANH PHÚ 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7B481-E58F-4062-B205-0734D184CD1A}"/>
              </a:ext>
            </a:extLst>
          </p:cNvPr>
          <p:cNvSpPr txBox="1"/>
          <p:nvPr/>
        </p:nvSpPr>
        <p:spPr>
          <a:xfrm>
            <a:off x="776931" y="4650990"/>
            <a:ext cx="219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TRẦN VIỆT HUY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02458-CB68-4EF2-9128-218CDAC48BC0}"/>
              </a:ext>
            </a:extLst>
          </p:cNvPr>
          <p:cNvSpPr txBox="1"/>
          <p:nvPr/>
        </p:nvSpPr>
        <p:spPr>
          <a:xfrm>
            <a:off x="774956" y="5655362"/>
            <a:ext cx="219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TỪ VĂN KHẢ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9938BD-9B01-4F05-BD5F-BAA8132CFD61}"/>
              </a:ext>
            </a:extLst>
          </p:cNvPr>
          <p:cNvGrpSpPr/>
          <p:nvPr/>
        </p:nvGrpSpPr>
        <p:grpSpPr>
          <a:xfrm>
            <a:off x="760942" y="2477484"/>
            <a:ext cx="1889970" cy="3574654"/>
            <a:chOff x="813473" y="2446542"/>
            <a:chExt cx="1889970" cy="35746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06B7F8-62EB-4E0A-9C71-D25FB44A9151}"/>
                </a:ext>
              </a:extLst>
            </p:cNvPr>
            <p:cNvSpPr/>
            <p:nvPr/>
          </p:nvSpPr>
          <p:spPr>
            <a:xfrm>
              <a:off x="815349" y="2446542"/>
              <a:ext cx="1888094" cy="3807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452B85-46B7-4115-A073-F3CB76BA7EA8}"/>
                </a:ext>
              </a:extLst>
            </p:cNvPr>
            <p:cNvSpPr/>
            <p:nvPr/>
          </p:nvSpPr>
          <p:spPr>
            <a:xfrm>
              <a:off x="813473" y="3564700"/>
              <a:ext cx="1888094" cy="3807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D5F7F4-1DB5-49C3-8E3C-0F36C3A59FBC}"/>
                </a:ext>
              </a:extLst>
            </p:cNvPr>
            <p:cNvSpPr/>
            <p:nvPr/>
          </p:nvSpPr>
          <p:spPr>
            <a:xfrm>
              <a:off x="813473" y="4617118"/>
              <a:ext cx="1888094" cy="3807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B30874-9172-4B6A-9CB5-93EE45C88894}"/>
                </a:ext>
              </a:extLst>
            </p:cNvPr>
            <p:cNvSpPr/>
            <p:nvPr/>
          </p:nvSpPr>
          <p:spPr>
            <a:xfrm>
              <a:off x="813473" y="5640473"/>
              <a:ext cx="1888094" cy="3807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F931ED-9520-4D59-B90B-B447DE607E81}"/>
              </a:ext>
            </a:extLst>
          </p:cNvPr>
          <p:cNvSpPr txBox="1"/>
          <p:nvPr/>
        </p:nvSpPr>
        <p:spPr>
          <a:xfrm>
            <a:off x="1016761" y="1191944"/>
            <a:ext cx="31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Kiona" panose="00000500000000000000" pitchFamily="2" charset="0"/>
                <a:ea typeface="Helmet" pitchFamily="50" charset="-128"/>
                <a:cs typeface="Helmet" pitchFamily="50" charset="-128"/>
              </a:rPr>
              <a:t>PRN292 – SE1413 – Team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930273-D721-4372-B78C-5C08A7930706}"/>
              </a:ext>
            </a:extLst>
          </p:cNvPr>
          <p:cNvGrpSpPr/>
          <p:nvPr/>
        </p:nvGrpSpPr>
        <p:grpSpPr>
          <a:xfrm>
            <a:off x="10917816" y="-1080371"/>
            <a:ext cx="858762" cy="1080371"/>
            <a:chOff x="324135" y="0"/>
            <a:chExt cx="858762" cy="10803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1B44FF-667D-4189-93D3-AC074184B835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25073F-271E-4A02-A50F-85E186AA62B3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01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BE9BF-6E43-437C-ABBA-D494A43BA1D2}"/>
              </a:ext>
            </a:extLst>
          </p:cNvPr>
          <p:cNvSpPr/>
          <p:nvPr/>
        </p:nvSpPr>
        <p:spPr>
          <a:xfrm>
            <a:off x="1023238" y="1140551"/>
            <a:ext cx="2663859" cy="4129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27590-CF6C-426A-82D2-7CDC79099F74}"/>
              </a:ext>
            </a:extLst>
          </p:cNvPr>
          <p:cNvSpPr txBox="1"/>
          <p:nvPr/>
        </p:nvSpPr>
        <p:spPr>
          <a:xfrm>
            <a:off x="1005790" y="965571"/>
            <a:ext cx="971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en-US" sz="2400" b="1" dirty="0">
                <a:solidFill>
                  <a:schemeClr val="tx2"/>
                </a:solidFill>
                <a:latin typeface="Wingdings" panose="05000000000000000000" pitchFamily="2" charset="2"/>
              </a:rPr>
              <a:t>&amp;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BOOKSTORE – eCommerce Website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A7A41-20A8-4DFC-9876-776A832433F2}"/>
              </a:ext>
            </a:extLst>
          </p:cNvPr>
          <p:cNvSpPr/>
          <p:nvPr/>
        </p:nvSpPr>
        <p:spPr>
          <a:xfrm>
            <a:off x="-1695266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EFBFAA3-F0AC-4319-8DCD-24E6BF15D81D}"/>
              </a:ext>
            </a:extLst>
          </p:cNvPr>
          <p:cNvSpPr/>
          <p:nvPr/>
        </p:nvSpPr>
        <p:spPr>
          <a:xfrm>
            <a:off x="718902" y="2329767"/>
            <a:ext cx="3268871" cy="568366"/>
          </a:xfrm>
          <a:prstGeom prst="frame">
            <a:avLst>
              <a:gd name="adj1" fmla="val 7550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5AB3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F6C97-9C90-46C7-B914-705B50CC0DF2}"/>
              </a:ext>
            </a:extLst>
          </p:cNvPr>
          <p:cNvSpPr/>
          <p:nvPr/>
        </p:nvSpPr>
        <p:spPr>
          <a:xfrm>
            <a:off x="2800490" y="2260007"/>
            <a:ext cx="1021880" cy="707886"/>
          </a:xfrm>
          <a:prstGeom prst="rect">
            <a:avLst/>
          </a:prstGeom>
          <a:solidFill>
            <a:srgbClr val="7048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E1035CD5-E5C7-471A-803F-CE5014AE7219}"/>
              </a:ext>
            </a:extLst>
          </p:cNvPr>
          <p:cNvSpPr/>
          <p:nvPr/>
        </p:nvSpPr>
        <p:spPr>
          <a:xfrm>
            <a:off x="718903" y="3470879"/>
            <a:ext cx="3268870" cy="568366"/>
          </a:xfrm>
          <a:prstGeom prst="frame">
            <a:avLst>
              <a:gd name="adj1" fmla="val 7550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5AB3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7E508314-7765-4B59-8218-125D22DCDD5B}"/>
              </a:ext>
            </a:extLst>
          </p:cNvPr>
          <p:cNvSpPr/>
          <p:nvPr/>
        </p:nvSpPr>
        <p:spPr>
          <a:xfrm>
            <a:off x="718903" y="4543722"/>
            <a:ext cx="3268870" cy="568366"/>
          </a:xfrm>
          <a:prstGeom prst="frame">
            <a:avLst>
              <a:gd name="adj1" fmla="val 7550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5AB3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C58EA6C7-111C-44D6-92C4-547869854571}"/>
              </a:ext>
            </a:extLst>
          </p:cNvPr>
          <p:cNvSpPr/>
          <p:nvPr/>
        </p:nvSpPr>
        <p:spPr>
          <a:xfrm>
            <a:off x="718902" y="5548296"/>
            <a:ext cx="3268871" cy="568366"/>
          </a:xfrm>
          <a:prstGeom prst="frame">
            <a:avLst>
              <a:gd name="adj1" fmla="val 7550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5AB3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60DFA-AECB-4C49-9234-3153398C676E}"/>
              </a:ext>
            </a:extLst>
          </p:cNvPr>
          <p:cNvSpPr txBox="1"/>
          <p:nvPr/>
        </p:nvSpPr>
        <p:spPr>
          <a:xfrm>
            <a:off x="1922112" y="6306453"/>
            <a:ext cx="91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ona" panose="00000500000000000000" pitchFamily="2" charset="0"/>
                <a:ea typeface="Roboto" panose="02000000000000000000" pitchFamily="2" charset="0"/>
                <a:cs typeface="Times Sans Serif" panose="02020603050405020304" pitchFamily="18" charset="0"/>
              </a:rPr>
              <a:t>45%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A25602-0E0D-4F33-BD51-BA718CCD1C33}"/>
              </a:ext>
            </a:extLst>
          </p:cNvPr>
          <p:cNvSpPr/>
          <p:nvPr/>
        </p:nvSpPr>
        <p:spPr>
          <a:xfrm>
            <a:off x="2796137" y="4466324"/>
            <a:ext cx="1021880" cy="707886"/>
          </a:xfrm>
          <a:prstGeom prst="rect">
            <a:avLst/>
          </a:prstGeom>
          <a:solidFill>
            <a:srgbClr val="F3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1BDC1-B719-4DE6-AF59-94B0F9963E7C}"/>
              </a:ext>
            </a:extLst>
          </p:cNvPr>
          <p:cNvSpPr/>
          <p:nvPr/>
        </p:nvSpPr>
        <p:spPr>
          <a:xfrm>
            <a:off x="2800490" y="2260007"/>
            <a:ext cx="1021880" cy="707886"/>
          </a:xfrm>
          <a:prstGeom prst="rect">
            <a:avLst/>
          </a:prstGeom>
          <a:solidFill>
            <a:srgbClr val="7048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1AB814-A849-48F5-A1C2-18424602B8EF}"/>
              </a:ext>
            </a:extLst>
          </p:cNvPr>
          <p:cNvSpPr/>
          <p:nvPr/>
        </p:nvSpPr>
        <p:spPr>
          <a:xfrm>
            <a:off x="2796137" y="3392829"/>
            <a:ext cx="1021880" cy="707886"/>
          </a:xfrm>
          <a:prstGeom prst="rect">
            <a:avLst/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D9349D-67BC-4F2A-9AF6-6A40C936D2CE}"/>
              </a:ext>
            </a:extLst>
          </p:cNvPr>
          <p:cNvSpPr/>
          <p:nvPr/>
        </p:nvSpPr>
        <p:spPr>
          <a:xfrm>
            <a:off x="2796137" y="3386757"/>
            <a:ext cx="1021880" cy="707886"/>
          </a:xfrm>
          <a:prstGeom prst="rect">
            <a:avLst/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F3EFEC-095F-43FB-8921-A5BBF2383D47}"/>
              </a:ext>
            </a:extLst>
          </p:cNvPr>
          <p:cNvSpPr/>
          <p:nvPr/>
        </p:nvSpPr>
        <p:spPr>
          <a:xfrm>
            <a:off x="2800490" y="4466324"/>
            <a:ext cx="1021880" cy="707886"/>
          </a:xfrm>
          <a:prstGeom prst="rect">
            <a:avLst/>
          </a:prstGeom>
          <a:solidFill>
            <a:srgbClr val="F3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E7D4E-6F1B-4D4B-BE8E-85ADFFF097D7}"/>
              </a:ext>
            </a:extLst>
          </p:cNvPr>
          <p:cNvSpPr/>
          <p:nvPr/>
        </p:nvSpPr>
        <p:spPr>
          <a:xfrm>
            <a:off x="2796137" y="5478536"/>
            <a:ext cx="1021880" cy="707886"/>
          </a:xfrm>
          <a:prstGeom prst="rect">
            <a:avLst/>
          </a:prstGeom>
          <a:solidFill>
            <a:srgbClr val="F6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33717B-55C8-419A-8C21-89D64D228B54}"/>
              </a:ext>
            </a:extLst>
          </p:cNvPr>
          <p:cNvGrpSpPr/>
          <p:nvPr/>
        </p:nvGrpSpPr>
        <p:grpSpPr>
          <a:xfrm>
            <a:off x="-316991" y="2260007"/>
            <a:ext cx="1021880" cy="3917017"/>
            <a:chOff x="4397400" y="2269405"/>
            <a:chExt cx="1021880" cy="39170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B77CAC2-8167-4DFE-9038-4805B9647702}"/>
                </a:ext>
              </a:extLst>
            </p:cNvPr>
            <p:cNvSpPr/>
            <p:nvPr/>
          </p:nvSpPr>
          <p:spPr>
            <a:xfrm>
              <a:off x="4397400" y="2269405"/>
              <a:ext cx="1021880" cy="707886"/>
            </a:xfrm>
            <a:prstGeom prst="rect">
              <a:avLst/>
            </a:prstGeom>
            <a:solidFill>
              <a:srgbClr val="704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01EB8A0-1376-415C-8474-6C0D4C2B3A7E}"/>
                </a:ext>
              </a:extLst>
            </p:cNvPr>
            <p:cNvSpPr/>
            <p:nvPr/>
          </p:nvSpPr>
          <p:spPr>
            <a:xfrm>
              <a:off x="4397400" y="3401119"/>
              <a:ext cx="1021880" cy="707886"/>
            </a:xfrm>
            <a:prstGeom prst="rect">
              <a:avLst/>
            </a:prstGeom>
            <a:solidFill>
              <a:srgbClr val="AB6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345689-3EF6-4B34-8DF2-8C3CA857920C}"/>
                </a:ext>
              </a:extLst>
            </p:cNvPr>
            <p:cNvSpPr/>
            <p:nvPr/>
          </p:nvSpPr>
          <p:spPr>
            <a:xfrm>
              <a:off x="4397400" y="4466324"/>
              <a:ext cx="1021880" cy="707886"/>
            </a:xfrm>
            <a:prstGeom prst="rect">
              <a:avLst/>
            </a:prstGeom>
            <a:solidFill>
              <a:srgbClr val="F3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7298-6729-4EE3-97F3-F94F726F1855}"/>
                </a:ext>
              </a:extLst>
            </p:cNvPr>
            <p:cNvSpPr/>
            <p:nvPr/>
          </p:nvSpPr>
          <p:spPr>
            <a:xfrm>
              <a:off x="4397400" y="5478536"/>
              <a:ext cx="1021880" cy="707886"/>
            </a:xfrm>
            <a:prstGeom prst="rect">
              <a:avLst/>
            </a:prstGeom>
            <a:solidFill>
              <a:srgbClr val="F6B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2C063-60C0-4E0D-86BD-1A072EFF276C}"/>
              </a:ext>
            </a:extLst>
          </p:cNvPr>
          <p:cNvGrpSpPr/>
          <p:nvPr/>
        </p:nvGrpSpPr>
        <p:grpSpPr>
          <a:xfrm>
            <a:off x="2800490" y="2260007"/>
            <a:ext cx="1021880" cy="3917017"/>
            <a:chOff x="4397400" y="2269405"/>
            <a:chExt cx="1021880" cy="391701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A95701-A059-4554-A709-7C527A1D8002}"/>
                </a:ext>
              </a:extLst>
            </p:cNvPr>
            <p:cNvSpPr/>
            <p:nvPr/>
          </p:nvSpPr>
          <p:spPr>
            <a:xfrm>
              <a:off x="4397400" y="2269405"/>
              <a:ext cx="1021880" cy="707886"/>
            </a:xfrm>
            <a:prstGeom prst="rect">
              <a:avLst/>
            </a:prstGeom>
            <a:solidFill>
              <a:srgbClr val="704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AD7346-9F05-4C2F-9491-A87B234B3CDD}"/>
                </a:ext>
              </a:extLst>
            </p:cNvPr>
            <p:cNvSpPr/>
            <p:nvPr/>
          </p:nvSpPr>
          <p:spPr>
            <a:xfrm>
              <a:off x="4397400" y="3401119"/>
              <a:ext cx="1021880" cy="707886"/>
            </a:xfrm>
            <a:prstGeom prst="rect">
              <a:avLst/>
            </a:prstGeom>
            <a:solidFill>
              <a:srgbClr val="AB6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D51171-9FA7-4CFD-9AE9-AC5C9DC6D998}"/>
                </a:ext>
              </a:extLst>
            </p:cNvPr>
            <p:cNvSpPr/>
            <p:nvPr/>
          </p:nvSpPr>
          <p:spPr>
            <a:xfrm>
              <a:off x="4397400" y="4466324"/>
              <a:ext cx="1021880" cy="707886"/>
            </a:xfrm>
            <a:prstGeom prst="rect">
              <a:avLst/>
            </a:prstGeom>
            <a:solidFill>
              <a:srgbClr val="F3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6EB979-325E-4725-ADCA-FB57DBB9C26C}"/>
                </a:ext>
              </a:extLst>
            </p:cNvPr>
            <p:cNvSpPr/>
            <p:nvPr/>
          </p:nvSpPr>
          <p:spPr>
            <a:xfrm>
              <a:off x="4397400" y="5478536"/>
              <a:ext cx="1021880" cy="707886"/>
            </a:xfrm>
            <a:prstGeom prst="rect">
              <a:avLst/>
            </a:prstGeom>
            <a:solidFill>
              <a:srgbClr val="F6B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9EAA9-D6BE-4006-9F12-5938352CBF83}"/>
              </a:ext>
            </a:extLst>
          </p:cNvPr>
          <p:cNvGrpSpPr/>
          <p:nvPr/>
        </p:nvGrpSpPr>
        <p:grpSpPr>
          <a:xfrm>
            <a:off x="6500887" y="1954073"/>
            <a:ext cx="5172710" cy="4452999"/>
            <a:chOff x="6500887" y="1954073"/>
            <a:chExt cx="5172710" cy="445299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9F6378B-D905-4F2D-8A0E-1F4CB8746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887" y="1954073"/>
              <a:ext cx="5172710" cy="44529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9" name="Picture Placeholder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6D6B1C2-CC5A-4406-93F3-1691D747B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4" r="3774"/>
            <a:stretch>
              <a:fillRect/>
            </a:stretch>
          </p:blipFill>
          <p:spPr>
            <a:xfrm>
              <a:off x="6993380" y="2493422"/>
              <a:ext cx="4300538" cy="23685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69ADE4-F186-4F7A-8A8B-AE23B4544D40}"/>
              </a:ext>
            </a:extLst>
          </p:cNvPr>
          <p:cNvSpPr txBox="1"/>
          <p:nvPr/>
        </p:nvSpPr>
        <p:spPr>
          <a:xfrm>
            <a:off x="2858983" y="2453907"/>
            <a:ext cx="9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solidFill>
                  <a:schemeClr val="bg1"/>
                </a:solidFill>
              </a:rPr>
              <a:t>HE140042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36D49A-8356-4F52-9B40-6FC3C1D7B0D2}"/>
              </a:ext>
            </a:extLst>
          </p:cNvPr>
          <p:cNvSpPr txBox="1"/>
          <p:nvPr/>
        </p:nvSpPr>
        <p:spPr>
          <a:xfrm>
            <a:off x="2827378" y="3595642"/>
            <a:ext cx="9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chemeClr val="bg1"/>
                </a:solidFill>
              </a:rPr>
              <a:t>HE140186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A9C89C-C2C1-4006-9C0B-595AC8306BEF}"/>
              </a:ext>
            </a:extLst>
          </p:cNvPr>
          <p:cNvSpPr txBox="1"/>
          <p:nvPr/>
        </p:nvSpPr>
        <p:spPr>
          <a:xfrm>
            <a:off x="2849323" y="4672369"/>
            <a:ext cx="9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chemeClr val="bg1"/>
                </a:solidFill>
              </a:rPr>
              <a:t>HE140202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AF1D00-0C44-431A-A3DD-A5A480815052}"/>
              </a:ext>
            </a:extLst>
          </p:cNvPr>
          <p:cNvSpPr txBox="1"/>
          <p:nvPr/>
        </p:nvSpPr>
        <p:spPr>
          <a:xfrm>
            <a:off x="2849323" y="5655362"/>
            <a:ext cx="97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chemeClr val="bg1"/>
                </a:solidFill>
              </a:rPr>
              <a:t>HE140457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4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390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157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1.25E-6 0.05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00027 0.164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0.1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00039 0.1483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0"/>
                            </p:stCondLst>
                            <p:childTnLst>
                              <p:par>
                                <p:cTn id="7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25598 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25573 3.33333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1" animBg="1"/>
      <p:bldP spid="12" grpId="0" animBg="1"/>
      <p:bldP spid="10" grpId="0" animBg="1"/>
      <p:bldP spid="10" grpId="1" animBg="1"/>
      <p:bldP spid="18" grpId="0" animBg="1"/>
      <p:bldP spid="24" grpId="0" animBg="1"/>
      <p:bldP spid="35" grpId="0" animBg="1"/>
      <p:bldP spid="41" grpId="0" animBg="1"/>
      <p:bldP spid="41" grpId="1" animBg="1"/>
      <p:bldP spid="41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20" grpId="0" animBg="1"/>
      <p:bldP spid="20" grpId="1" animBg="1"/>
      <p:bldP spid="26" grpId="0" animBg="1"/>
      <p:bldP spid="26" grpId="1" animBg="1"/>
      <p:bldP spid="37" grpId="0" animBg="1"/>
      <p:bldP spid="37" grpId="1" animBg="1"/>
      <p:bldP spid="8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930273-D721-4372-B78C-5C08A7930706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1B44FF-667D-4189-93D3-AC074184B835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25073F-271E-4A02-A50F-85E186AA62B3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1A7A41-20A8-4DFC-9876-776A832433F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1A2F8C-FDA6-444C-9532-B1ED023B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23" y="1573242"/>
            <a:ext cx="3245287" cy="30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83727A-F300-47CE-B07E-9377565FBAAF}"/>
              </a:ext>
            </a:extLst>
          </p:cNvPr>
          <p:cNvSpPr txBox="1"/>
          <p:nvPr/>
        </p:nvSpPr>
        <p:spPr>
          <a:xfrm>
            <a:off x="0" y="245520"/>
            <a:ext cx="971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Background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AFE5EB-0DA1-4638-B6EA-B56849BC94CD}"/>
              </a:ext>
            </a:extLst>
          </p:cNvPr>
          <p:cNvSpPr txBox="1"/>
          <p:nvPr/>
        </p:nvSpPr>
        <p:spPr>
          <a:xfrm>
            <a:off x="3746981" y="4879568"/>
            <a:ext cx="193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D1C24"/>
                </a:solidFill>
                <a:latin typeface="Tunga" panose="020B0502040204020203" pitchFamily="34" charset="0"/>
                <a:ea typeface="Roboto Slab" pitchFamily="2" charset="0"/>
                <a:cs typeface="Tunga" panose="020B0502040204020203" pitchFamily="34" charset="0"/>
              </a:rPr>
              <a:t>Covid 19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Tunga" panose="020B0502040204020203" pitchFamily="34" charset="0"/>
              <a:ea typeface="Roboto Slab" pitchFamily="2" charset="0"/>
              <a:cs typeface="Tunga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5D14EC-5016-4322-8AE1-D0EB46091BBB}"/>
              </a:ext>
            </a:extLst>
          </p:cNvPr>
          <p:cNvGrpSpPr/>
          <p:nvPr/>
        </p:nvGrpSpPr>
        <p:grpSpPr>
          <a:xfrm>
            <a:off x="7093645" y="2626858"/>
            <a:ext cx="1444803" cy="707886"/>
            <a:chOff x="7418110" y="2666188"/>
            <a:chExt cx="1444803" cy="707886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95F14BFE-EAFD-4B58-9F3C-4B5B95BFE548}"/>
                </a:ext>
              </a:extLst>
            </p:cNvPr>
            <p:cNvSpPr/>
            <p:nvPr/>
          </p:nvSpPr>
          <p:spPr>
            <a:xfrm rot="10800000" flipH="1">
              <a:off x="7418110" y="2781752"/>
              <a:ext cx="331381" cy="33138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B8469A-53BF-457E-B732-E52A4FBC66A3}"/>
                </a:ext>
              </a:extLst>
            </p:cNvPr>
            <p:cNvSpPr txBox="1"/>
            <p:nvPr/>
          </p:nvSpPr>
          <p:spPr>
            <a:xfrm>
              <a:off x="7832652" y="2666188"/>
              <a:ext cx="10302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noProof="0" dirty="0">
                  <a:solidFill>
                    <a:srgbClr val="ED1C24"/>
                  </a:solidFill>
                  <a:latin typeface="Tunga" panose="020B0502040204020203" pitchFamily="34" charset="0"/>
                  <a:ea typeface="Roboto Slab" pitchFamily="2" charset="0"/>
                  <a:cs typeface="Tunga" panose="020B0502040204020203" pitchFamily="34" charset="0"/>
                </a:rPr>
                <a:t>52%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Tunga" panose="020B0502040204020203" pitchFamily="34" charset="0"/>
                <a:ea typeface="Roboto Slab" pitchFamily="2" charset="0"/>
                <a:cs typeface="Tunga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2ADA3-B07E-4F03-8D2B-1C95BDC0A6AB}"/>
              </a:ext>
            </a:extLst>
          </p:cNvPr>
          <p:cNvGrpSpPr/>
          <p:nvPr/>
        </p:nvGrpSpPr>
        <p:grpSpPr>
          <a:xfrm>
            <a:off x="7093645" y="3643073"/>
            <a:ext cx="1444802" cy="707886"/>
            <a:chOff x="7418110" y="3682403"/>
            <a:chExt cx="1444802" cy="707886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87AC58D-7028-4B5E-91FB-0AB17A911FA1}"/>
                </a:ext>
              </a:extLst>
            </p:cNvPr>
            <p:cNvSpPr/>
            <p:nvPr/>
          </p:nvSpPr>
          <p:spPr>
            <a:xfrm flipH="1">
              <a:off x="7418110" y="3781647"/>
              <a:ext cx="331381" cy="331381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B2414A-8866-48DC-BFCB-723D40B01429}"/>
                </a:ext>
              </a:extLst>
            </p:cNvPr>
            <p:cNvSpPr txBox="1"/>
            <p:nvPr/>
          </p:nvSpPr>
          <p:spPr>
            <a:xfrm>
              <a:off x="7832651" y="3682403"/>
              <a:ext cx="10302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noProof="0" dirty="0">
                  <a:solidFill>
                    <a:srgbClr val="00B050"/>
                  </a:solidFill>
                  <a:latin typeface="Tunga" panose="020B0502040204020203" pitchFamily="34" charset="0"/>
                  <a:ea typeface="Roboto Slab" pitchFamily="2" charset="0"/>
                  <a:cs typeface="Tunga" panose="020B0502040204020203" pitchFamily="34" charset="0"/>
                </a:rPr>
                <a:t>82%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unga" panose="020B0502040204020203" pitchFamily="34" charset="0"/>
                <a:ea typeface="Roboto Slab" pitchFamily="2" charset="0"/>
                <a:cs typeface="Tung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1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930273-D721-4372-B78C-5C08A7930706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1B44FF-667D-4189-93D3-AC074184B835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25073F-271E-4A02-A50F-85E186AA62B3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1A7A41-20A8-4DFC-9876-776A832433F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83727A-F300-47CE-B07E-9377565FBAAF}"/>
              </a:ext>
            </a:extLst>
          </p:cNvPr>
          <p:cNvSpPr txBox="1"/>
          <p:nvPr/>
        </p:nvSpPr>
        <p:spPr>
          <a:xfrm>
            <a:off x="1" y="245520"/>
            <a:ext cx="290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Background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61C65D-B31C-49D2-A0FA-F05FE425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24" y="680224"/>
            <a:ext cx="5497552" cy="54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365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930273-D721-4372-B78C-5C08A7930706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1B44FF-667D-4189-93D3-AC074184B835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25073F-271E-4A02-A50F-85E186AA62B3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1A7A41-20A8-4DFC-9876-776A832433F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83727A-F300-47CE-B07E-9377565FBAAF}"/>
              </a:ext>
            </a:extLst>
          </p:cNvPr>
          <p:cNvSpPr txBox="1"/>
          <p:nvPr/>
        </p:nvSpPr>
        <p:spPr>
          <a:xfrm>
            <a:off x="0" y="245520"/>
            <a:ext cx="971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Use Case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Wensley Demo" pitchFamily="2" charset="0"/>
              <a:ea typeface="Roboto Slab" pitchFamily="2" charset="0"/>
              <a:cs typeface="Times Sans Serif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818C8A-D343-4556-80A0-D5CD687E7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35" y="0"/>
            <a:ext cx="7756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E8E852-9C57-45AA-B21B-2AA78CDEDBD7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5054691" y="2446769"/>
            <a:ext cx="890335" cy="831257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9BFD69-C734-407B-8D68-F739F2B09962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6246974" y="2395410"/>
            <a:ext cx="721201" cy="882616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8AB3F6-BF8D-40F3-9639-1F54DD39F55F}"/>
              </a:ext>
            </a:extLst>
          </p:cNvPr>
          <p:cNvCxnSpPr>
            <a:cxnSpLocks/>
            <a:stCxn id="15" idx="3"/>
            <a:endCxn id="12" idx="7"/>
          </p:cNvCxnSpPr>
          <p:nvPr/>
        </p:nvCxnSpPr>
        <p:spPr>
          <a:xfrm flipH="1">
            <a:off x="5091182" y="3579974"/>
            <a:ext cx="853844" cy="922430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1AE8D4-C963-498E-A0A6-351C12C03018}"/>
              </a:ext>
            </a:extLst>
          </p:cNvPr>
          <p:cNvCxnSpPr>
            <a:cxnSpLocks/>
            <a:stCxn id="15" idx="5"/>
            <a:endCxn id="10" idx="1"/>
          </p:cNvCxnSpPr>
          <p:nvPr/>
        </p:nvCxnSpPr>
        <p:spPr>
          <a:xfrm>
            <a:off x="6246974" y="3579974"/>
            <a:ext cx="917147" cy="922430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BFE046-FF65-456E-B357-976869284F21}"/>
              </a:ext>
            </a:extLst>
          </p:cNvPr>
          <p:cNvSpPr/>
          <p:nvPr/>
        </p:nvSpPr>
        <p:spPr>
          <a:xfrm>
            <a:off x="5882491" y="3215491"/>
            <a:ext cx="427018" cy="427018"/>
          </a:xfrm>
          <a:prstGeom prst="ellipse">
            <a:avLst/>
          </a:prstGeom>
          <a:noFill/>
          <a:ln w="57150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EAC90-CB13-4F66-A34F-88883B177955}"/>
              </a:ext>
            </a:extLst>
          </p:cNvPr>
          <p:cNvGrpSpPr/>
          <p:nvPr/>
        </p:nvGrpSpPr>
        <p:grpSpPr>
          <a:xfrm>
            <a:off x="1135696" y="1278399"/>
            <a:ext cx="2721565" cy="834954"/>
            <a:chOff x="1135696" y="1278399"/>
            <a:chExt cx="2721565" cy="8349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43BC16-25BA-4B78-A44D-A913E019083E}"/>
                </a:ext>
              </a:extLst>
            </p:cNvPr>
            <p:cNvSpPr txBox="1"/>
            <p:nvPr/>
          </p:nvSpPr>
          <p:spPr>
            <a:xfrm>
              <a:off x="1661067" y="1278399"/>
              <a:ext cx="2196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BACK-END</a:t>
              </a:r>
            </a:p>
          </p:txBody>
        </p:sp>
        <p:sp>
          <p:nvSpPr>
            <p:cNvPr id="32" name="7 CuadroTexto">
              <a:extLst>
                <a:ext uri="{FF2B5EF4-FFF2-40B4-BE49-F238E27FC236}">
                  <a16:creationId xmlns:a16="http://schemas.microsoft.com/office/drawing/2014/main" id="{0BCA216A-C07F-4FC6-99E1-3F789259CEEE}"/>
                </a:ext>
              </a:extLst>
            </p:cNvPr>
            <p:cNvSpPr txBox="1"/>
            <p:nvPr/>
          </p:nvSpPr>
          <p:spPr>
            <a:xfrm>
              <a:off x="1135696" y="1713243"/>
              <a:ext cx="27215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Modern_Sans_Light" panose="02000503000000000000" pitchFamily="50" charset="0"/>
                  <a:cs typeface="Times Sans Serif" panose="02020603050405020304" pitchFamily="18" charset="0"/>
                </a:rPr>
                <a:t>.NET Framework 4.7.2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0FEAF7-2C74-4598-8669-BC2F249F69A1}"/>
              </a:ext>
            </a:extLst>
          </p:cNvPr>
          <p:cNvGrpSpPr/>
          <p:nvPr/>
        </p:nvGrpSpPr>
        <p:grpSpPr>
          <a:xfrm>
            <a:off x="1325876" y="4542643"/>
            <a:ext cx="2547883" cy="793763"/>
            <a:chOff x="1325876" y="4542643"/>
            <a:chExt cx="2547883" cy="7937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606EA9-FF92-424B-B418-D574A7921E39}"/>
                </a:ext>
              </a:extLst>
            </p:cNvPr>
            <p:cNvSpPr txBox="1"/>
            <p:nvPr/>
          </p:nvSpPr>
          <p:spPr>
            <a:xfrm>
              <a:off x="1677565" y="4542643"/>
              <a:ext cx="2196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DATABASE</a:t>
              </a:r>
            </a:p>
          </p:txBody>
        </p:sp>
        <p:sp>
          <p:nvSpPr>
            <p:cNvPr id="34" name="7 CuadroTexto">
              <a:extLst>
                <a:ext uri="{FF2B5EF4-FFF2-40B4-BE49-F238E27FC236}">
                  <a16:creationId xmlns:a16="http://schemas.microsoft.com/office/drawing/2014/main" id="{73AB1D77-C831-4D45-BB76-95DDD9BBF260}"/>
                </a:ext>
              </a:extLst>
            </p:cNvPr>
            <p:cNvSpPr txBox="1"/>
            <p:nvPr/>
          </p:nvSpPr>
          <p:spPr>
            <a:xfrm>
              <a:off x="1325876" y="4936296"/>
              <a:ext cx="25478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Modern_Sans_Light" panose="02000503000000000000" pitchFamily="50" charset="0"/>
                  <a:cs typeface="Times Sans Serif" panose="02020603050405020304" pitchFamily="18" charset="0"/>
                </a:rPr>
                <a:t>Entity Framework 6.0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F2DDC1-59B9-4C7A-B82A-64C0E7CFBA33}"/>
              </a:ext>
            </a:extLst>
          </p:cNvPr>
          <p:cNvGrpSpPr/>
          <p:nvPr/>
        </p:nvGrpSpPr>
        <p:grpSpPr>
          <a:xfrm>
            <a:off x="8282133" y="1392491"/>
            <a:ext cx="2973648" cy="829348"/>
            <a:chOff x="8282133" y="1392491"/>
            <a:chExt cx="2973648" cy="8293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C47399-FD43-48CB-B37C-C7EA85FCD591}"/>
                </a:ext>
              </a:extLst>
            </p:cNvPr>
            <p:cNvSpPr txBox="1"/>
            <p:nvPr/>
          </p:nvSpPr>
          <p:spPr>
            <a:xfrm>
              <a:off x="8282133" y="1392491"/>
              <a:ext cx="2196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FRONT-END</a:t>
              </a:r>
            </a:p>
          </p:txBody>
        </p:sp>
        <p:sp>
          <p:nvSpPr>
            <p:cNvPr id="36" name="7 CuadroTexto">
              <a:extLst>
                <a:ext uri="{FF2B5EF4-FFF2-40B4-BE49-F238E27FC236}">
                  <a16:creationId xmlns:a16="http://schemas.microsoft.com/office/drawing/2014/main" id="{3273ED61-143E-4F63-B2E7-762E2CE8DE17}"/>
                </a:ext>
              </a:extLst>
            </p:cNvPr>
            <p:cNvSpPr txBox="1"/>
            <p:nvPr/>
          </p:nvSpPr>
          <p:spPr>
            <a:xfrm>
              <a:off x="8282133" y="1821729"/>
              <a:ext cx="29736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Modern_Sans_Light" panose="02000503000000000000" pitchFamily="50" charset="0"/>
                  <a:cs typeface="Times Sans Serif" panose="02020603050405020304" pitchFamily="18" charset="0"/>
                </a:rPr>
                <a:t>Vue.js 2.6.11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0186677-EE65-47D5-A0E9-40E156E307D9}"/>
              </a:ext>
            </a:extLst>
          </p:cNvPr>
          <p:cNvSpPr txBox="1"/>
          <p:nvPr/>
        </p:nvSpPr>
        <p:spPr>
          <a:xfrm>
            <a:off x="8358247" y="4643908"/>
            <a:ext cx="219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C7377-87D2-4030-8E1B-100AEBC0EC6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6D1D6-E86B-4FE8-8DCF-30A0989982F0}"/>
              </a:ext>
            </a:extLst>
          </p:cNvPr>
          <p:cNvSpPr txBox="1"/>
          <p:nvPr/>
        </p:nvSpPr>
        <p:spPr>
          <a:xfrm>
            <a:off x="-5652" y="246925"/>
            <a:ext cx="971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Technology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Wensley Demo" pitchFamily="2" charset="0"/>
              <a:ea typeface="Roboto Slab" pitchFamily="2" charset="0"/>
              <a:cs typeface="Times Sans Serif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A6B88B-C3FA-41D6-876A-DD6F4B8DDA08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1E79EF-BCC0-4D11-9743-4AF2D3D3BA9B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5D0F3A-C20A-4CD8-BD1E-48924BBA12BC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9411FF-A2A3-48EB-80D3-6432CD996357}"/>
              </a:ext>
            </a:extLst>
          </p:cNvPr>
          <p:cNvGrpSpPr/>
          <p:nvPr/>
        </p:nvGrpSpPr>
        <p:grpSpPr>
          <a:xfrm>
            <a:off x="3593190" y="1233214"/>
            <a:ext cx="1759696" cy="1421768"/>
            <a:chOff x="3593190" y="1233214"/>
            <a:chExt cx="1759696" cy="14217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11D277-CAEA-42F4-9DAD-64A7CAA29860}"/>
                </a:ext>
              </a:extLst>
            </p:cNvPr>
            <p:cNvSpPr/>
            <p:nvPr/>
          </p:nvSpPr>
          <p:spPr>
            <a:xfrm>
              <a:off x="3841136" y="1233214"/>
              <a:ext cx="1421768" cy="1421768"/>
            </a:xfrm>
            <a:prstGeom prst="ellipse">
              <a:avLst/>
            </a:prstGeom>
            <a:solidFill>
              <a:srgbClr val="F6B44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85CFA3B-AAA8-41AE-AEEE-69D01E58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190" y="1435509"/>
              <a:ext cx="1759696" cy="87984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7F3F24-C283-43B1-8E1E-74F3C458C007}"/>
              </a:ext>
            </a:extLst>
          </p:cNvPr>
          <p:cNvGrpSpPr/>
          <p:nvPr/>
        </p:nvGrpSpPr>
        <p:grpSpPr>
          <a:xfrm>
            <a:off x="3935408" y="4304104"/>
            <a:ext cx="1354074" cy="1354074"/>
            <a:chOff x="3935408" y="4304104"/>
            <a:chExt cx="1354074" cy="13540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436086-8BDC-4522-926F-16A78B2CA705}"/>
                </a:ext>
              </a:extLst>
            </p:cNvPr>
            <p:cNvSpPr/>
            <p:nvPr/>
          </p:nvSpPr>
          <p:spPr>
            <a:xfrm>
              <a:off x="3935408" y="4304104"/>
              <a:ext cx="1354074" cy="1354074"/>
            </a:xfrm>
            <a:prstGeom prst="ellipse">
              <a:avLst/>
            </a:prstGeom>
            <a:solidFill>
              <a:srgbClr val="F6B44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7C8C0A79-E8D2-450B-859B-65B4E3C26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945" y="4351635"/>
              <a:ext cx="1265603" cy="1265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BC1BE-7498-4907-A5D1-7455B2081A5A}"/>
              </a:ext>
            </a:extLst>
          </p:cNvPr>
          <p:cNvGrpSpPr/>
          <p:nvPr/>
        </p:nvGrpSpPr>
        <p:grpSpPr>
          <a:xfrm>
            <a:off x="6643814" y="1100176"/>
            <a:ext cx="1663737" cy="1517461"/>
            <a:chOff x="6643814" y="1100176"/>
            <a:chExt cx="1663737" cy="151746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C56D4F-DDF9-4540-B109-379FC7E0E858}"/>
                </a:ext>
              </a:extLst>
            </p:cNvPr>
            <p:cNvSpPr/>
            <p:nvPr/>
          </p:nvSpPr>
          <p:spPr>
            <a:xfrm>
              <a:off x="6745948" y="1100176"/>
              <a:ext cx="1517461" cy="1517461"/>
            </a:xfrm>
            <a:prstGeom prst="ellipse">
              <a:avLst/>
            </a:prstGeom>
            <a:solidFill>
              <a:srgbClr val="F6B44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0CF7D53C-83CD-4B25-8849-B90D4C41E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814" y="1371127"/>
              <a:ext cx="1663737" cy="99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F70E90-ACAC-43D2-A3E5-A7ED48D96699}"/>
              </a:ext>
            </a:extLst>
          </p:cNvPr>
          <p:cNvGrpSpPr/>
          <p:nvPr/>
        </p:nvGrpSpPr>
        <p:grpSpPr>
          <a:xfrm>
            <a:off x="6847851" y="4304104"/>
            <a:ext cx="1590013" cy="1354074"/>
            <a:chOff x="6847851" y="4304104"/>
            <a:chExt cx="1590013" cy="1354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BB07C1-00CA-434F-924C-EBA47CF0A64F}"/>
                </a:ext>
              </a:extLst>
            </p:cNvPr>
            <p:cNvSpPr/>
            <p:nvPr/>
          </p:nvSpPr>
          <p:spPr>
            <a:xfrm>
              <a:off x="6965821" y="4304104"/>
              <a:ext cx="1354074" cy="1354074"/>
            </a:xfrm>
            <a:prstGeom prst="ellipse">
              <a:avLst/>
            </a:prstGeom>
            <a:solidFill>
              <a:srgbClr val="F6B44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6">
              <a:extLst>
                <a:ext uri="{FF2B5EF4-FFF2-40B4-BE49-F238E27FC236}">
                  <a16:creationId xmlns:a16="http://schemas.microsoft.com/office/drawing/2014/main" id="{F352DB4A-F8BB-4767-9E27-C221CDC1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851" y="4384886"/>
              <a:ext cx="1590013" cy="1192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06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/>
      <p:bldP spid="43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32C7377-87D2-4030-8E1B-100AEBC0EC6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6D1D6-E86B-4FE8-8DCF-30A0989982F0}"/>
              </a:ext>
            </a:extLst>
          </p:cNvPr>
          <p:cNvSpPr txBox="1"/>
          <p:nvPr/>
        </p:nvSpPr>
        <p:spPr>
          <a:xfrm>
            <a:off x="-5652" y="246925"/>
            <a:ext cx="321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NuGet Library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Wensley Demo" pitchFamily="2" charset="0"/>
              <a:ea typeface="Roboto Slab" pitchFamily="2" charset="0"/>
              <a:cs typeface="Times Sans Serif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A6B88B-C3FA-41D6-876A-DD6F4B8DDA08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1E79EF-BCC0-4D11-9743-4AF2D3D3BA9B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5D0F3A-C20A-4CD8-BD1E-48924BBA12BC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06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660222-5549-437E-B7A8-92C16D5C4F27}"/>
              </a:ext>
            </a:extLst>
          </p:cNvPr>
          <p:cNvGrpSpPr/>
          <p:nvPr/>
        </p:nvGrpSpPr>
        <p:grpSpPr>
          <a:xfrm>
            <a:off x="2352274" y="1621018"/>
            <a:ext cx="2200122" cy="1224029"/>
            <a:chOff x="783837" y="1568285"/>
            <a:chExt cx="2200122" cy="12240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83107E-D697-4821-BD04-0DA3B9B319AA}"/>
                </a:ext>
              </a:extLst>
            </p:cNvPr>
            <p:cNvSpPr/>
            <p:nvPr/>
          </p:nvSpPr>
          <p:spPr>
            <a:xfrm>
              <a:off x="796924" y="1568285"/>
              <a:ext cx="2180492" cy="5345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1810A7-4AA5-4E3B-88F4-5D682241C7A6}"/>
                </a:ext>
              </a:extLst>
            </p:cNvPr>
            <p:cNvSpPr/>
            <p:nvPr/>
          </p:nvSpPr>
          <p:spPr>
            <a:xfrm>
              <a:off x="796924" y="2102857"/>
              <a:ext cx="2180492" cy="689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9CD77E-2B80-40F9-8CD5-5276EC5B9E70}"/>
                </a:ext>
              </a:extLst>
            </p:cNvPr>
            <p:cNvSpPr txBox="1"/>
            <p:nvPr/>
          </p:nvSpPr>
          <p:spPr>
            <a:xfrm>
              <a:off x="783837" y="1625458"/>
              <a:ext cx="2180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BCrypt</a:t>
              </a:r>
              <a:endParaRPr lang="en-US" sz="2400" b="1" dirty="0">
                <a:solidFill>
                  <a:schemeClr val="bg1"/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056BA4-CC79-4BD9-B582-6CDE1B344CFC}"/>
                </a:ext>
              </a:extLst>
            </p:cNvPr>
            <p:cNvSpPr/>
            <p:nvPr/>
          </p:nvSpPr>
          <p:spPr>
            <a:xfrm>
              <a:off x="1085612" y="2681627"/>
              <a:ext cx="1576942" cy="9144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2366AF-BB7B-4F3E-96C7-130E8A4E05BA}"/>
                </a:ext>
              </a:extLst>
            </p:cNvPr>
            <p:cNvSpPr txBox="1"/>
            <p:nvPr/>
          </p:nvSpPr>
          <p:spPr>
            <a:xfrm>
              <a:off x="803466" y="2154434"/>
              <a:ext cx="2180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Encrypt Password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4B963-7410-4E7B-B9FB-5382C7E005A8}"/>
              </a:ext>
            </a:extLst>
          </p:cNvPr>
          <p:cNvGrpSpPr/>
          <p:nvPr/>
        </p:nvGrpSpPr>
        <p:grpSpPr>
          <a:xfrm>
            <a:off x="7626814" y="1662273"/>
            <a:ext cx="2193579" cy="1135601"/>
            <a:chOff x="4260684" y="2209606"/>
            <a:chExt cx="2193579" cy="11356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8739E7B-45DD-4057-AE5E-37EAEAE07173}"/>
                </a:ext>
              </a:extLst>
            </p:cNvPr>
            <p:cNvSpPr/>
            <p:nvPr/>
          </p:nvSpPr>
          <p:spPr>
            <a:xfrm>
              <a:off x="4273771" y="2655750"/>
              <a:ext cx="2180492" cy="689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896933-7559-438F-A121-150CF49416D9}"/>
                </a:ext>
              </a:extLst>
            </p:cNvPr>
            <p:cNvSpPr txBox="1"/>
            <p:nvPr/>
          </p:nvSpPr>
          <p:spPr>
            <a:xfrm>
              <a:off x="4273770" y="2209606"/>
              <a:ext cx="2180493" cy="461665"/>
            </a:xfrm>
            <a:prstGeom prst="rect">
              <a:avLst/>
            </a:prstGeom>
            <a:solidFill>
              <a:srgbClr val="AB6D0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IDGen</a:t>
              </a:r>
              <a:endParaRPr lang="en-US" sz="2400" b="1" dirty="0">
                <a:solidFill>
                  <a:schemeClr val="bg1"/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677893-863A-4998-A0CF-090E2ED87DF3}"/>
                </a:ext>
              </a:extLst>
            </p:cNvPr>
            <p:cNvSpPr/>
            <p:nvPr/>
          </p:nvSpPr>
          <p:spPr>
            <a:xfrm>
              <a:off x="4575546" y="3228127"/>
              <a:ext cx="1576942" cy="9144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6AD791-6CA1-40C5-BAB3-785A0BC44D9F}"/>
                </a:ext>
              </a:extLst>
            </p:cNvPr>
            <p:cNvSpPr txBox="1"/>
            <p:nvPr/>
          </p:nvSpPr>
          <p:spPr>
            <a:xfrm>
              <a:off x="4260684" y="2727293"/>
              <a:ext cx="2180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Generate ID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E03FFAB-7CB5-4DEC-BE24-68C5F5EEE392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 flipV="1">
            <a:off x="6069290" y="-1039839"/>
            <a:ext cx="47173" cy="5274540"/>
          </a:xfrm>
          <a:prstGeom prst="bentConnector3">
            <a:avLst>
              <a:gd name="adj1" fmla="val -484599"/>
            </a:avLst>
          </a:prstGeom>
          <a:ln w="19050">
            <a:solidFill>
              <a:schemeClr val="tx2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DA873A-8C9F-458F-9D1D-A2E6D4F3C796}"/>
              </a:ext>
            </a:extLst>
          </p:cNvPr>
          <p:cNvGrpSpPr/>
          <p:nvPr/>
        </p:nvGrpSpPr>
        <p:grpSpPr>
          <a:xfrm>
            <a:off x="7648840" y="4592739"/>
            <a:ext cx="2188851" cy="1135997"/>
            <a:chOff x="7520351" y="1072464"/>
            <a:chExt cx="2188851" cy="113599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1557DFB-8FB3-4883-8B7A-163FDEB38A1C}"/>
                </a:ext>
              </a:extLst>
            </p:cNvPr>
            <p:cNvSpPr/>
            <p:nvPr/>
          </p:nvSpPr>
          <p:spPr>
            <a:xfrm>
              <a:off x="7528709" y="1519004"/>
              <a:ext cx="2180492" cy="689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924811C-143B-40D1-8C79-A2A13B04BC8D}"/>
                </a:ext>
              </a:extLst>
            </p:cNvPr>
            <p:cNvSpPr txBox="1"/>
            <p:nvPr/>
          </p:nvSpPr>
          <p:spPr>
            <a:xfrm>
              <a:off x="7528709" y="1072464"/>
              <a:ext cx="2180493" cy="46166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PagedList</a:t>
              </a:r>
              <a:endParaRPr lang="en-US" sz="2400" b="1" dirty="0">
                <a:solidFill>
                  <a:schemeClr val="bg1"/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1BACF8-B326-4B90-935C-86AB0BDA4CEF}"/>
                </a:ext>
              </a:extLst>
            </p:cNvPr>
            <p:cNvSpPr/>
            <p:nvPr/>
          </p:nvSpPr>
          <p:spPr>
            <a:xfrm>
              <a:off x="7832520" y="2090985"/>
              <a:ext cx="1576942" cy="9144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FC7B0D-BB01-4E96-A61C-B0DA5428438B}"/>
                </a:ext>
              </a:extLst>
            </p:cNvPr>
            <p:cNvSpPr txBox="1"/>
            <p:nvPr/>
          </p:nvSpPr>
          <p:spPr>
            <a:xfrm>
              <a:off x="7520351" y="1604705"/>
              <a:ext cx="2180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Page List</a:t>
              </a: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2308FD3-1C29-449C-A386-9D7687970F8D}"/>
              </a:ext>
            </a:extLst>
          </p:cNvPr>
          <p:cNvCxnSpPr>
            <a:cxnSpLocks/>
            <a:stCxn id="63" idx="3"/>
            <a:endCxn id="57" idx="3"/>
          </p:cNvCxnSpPr>
          <p:nvPr/>
        </p:nvCxnSpPr>
        <p:spPr>
          <a:xfrm flipH="1" flipV="1">
            <a:off x="9807307" y="2380015"/>
            <a:ext cx="22026" cy="2945020"/>
          </a:xfrm>
          <a:prstGeom prst="bentConnector3">
            <a:avLst>
              <a:gd name="adj1" fmla="val -1037864"/>
            </a:avLst>
          </a:prstGeom>
          <a:ln w="19050">
            <a:solidFill>
              <a:schemeClr val="tx2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BB059-C5A6-4694-8751-130D642C6CCA}"/>
              </a:ext>
            </a:extLst>
          </p:cNvPr>
          <p:cNvGrpSpPr/>
          <p:nvPr/>
        </p:nvGrpSpPr>
        <p:grpSpPr>
          <a:xfrm>
            <a:off x="2352273" y="4670832"/>
            <a:ext cx="2206666" cy="1095313"/>
            <a:chOff x="7355715" y="5051002"/>
            <a:chExt cx="2206666" cy="10953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7C68D-2772-483C-8727-26798742F3A0}"/>
                </a:ext>
              </a:extLst>
            </p:cNvPr>
            <p:cNvSpPr/>
            <p:nvPr/>
          </p:nvSpPr>
          <p:spPr>
            <a:xfrm>
              <a:off x="7381889" y="5456858"/>
              <a:ext cx="2180492" cy="689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9D3667-5B58-4A33-BCEE-6CD77C83E2EA}"/>
                </a:ext>
              </a:extLst>
            </p:cNvPr>
            <p:cNvSpPr txBox="1"/>
            <p:nvPr/>
          </p:nvSpPr>
          <p:spPr>
            <a:xfrm>
              <a:off x="7355715" y="5051002"/>
              <a:ext cx="2180493" cy="461665"/>
            </a:xfrm>
            <a:prstGeom prst="rect">
              <a:avLst/>
            </a:prstGeom>
            <a:solidFill>
              <a:srgbClr val="AB6D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LINQ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BA7F872-7D23-4FF5-B2BE-EBEB32DE1142}"/>
                </a:ext>
              </a:extLst>
            </p:cNvPr>
            <p:cNvSpPr/>
            <p:nvPr/>
          </p:nvSpPr>
          <p:spPr>
            <a:xfrm>
              <a:off x="7670577" y="5982286"/>
              <a:ext cx="1576942" cy="9144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F996B0-EB20-4CF9-BD9D-1A2B6F05900B}"/>
                </a:ext>
              </a:extLst>
            </p:cNvPr>
            <p:cNvSpPr txBox="1"/>
            <p:nvPr/>
          </p:nvSpPr>
          <p:spPr>
            <a:xfrm>
              <a:off x="7368802" y="5528401"/>
              <a:ext cx="2180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Language-Integrated Query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endParaRP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2CC4A1-FC4B-4029-9364-613F60D6A184}"/>
              </a:ext>
            </a:extLst>
          </p:cNvPr>
          <p:cNvCxnSpPr>
            <a:cxnSpLocks/>
            <a:stCxn id="60" idx="2"/>
            <a:endCxn id="66" idx="2"/>
          </p:cNvCxnSpPr>
          <p:nvPr/>
        </p:nvCxnSpPr>
        <p:spPr>
          <a:xfrm rot="5400000">
            <a:off x="6089365" y="3108065"/>
            <a:ext cx="37409" cy="5278751"/>
          </a:xfrm>
          <a:prstGeom prst="bentConnector3">
            <a:avLst>
              <a:gd name="adj1" fmla="val 711083"/>
            </a:avLst>
          </a:prstGeom>
          <a:ln w="19050">
            <a:solidFill>
              <a:schemeClr val="tx2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61A9978-1EB6-43C6-AEAB-08EBDD4043D7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0" y="5286730"/>
            <a:ext cx="236536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54A53B-BFC7-4914-B50C-597A485320A6}"/>
              </a:ext>
            </a:extLst>
          </p:cNvPr>
          <p:cNvGrpSpPr/>
          <p:nvPr/>
        </p:nvGrpSpPr>
        <p:grpSpPr>
          <a:xfrm>
            <a:off x="1752092" y="1698413"/>
            <a:ext cx="8687816" cy="3966210"/>
            <a:chOff x="1752092" y="1698413"/>
            <a:chExt cx="8687816" cy="396621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AFB485D-F38F-47BD-937A-2CD1E4DAC41B}"/>
                </a:ext>
              </a:extLst>
            </p:cNvPr>
            <p:cNvCxnSpPr/>
            <p:nvPr/>
          </p:nvCxnSpPr>
          <p:spPr>
            <a:xfrm>
              <a:off x="9715916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1F0954-3239-4DE7-94E1-F469BB501362}"/>
                </a:ext>
              </a:extLst>
            </p:cNvPr>
            <p:cNvCxnSpPr/>
            <p:nvPr/>
          </p:nvCxnSpPr>
          <p:spPr>
            <a:xfrm>
              <a:off x="8991932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2CFA3F4-543C-4CD2-858F-C7894200323C}"/>
                </a:ext>
              </a:extLst>
            </p:cNvPr>
            <p:cNvCxnSpPr/>
            <p:nvPr/>
          </p:nvCxnSpPr>
          <p:spPr>
            <a:xfrm>
              <a:off x="8246892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694201-5D1A-4D13-9B99-03DCD92EFF3D}"/>
                </a:ext>
              </a:extLst>
            </p:cNvPr>
            <p:cNvCxnSpPr/>
            <p:nvPr/>
          </p:nvCxnSpPr>
          <p:spPr>
            <a:xfrm>
              <a:off x="7543956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9B438C-20DE-491A-81D1-A797548D7B1C}"/>
                </a:ext>
              </a:extLst>
            </p:cNvPr>
            <p:cNvCxnSpPr/>
            <p:nvPr/>
          </p:nvCxnSpPr>
          <p:spPr>
            <a:xfrm>
              <a:off x="6819966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87F86D1-3F52-4A13-91BD-D9C6F990ABD9}"/>
                </a:ext>
              </a:extLst>
            </p:cNvPr>
            <p:cNvCxnSpPr/>
            <p:nvPr/>
          </p:nvCxnSpPr>
          <p:spPr>
            <a:xfrm>
              <a:off x="6103178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7352260-735F-48BA-9B1D-965AB8045392}"/>
                </a:ext>
              </a:extLst>
            </p:cNvPr>
            <p:cNvCxnSpPr/>
            <p:nvPr/>
          </p:nvCxnSpPr>
          <p:spPr>
            <a:xfrm>
              <a:off x="5372033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5AB2EA0-2583-4AA5-9812-DC74880D1E00}"/>
                </a:ext>
              </a:extLst>
            </p:cNvPr>
            <p:cNvCxnSpPr/>
            <p:nvPr/>
          </p:nvCxnSpPr>
          <p:spPr>
            <a:xfrm>
              <a:off x="4648049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6BBCD3B-F3EB-4392-9BF7-3E32908E41AA}"/>
                </a:ext>
              </a:extLst>
            </p:cNvPr>
            <p:cNvCxnSpPr/>
            <p:nvPr/>
          </p:nvCxnSpPr>
          <p:spPr>
            <a:xfrm>
              <a:off x="3914726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56A250E-01C8-4B81-8DBA-211C00BB9CF2}"/>
                </a:ext>
              </a:extLst>
            </p:cNvPr>
            <p:cNvCxnSpPr/>
            <p:nvPr/>
          </p:nvCxnSpPr>
          <p:spPr>
            <a:xfrm>
              <a:off x="3200073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A26DEAF-E007-429A-9FB9-99FADFCC197D}"/>
                </a:ext>
              </a:extLst>
            </p:cNvPr>
            <p:cNvCxnSpPr/>
            <p:nvPr/>
          </p:nvCxnSpPr>
          <p:spPr>
            <a:xfrm>
              <a:off x="2476083" y="1698413"/>
              <a:ext cx="0" cy="39662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B74FF39-24B6-4519-8615-100B2A679354}"/>
                </a:ext>
              </a:extLst>
            </p:cNvPr>
            <p:cNvSpPr/>
            <p:nvPr/>
          </p:nvSpPr>
          <p:spPr>
            <a:xfrm>
              <a:off x="8991932" y="3464759"/>
              <a:ext cx="723992" cy="433521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C45435-EF57-4D11-88F7-38BF28C6F534}"/>
                </a:ext>
              </a:extLst>
            </p:cNvPr>
            <p:cNvSpPr/>
            <p:nvPr/>
          </p:nvSpPr>
          <p:spPr>
            <a:xfrm>
              <a:off x="6095975" y="3464761"/>
              <a:ext cx="723992" cy="433521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3DEC532-2C1F-4FF7-B6CA-E29ECB89A17B}"/>
                </a:ext>
              </a:extLst>
            </p:cNvPr>
            <p:cNvSpPr/>
            <p:nvPr/>
          </p:nvSpPr>
          <p:spPr>
            <a:xfrm>
              <a:off x="1752092" y="3464761"/>
              <a:ext cx="723992" cy="433521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D4D6FFA-32D8-46A8-B8D4-6B9FAABBF781}"/>
                </a:ext>
              </a:extLst>
            </p:cNvPr>
            <p:cNvSpPr/>
            <p:nvPr/>
          </p:nvSpPr>
          <p:spPr>
            <a:xfrm>
              <a:off x="2476083" y="3464761"/>
              <a:ext cx="723992" cy="43352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7F1C488-62F8-48F4-8932-DFFE062D8CC8}"/>
                </a:ext>
              </a:extLst>
            </p:cNvPr>
            <p:cNvSpPr/>
            <p:nvPr/>
          </p:nvSpPr>
          <p:spPr>
            <a:xfrm>
              <a:off x="3200073" y="3464759"/>
              <a:ext cx="723992" cy="433521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6755E0A-AF32-4E48-98F5-301570324EB9}"/>
                </a:ext>
              </a:extLst>
            </p:cNvPr>
            <p:cNvSpPr/>
            <p:nvPr/>
          </p:nvSpPr>
          <p:spPr>
            <a:xfrm>
              <a:off x="3924062" y="3464759"/>
              <a:ext cx="723992" cy="43352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C2A11AE-2911-4110-AA90-779D0F91A087}"/>
                </a:ext>
              </a:extLst>
            </p:cNvPr>
            <p:cNvSpPr/>
            <p:nvPr/>
          </p:nvSpPr>
          <p:spPr>
            <a:xfrm>
              <a:off x="4648049" y="3464759"/>
              <a:ext cx="723992" cy="433521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8C3983E-E6B9-4BBE-862B-8646BDB82C63}"/>
                </a:ext>
              </a:extLst>
            </p:cNvPr>
            <p:cNvSpPr/>
            <p:nvPr/>
          </p:nvSpPr>
          <p:spPr>
            <a:xfrm>
              <a:off x="5372033" y="3464759"/>
              <a:ext cx="723992" cy="43352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97829F6-B9A4-465C-835D-745EA305BF40}"/>
                </a:ext>
              </a:extLst>
            </p:cNvPr>
            <p:cNvSpPr/>
            <p:nvPr/>
          </p:nvSpPr>
          <p:spPr>
            <a:xfrm>
              <a:off x="6819966" y="3464761"/>
              <a:ext cx="723992" cy="43352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C70F2A-5E0C-417F-86ED-862F2993A340}"/>
                </a:ext>
              </a:extLst>
            </p:cNvPr>
            <p:cNvSpPr/>
            <p:nvPr/>
          </p:nvSpPr>
          <p:spPr>
            <a:xfrm>
              <a:off x="7543956" y="3464759"/>
              <a:ext cx="723992" cy="433521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660CA64-5687-4617-93D1-AD2E53867161}"/>
                </a:ext>
              </a:extLst>
            </p:cNvPr>
            <p:cNvSpPr/>
            <p:nvPr/>
          </p:nvSpPr>
          <p:spPr>
            <a:xfrm>
              <a:off x="8267945" y="3464759"/>
              <a:ext cx="723992" cy="43352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054F11-F856-4487-B0AC-8732BEFBA406}"/>
                </a:ext>
              </a:extLst>
            </p:cNvPr>
            <p:cNvSpPr/>
            <p:nvPr/>
          </p:nvSpPr>
          <p:spPr>
            <a:xfrm>
              <a:off x="9715916" y="3464759"/>
              <a:ext cx="723992" cy="43352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C7377-87D2-4030-8E1B-100AEBC0EC6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6D1D6-E86B-4FE8-8DCF-30A0989982F0}"/>
              </a:ext>
            </a:extLst>
          </p:cNvPr>
          <p:cNvSpPr txBox="1"/>
          <p:nvPr/>
        </p:nvSpPr>
        <p:spPr>
          <a:xfrm>
            <a:off x="-5652" y="246925"/>
            <a:ext cx="321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Timeline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Wensley Demo" pitchFamily="2" charset="0"/>
              <a:ea typeface="Roboto Slab" pitchFamily="2" charset="0"/>
              <a:cs typeface="Times Sans Serif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A6B88B-C3FA-41D6-876A-DD6F4B8DDA08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1E79EF-BCC0-4D11-9743-4AF2D3D3BA9B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5D0F3A-C20A-4CD8-BD1E-48924BBA12BC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07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8132725-2EF0-4E7A-B538-9D68BDE6A72D}"/>
              </a:ext>
            </a:extLst>
          </p:cNvPr>
          <p:cNvSpPr txBox="1"/>
          <p:nvPr/>
        </p:nvSpPr>
        <p:spPr>
          <a:xfrm>
            <a:off x="1773541" y="3525477"/>
            <a:ext cx="641729" cy="307777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05/01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2161465-824D-447C-A059-74A6EA88E239}"/>
              </a:ext>
            </a:extLst>
          </p:cNvPr>
          <p:cNvSpPr txBox="1"/>
          <p:nvPr/>
        </p:nvSpPr>
        <p:spPr>
          <a:xfrm>
            <a:off x="6116568" y="3522425"/>
            <a:ext cx="641729" cy="307777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20/03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322A4F8-664D-4E60-A95E-4909D8EA9AAF}"/>
              </a:ext>
            </a:extLst>
          </p:cNvPr>
          <p:cNvSpPr txBox="1"/>
          <p:nvPr/>
        </p:nvSpPr>
        <p:spPr>
          <a:xfrm>
            <a:off x="9033055" y="3527629"/>
            <a:ext cx="641729" cy="307777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02/04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47A3D3-8BA4-4467-A137-77995B5CB7CA}"/>
              </a:ext>
            </a:extLst>
          </p:cNvPr>
          <p:cNvSpPr txBox="1"/>
          <p:nvPr/>
        </p:nvSpPr>
        <p:spPr>
          <a:xfrm>
            <a:off x="3965193" y="3543019"/>
            <a:ext cx="641729" cy="3077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04/02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8581ED-D75B-4CBA-83B5-CAA6993A9083}"/>
              </a:ext>
            </a:extLst>
          </p:cNvPr>
          <p:cNvSpPr txBox="1"/>
          <p:nvPr/>
        </p:nvSpPr>
        <p:spPr>
          <a:xfrm>
            <a:off x="9757042" y="3525476"/>
            <a:ext cx="641729" cy="3077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Modern_Sans_Light" panose="02000503000000000000" pitchFamily="50" charset="0"/>
                <a:ea typeface="Roboto" panose="02000000000000000000" pitchFamily="2" charset="0"/>
                <a:cs typeface="Times Sans Serif" panose="02020603050405020304" pitchFamily="18" charset="0"/>
              </a:rPr>
              <a:t>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78EC4C-6BDA-44BE-9C36-5C13F4C92103}"/>
              </a:ext>
            </a:extLst>
          </p:cNvPr>
          <p:cNvGrpSpPr/>
          <p:nvPr/>
        </p:nvGrpSpPr>
        <p:grpSpPr>
          <a:xfrm>
            <a:off x="4265516" y="4171492"/>
            <a:ext cx="2171917" cy="484632"/>
            <a:chOff x="4265516" y="4171492"/>
            <a:chExt cx="2171917" cy="484632"/>
          </a:xfrm>
        </p:grpSpPr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99E86C1B-9EED-420F-BA48-663DADACB0A1}"/>
                </a:ext>
              </a:extLst>
            </p:cNvPr>
            <p:cNvSpPr/>
            <p:nvPr/>
          </p:nvSpPr>
          <p:spPr>
            <a:xfrm>
              <a:off x="4265516" y="4171492"/>
              <a:ext cx="2171917" cy="484632"/>
            </a:xfrm>
            <a:prstGeom prst="rightArrow">
              <a:avLst>
                <a:gd name="adj1" fmla="val 100000"/>
                <a:gd name="adj2" fmla="val 69046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5BCBEE-1607-4F79-B29D-026F9CFA640D}"/>
                </a:ext>
              </a:extLst>
            </p:cNvPr>
            <p:cNvSpPr txBox="1"/>
            <p:nvPr/>
          </p:nvSpPr>
          <p:spPr>
            <a:xfrm>
              <a:off x="4606922" y="4194459"/>
              <a:ext cx="129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Training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EFCDD-E843-4C47-994C-89DCE6D77EBA}"/>
              </a:ext>
            </a:extLst>
          </p:cNvPr>
          <p:cNvGrpSpPr/>
          <p:nvPr/>
        </p:nvGrpSpPr>
        <p:grpSpPr>
          <a:xfrm>
            <a:off x="2108593" y="2695259"/>
            <a:ext cx="2186482" cy="496288"/>
            <a:chOff x="2108593" y="2695259"/>
            <a:chExt cx="2186482" cy="496288"/>
          </a:xfrm>
        </p:grpSpPr>
        <p:sp>
          <p:nvSpPr>
            <p:cNvPr id="169" name="Arrow: Right 168">
              <a:extLst>
                <a:ext uri="{FF2B5EF4-FFF2-40B4-BE49-F238E27FC236}">
                  <a16:creationId xmlns:a16="http://schemas.microsoft.com/office/drawing/2014/main" id="{44546C63-77E3-4E3B-AC05-FD6C10B4D942}"/>
                </a:ext>
              </a:extLst>
            </p:cNvPr>
            <p:cNvSpPr/>
            <p:nvPr/>
          </p:nvSpPr>
          <p:spPr>
            <a:xfrm>
              <a:off x="2108593" y="2706915"/>
              <a:ext cx="2186482" cy="484632"/>
            </a:xfrm>
            <a:prstGeom prst="rightArrow">
              <a:avLst>
                <a:gd name="adj1" fmla="val 100000"/>
                <a:gd name="adj2" fmla="val 69046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1FAD1E-8B3F-4736-AC7B-6D16610A5D4A}"/>
                </a:ext>
              </a:extLst>
            </p:cNvPr>
            <p:cNvSpPr txBox="1"/>
            <p:nvPr/>
          </p:nvSpPr>
          <p:spPr>
            <a:xfrm>
              <a:off x="2615745" y="2695259"/>
              <a:ext cx="1210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Idea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B23B27-27F9-40EE-AFE2-73DE66A2728A}"/>
              </a:ext>
            </a:extLst>
          </p:cNvPr>
          <p:cNvGrpSpPr/>
          <p:nvPr/>
        </p:nvGrpSpPr>
        <p:grpSpPr>
          <a:xfrm>
            <a:off x="6456154" y="2695259"/>
            <a:ext cx="3627249" cy="484632"/>
            <a:chOff x="6456154" y="2695259"/>
            <a:chExt cx="3621295" cy="484632"/>
          </a:xfrm>
        </p:grpSpPr>
        <p:sp>
          <p:nvSpPr>
            <p:cNvPr id="170" name="Arrow: Right 169">
              <a:extLst>
                <a:ext uri="{FF2B5EF4-FFF2-40B4-BE49-F238E27FC236}">
                  <a16:creationId xmlns:a16="http://schemas.microsoft.com/office/drawing/2014/main" id="{83B6F757-6940-4B7B-9EDB-B7C4361257AA}"/>
                </a:ext>
              </a:extLst>
            </p:cNvPr>
            <p:cNvSpPr/>
            <p:nvPr/>
          </p:nvSpPr>
          <p:spPr>
            <a:xfrm>
              <a:off x="6456154" y="2695259"/>
              <a:ext cx="3621295" cy="484632"/>
            </a:xfrm>
            <a:prstGeom prst="rightArrow">
              <a:avLst>
                <a:gd name="adj1" fmla="val 100000"/>
                <a:gd name="adj2" fmla="val 690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8495B86-4056-4981-AB7C-1C18194CF537}"/>
                </a:ext>
              </a:extLst>
            </p:cNvPr>
            <p:cNvSpPr txBox="1"/>
            <p:nvPr/>
          </p:nvSpPr>
          <p:spPr>
            <a:xfrm>
              <a:off x="7325968" y="2695259"/>
              <a:ext cx="2364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odern_Sans_Light" panose="02000503000000000000" pitchFamily="50" charset="0"/>
                  <a:ea typeface="Roboto" panose="02000000000000000000" pitchFamily="2" charset="0"/>
                  <a:cs typeface="Times Sans Serif" panose="02020603050405020304" pitchFamily="18" charset="0"/>
                </a:rPr>
                <a:t>Developing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7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52" grpId="0" animBg="1"/>
      <p:bldP spid="189" grpId="0" animBg="1"/>
      <p:bldP spid="190" grpId="0" animBg="1"/>
      <p:bldP spid="146" grpId="0" animBg="1"/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32C7377-87D2-4030-8E1B-100AEBC0EC62}"/>
              </a:ext>
            </a:extLst>
          </p:cNvPr>
          <p:cNvSpPr/>
          <p:nvPr/>
        </p:nvSpPr>
        <p:spPr>
          <a:xfrm>
            <a:off x="0" y="953406"/>
            <a:ext cx="1695266" cy="4571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6D1D6-E86B-4FE8-8DCF-30A0989982F0}"/>
              </a:ext>
            </a:extLst>
          </p:cNvPr>
          <p:cNvSpPr txBox="1"/>
          <p:nvPr/>
        </p:nvSpPr>
        <p:spPr>
          <a:xfrm>
            <a:off x="-5652" y="246925"/>
            <a:ext cx="321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rgbClr val="000000">
                    <a:lumMod val="85000"/>
                    <a:lumOff val="15000"/>
                  </a:srgbClr>
                </a:solidFill>
                <a:latin typeface="Wensley Demo" pitchFamily="2" charset="0"/>
                <a:ea typeface="Roboto Slab" pitchFamily="2" charset="0"/>
                <a:cs typeface="Times Sans Serif" panose="02020603050405020304" pitchFamily="18" charset="0"/>
              </a:rPr>
              <a:t>Timeline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Wensley Demo" pitchFamily="2" charset="0"/>
              <a:ea typeface="Roboto Slab" pitchFamily="2" charset="0"/>
              <a:cs typeface="Times Sans Serif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A6B88B-C3FA-41D6-876A-DD6F4B8DDA08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1E79EF-BCC0-4D11-9743-4AF2D3D3BA9B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5D0F3A-C20A-4CD8-BD1E-48924BBA12BC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07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BBC9D8-F27B-4909-B4F9-EEEAA2BF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19" y="1510909"/>
            <a:ext cx="8660161" cy="38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598004-307F-418B-B7EA-08B96CB6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0" y="4816148"/>
            <a:ext cx="1356852" cy="13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3592094-BB08-464F-821E-9662EB00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98" y="4685156"/>
            <a:ext cx="1618835" cy="16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7D69D78B-D150-4D70-88B3-21809973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4" y="1757516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224B1003-0C08-4959-9D29-D1387F79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38" y="1757516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id="{E0AF6657-779B-4F5E-AAEE-44DB9B17F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14" y="1758505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D2DF5BF5-5DE4-4BFC-86AA-83333E76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02" y="2106680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F942EB4C-A13C-4ECA-A29B-3CE4BA17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64" y="2099266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53E1B2C4-3821-47A5-8415-CDFD290B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987" y="2591883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id="{9E055638-A8C1-4770-8B27-230B784C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44" y="2591883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0F98461B-A259-458A-9BE9-12330408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950" y="3104583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5D19338C-B944-409D-9963-CD293547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309" y="3116819"/>
            <a:ext cx="269359" cy="2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id="{84BB326C-DD0C-488D-8B01-94FEC1426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1717613"/>
            <a:ext cx="349164" cy="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6E1A2F65-BB91-4EE3-8F6E-8B4FB1AAA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47" y="2059363"/>
            <a:ext cx="349164" cy="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>
            <a:extLst>
              <a:ext uri="{FF2B5EF4-FFF2-40B4-BE49-F238E27FC236}">
                <a16:creationId xmlns:a16="http://schemas.microsoft.com/office/drawing/2014/main" id="{96ACB1A6-E2FF-4DE9-B35C-9F5BD048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863" y="2547634"/>
            <a:ext cx="349164" cy="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126B1CA5-AB52-4389-AC42-7481BF8D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86" y="3042610"/>
            <a:ext cx="349164" cy="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29500-9123-49F5-9DA3-6E2561D85031}"/>
              </a:ext>
            </a:extLst>
          </p:cNvPr>
          <p:cNvCxnSpPr>
            <a:cxnSpLocks/>
          </p:cNvCxnSpPr>
          <p:nvPr/>
        </p:nvCxnSpPr>
        <p:spPr>
          <a:xfrm flipV="1">
            <a:off x="2935239" y="2995565"/>
            <a:ext cx="672628" cy="942990"/>
          </a:xfrm>
          <a:prstGeom prst="line">
            <a:avLst/>
          </a:prstGeom>
          <a:ln w="76200">
            <a:solidFill>
              <a:schemeClr val="tx2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C34AAD-801C-4AEF-BCC1-650968A3007C}"/>
              </a:ext>
            </a:extLst>
          </p:cNvPr>
          <p:cNvCxnSpPr>
            <a:cxnSpLocks/>
          </p:cNvCxnSpPr>
          <p:nvPr/>
        </p:nvCxnSpPr>
        <p:spPr>
          <a:xfrm>
            <a:off x="4732829" y="3138448"/>
            <a:ext cx="542352" cy="916448"/>
          </a:xfrm>
          <a:prstGeom prst="line">
            <a:avLst/>
          </a:prstGeom>
          <a:ln w="76200">
            <a:solidFill>
              <a:schemeClr val="tx2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D311A7-3B31-4677-9C99-DD6CC230B975}"/>
              </a:ext>
            </a:extLst>
          </p:cNvPr>
          <p:cNvCxnSpPr>
            <a:cxnSpLocks/>
          </p:cNvCxnSpPr>
          <p:nvPr/>
        </p:nvCxnSpPr>
        <p:spPr>
          <a:xfrm flipV="1">
            <a:off x="6404795" y="3138448"/>
            <a:ext cx="589222" cy="831876"/>
          </a:xfrm>
          <a:prstGeom prst="line">
            <a:avLst/>
          </a:prstGeom>
          <a:ln w="76200">
            <a:solidFill>
              <a:schemeClr val="tx2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C6C09C-AD2D-4005-8760-95164BAFD612}"/>
              </a:ext>
            </a:extLst>
          </p:cNvPr>
          <p:cNvCxnSpPr>
            <a:cxnSpLocks/>
          </p:cNvCxnSpPr>
          <p:nvPr/>
        </p:nvCxnSpPr>
        <p:spPr>
          <a:xfrm>
            <a:off x="8214397" y="3138448"/>
            <a:ext cx="589219" cy="831873"/>
          </a:xfrm>
          <a:prstGeom prst="line">
            <a:avLst/>
          </a:prstGeom>
          <a:ln w="76200">
            <a:solidFill>
              <a:schemeClr val="tx2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8B621A89-2B2D-4976-90C1-A3F0881A817E}"/>
              </a:ext>
            </a:extLst>
          </p:cNvPr>
          <p:cNvSpPr/>
          <p:nvPr/>
        </p:nvSpPr>
        <p:spPr>
          <a:xfrm>
            <a:off x="1720154" y="3138452"/>
            <a:ext cx="1303020" cy="1303020"/>
          </a:xfrm>
          <a:prstGeom prst="donut">
            <a:avLst>
              <a:gd name="adj" fmla="val 18458"/>
            </a:avLst>
          </a:prstGeom>
          <a:solidFill>
            <a:schemeClr val="tx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75600-040C-4612-970E-69064E26097E}"/>
              </a:ext>
            </a:extLst>
          </p:cNvPr>
          <p:cNvSpPr/>
          <p:nvPr/>
        </p:nvSpPr>
        <p:spPr>
          <a:xfrm>
            <a:off x="2031588" y="3244615"/>
            <a:ext cx="6917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Wingdings" panose="05000000000000000000" pitchFamily="2" charset="2"/>
              </a:rPr>
              <a:t>¹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42FCA548-4BB4-42ED-85C3-30114D3898FC}"/>
              </a:ext>
            </a:extLst>
          </p:cNvPr>
          <p:cNvSpPr/>
          <p:nvPr/>
        </p:nvSpPr>
        <p:spPr>
          <a:xfrm>
            <a:off x="3464335" y="2545279"/>
            <a:ext cx="1303020" cy="1303020"/>
          </a:xfrm>
          <a:prstGeom prst="donut">
            <a:avLst>
              <a:gd name="adj" fmla="val 18458"/>
            </a:avLst>
          </a:prstGeom>
          <a:solidFill>
            <a:schemeClr val="tx1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5DCA8-86FE-4C14-9CB0-0A2018FCE1B7}"/>
              </a:ext>
            </a:extLst>
          </p:cNvPr>
          <p:cNvSpPr/>
          <p:nvPr/>
        </p:nvSpPr>
        <p:spPr>
          <a:xfrm>
            <a:off x="3863611" y="2765675"/>
            <a:ext cx="562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800" dirty="0">
                <a:solidFill>
                  <a:schemeClr val="tx2">
                    <a:lumMod val="65000"/>
                    <a:lumOff val="35000"/>
                  </a:schemeClr>
                </a:solidFill>
                <a:latin typeface="Software Kit 7" panose="02000500000000000000" pitchFamily="2" charset="0"/>
              </a:rPr>
              <a:t>D</a:t>
            </a:r>
            <a:endParaRPr lang="en-US" sz="48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976D2D2-1E6E-4BD3-B935-5F6F84C0A558}"/>
              </a:ext>
            </a:extLst>
          </p:cNvPr>
          <p:cNvSpPr/>
          <p:nvPr/>
        </p:nvSpPr>
        <p:spPr>
          <a:xfrm>
            <a:off x="8696878" y="3138448"/>
            <a:ext cx="1303020" cy="1303020"/>
          </a:xfrm>
          <a:prstGeom prst="donut">
            <a:avLst>
              <a:gd name="adj" fmla="val 18458"/>
            </a:avLst>
          </a:prstGeom>
          <a:solidFill>
            <a:schemeClr val="tx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54BBD-5EB9-46E3-B787-6E2470710460}"/>
              </a:ext>
            </a:extLst>
          </p:cNvPr>
          <p:cNvSpPr/>
          <p:nvPr/>
        </p:nvSpPr>
        <p:spPr>
          <a:xfrm>
            <a:off x="9053879" y="3349304"/>
            <a:ext cx="606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800" dirty="0">
                <a:solidFill>
                  <a:schemeClr val="tx2">
                    <a:lumMod val="65000"/>
                    <a:lumOff val="35000"/>
                  </a:schemeClr>
                </a:solidFill>
                <a:latin typeface="Software Kit 7" panose="02000500000000000000" pitchFamily="2" charset="0"/>
              </a:rPr>
              <a:t>O</a:t>
            </a:r>
            <a:endParaRPr lang="en-US" sz="48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2FAE7303-073A-4E32-8969-D6106FE3BA45}"/>
              </a:ext>
            </a:extLst>
          </p:cNvPr>
          <p:cNvSpPr/>
          <p:nvPr/>
        </p:nvSpPr>
        <p:spPr>
          <a:xfrm>
            <a:off x="6952697" y="2545275"/>
            <a:ext cx="1303020" cy="1303020"/>
          </a:xfrm>
          <a:prstGeom prst="donut">
            <a:avLst>
              <a:gd name="adj" fmla="val 18458"/>
            </a:avLst>
          </a:prstGeom>
          <a:solidFill>
            <a:schemeClr val="tx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D06459-2B71-4363-95E1-43B63ECF5AD2}"/>
              </a:ext>
            </a:extLst>
          </p:cNvPr>
          <p:cNvSpPr/>
          <p:nvPr/>
        </p:nvSpPr>
        <p:spPr>
          <a:xfrm>
            <a:off x="7262705" y="2765674"/>
            <a:ext cx="7104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800" dirty="0">
                <a:solidFill>
                  <a:schemeClr val="tx2">
                    <a:lumMod val="65000"/>
                    <a:lumOff val="35000"/>
                  </a:schemeClr>
                </a:solidFill>
                <a:latin typeface="Software Kit 7" panose="02000500000000000000" pitchFamily="2" charset="0"/>
              </a:rPr>
              <a:t>M</a:t>
            </a:r>
            <a:endParaRPr lang="en-US" sz="48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4A2A2B33-9239-4DDF-BF89-04B190611224}"/>
              </a:ext>
            </a:extLst>
          </p:cNvPr>
          <p:cNvSpPr/>
          <p:nvPr/>
        </p:nvSpPr>
        <p:spPr>
          <a:xfrm>
            <a:off x="5208516" y="3138448"/>
            <a:ext cx="1303020" cy="1303020"/>
          </a:xfrm>
          <a:prstGeom prst="donut">
            <a:avLst>
              <a:gd name="adj" fmla="val 18458"/>
            </a:avLst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A6CFF8-0A9B-4D36-B4D5-0B7809930555}"/>
              </a:ext>
            </a:extLst>
          </p:cNvPr>
          <p:cNvSpPr/>
          <p:nvPr/>
        </p:nvSpPr>
        <p:spPr>
          <a:xfrm>
            <a:off x="5591342" y="3374454"/>
            <a:ext cx="486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4800" dirty="0">
                <a:solidFill>
                  <a:schemeClr val="tx2">
                    <a:lumMod val="65000"/>
                    <a:lumOff val="35000"/>
                  </a:schemeClr>
                </a:solidFill>
                <a:latin typeface="Software Kit 7" panose="02000500000000000000" pitchFamily="2" charset="0"/>
              </a:rPr>
              <a:t>E</a:t>
            </a:r>
            <a:endParaRPr lang="en-US" sz="48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A8E67-D263-4036-A835-658C413A6AE9}"/>
              </a:ext>
            </a:extLst>
          </p:cNvPr>
          <p:cNvGrpSpPr/>
          <p:nvPr/>
        </p:nvGrpSpPr>
        <p:grpSpPr>
          <a:xfrm>
            <a:off x="9122569" y="4580400"/>
            <a:ext cx="449962" cy="338533"/>
            <a:chOff x="2371227" y="5242876"/>
            <a:chExt cx="449962" cy="338533"/>
          </a:xfrm>
        </p:grpSpPr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E0A66DD9-5714-42DE-9C78-5F6DFBFB1C41}"/>
                </a:ext>
              </a:extLst>
            </p:cNvPr>
            <p:cNvSpPr/>
            <p:nvPr/>
          </p:nvSpPr>
          <p:spPr>
            <a:xfrm>
              <a:off x="2426942" y="5242876"/>
              <a:ext cx="338533" cy="338533"/>
            </a:xfrm>
            <a:prstGeom prst="donut">
              <a:avLst>
                <a:gd name="adj" fmla="val 5376"/>
              </a:avLst>
            </a:pr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275DC7-1797-4AF1-993B-52D96D51B101}"/>
                </a:ext>
              </a:extLst>
            </p:cNvPr>
            <p:cNvSpPr txBox="1"/>
            <p:nvPr/>
          </p:nvSpPr>
          <p:spPr>
            <a:xfrm>
              <a:off x="2371227" y="5246835"/>
              <a:ext cx="449962" cy="307754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JM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Kiona" panose="00000500000000000000" pitchFamily="2" charset="0"/>
                  <a:ea typeface="Lato" charset="0"/>
                  <a:cs typeface="Lato" charset="0"/>
                </a:rPr>
                <a:t>05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983B9B-7CF1-4290-847C-860A9173C3E0}"/>
              </a:ext>
            </a:extLst>
          </p:cNvPr>
          <p:cNvGrpSpPr/>
          <p:nvPr/>
        </p:nvGrpSpPr>
        <p:grpSpPr>
          <a:xfrm>
            <a:off x="5635045" y="4580400"/>
            <a:ext cx="449962" cy="338533"/>
            <a:chOff x="2371227" y="5242876"/>
            <a:chExt cx="449962" cy="338533"/>
          </a:xfrm>
        </p:grpSpPr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ABE0EDB8-77E1-482A-99B5-80CEC7859546}"/>
                </a:ext>
              </a:extLst>
            </p:cNvPr>
            <p:cNvSpPr/>
            <p:nvPr/>
          </p:nvSpPr>
          <p:spPr>
            <a:xfrm>
              <a:off x="2426942" y="5242876"/>
              <a:ext cx="338533" cy="338533"/>
            </a:xfrm>
            <a:prstGeom prst="donut">
              <a:avLst>
                <a:gd name="adj" fmla="val 5376"/>
              </a:avLst>
            </a:pr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57BFD5-FDE9-44BF-8DBA-CA49D295F78A}"/>
                </a:ext>
              </a:extLst>
            </p:cNvPr>
            <p:cNvSpPr txBox="1"/>
            <p:nvPr/>
          </p:nvSpPr>
          <p:spPr>
            <a:xfrm>
              <a:off x="2371227" y="5246835"/>
              <a:ext cx="449962" cy="307754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JM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Kiona" panose="00000500000000000000" pitchFamily="2" charset="0"/>
                  <a:ea typeface="Lato" charset="0"/>
                  <a:cs typeface="Lato" charset="0"/>
                </a:rPr>
                <a:t>03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A2DE5D-41FF-41A8-A17E-E45BC2FFC0C5}"/>
              </a:ext>
            </a:extLst>
          </p:cNvPr>
          <p:cNvGrpSpPr/>
          <p:nvPr/>
        </p:nvGrpSpPr>
        <p:grpSpPr>
          <a:xfrm>
            <a:off x="2146683" y="4580400"/>
            <a:ext cx="449962" cy="338533"/>
            <a:chOff x="2371227" y="5242876"/>
            <a:chExt cx="449962" cy="338533"/>
          </a:xfrm>
        </p:grpSpPr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F76ED3B5-49D5-4F43-9B51-DD7A7CD47B1A}"/>
                </a:ext>
              </a:extLst>
            </p:cNvPr>
            <p:cNvSpPr/>
            <p:nvPr/>
          </p:nvSpPr>
          <p:spPr>
            <a:xfrm>
              <a:off x="2426942" y="5242876"/>
              <a:ext cx="338533" cy="338533"/>
            </a:xfrm>
            <a:prstGeom prst="donut">
              <a:avLst>
                <a:gd name="adj" fmla="val 5376"/>
              </a:avLst>
            </a:pr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739834-4792-42D7-81B2-D23C8F36C9E9}"/>
                </a:ext>
              </a:extLst>
            </p:cNvPr>
            <p:cNvSpPr txBox="1"/>
            <p:nvPr/>
          </p:nvSpPr>
          <p:spPr>
            <a:xfrm>
              <a:off x="2371227" y="5246835"/>
              <a:ext cx="449962" cy="307754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JM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Kiona" panose="00000500000000000000" pitchFamily="2" charset="0"/>
                  <a:ea typeface="Lato" charset="0"/>
                  <a:cs typeface="Lato" charset="0"/>
                </a:rPr>
                <a:t>01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3AD493-A3E9-4A1A-9DE2-203C639B570C}"/>
              </a:ext>
            </a:extLst>
          </p:cNvPr>
          <p:cNvGrpSpPr/>
          <p:nvPr/>
        </p:nvGrpSpPr>
        <p:grpSpPr>
          <a:xfrm>
            <a:off x="7379226" y="2074572"/>
            <a:ext cx="449962" cy="338533"/>
            <a:chOff x="2371227" y="5242876"/>
            <a:chExt cx="449962" cy="338533"/>
          </a:xfrm>
        </p:grpSpPr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4DDB9785-4E43-4D91-9F83-AF29E0E1A02C}"/>
                </a:ext>
              </a:extLst>
            </p:cNvPr>
            <p:cNvSpPr/>
            <p:nvPr/>
          </p:nvSpPr>
          <p:spPr>
            <a:xfrm>
              <a:off x="2426942" y="5242876"/>
              <a:ext cx="338533" cy="338533"/>
            </a:xfrm>
            <a:prstGeom prst="donut">
              <a:avLst>
                <a:gd name="adj" fmla="val 5376"/>
              </a:avLst>
            </a:pr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00AC7E-136F-4110-AF3C-2624121B0BD1}"/>
                </a:ext>
              </a:extLst>
            </p:cNvPr>
            <p:cNvSpPr txBox="1"/>
            <p:nvPr/>
          </p:nvSpPr>
          <p:spPr>
            <a:xfrm>
              <a:off x="2371227" y="5246835"/>
              <a:ext cx="449962" cy="307754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JM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Kiona" panose="00000500000000000000" pitchFamily="2" charset="0"/>
                  <a:ea typeface="Lato" charset="0"/>
                  <a:cs typeface="Lato" charset="0"/>
                </a:rPr>
                <a:t>04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6B5770-2F87-4913-99F0-113612E100D6}"/>
              </a:ext>
            </a:extLst>
          </p:cNvPr>
          <p:cNvGrpSpPr/>
          <p:nvPr/>
        </p:nvGrpSpPr>
        <p:grpSpPr>
          <a:xfrm>
            <a:off x="3890864" y="2074572"/>
            <a:ext cx="449962" cy="338533"/>
            <a:chOff x="2371227" y="5242876"/>
            <a:chExt cx="449962" cy="338533"/>
          </a:xfrm>
        </p:grpSpPr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71716A31-B3FB-4891-989E-1C2FC6DE01DC}"/>
                </a:ext>
              </a:extLst>
            </p:cNvPr>
            <p:cNvSpPr/>
            <p:nvPr/>
          </p:nvSpPr>
          <p:spPr>
            <a:xfrm>
              <a:off x="2426942" y="5242876"/>
              <a:ext cx="338533" cy="338533"/>
            </a:xfrm>
            <a:prstGeom prst="donut">
              <a:avLst>
                <a:gd name="adj" fmla="val 5376"/>
              </a:avLst>
            </a:prstGeom>
            <a:solidFill>
              <a:schemeClr val="bg1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D8010A-88AD-426C-AB96-6159C7D5CB46}"/>
                </a:ext>
              </a:extLst>
            </p:cNvPr>
            <p:cNvSpPr txBox="1"/>
            <p:nvPr/>
          </p:nvSpPr>
          <p:spPr>
            <a:xfrm>
              <a:off x="2371227" y="5246835"/>
              <a:ext cx="449962" cy="307754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JM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Kiona" panose="00000500000000000000" pitchFamily="2" charset="0"/>
                  <a:ea typeface="Lato" charset="0"/>
                  <a:cs typeface="Lato" charset="0"/>
                </a:rPr>
                <a:t>02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74EA83B-85BB-42D1-BE44-E71F7B35C983}"/>
              </a:ext>
            </a:extLst>
          </p:cNvPr>
          <p:cNvCxnSpPr>
            <a:stCxn id="33" idx="4"/>
            <a:endCxn id="62" idx="0"/>
          </p:cNvCxnSpPr>
          <p:nvPr/>
        </p:nvCxnSpPr>
        <p:spPr>
          <a:xfrm>
            <a:off x="5860026" y="4441468"/>
            <a:ext cx="1" cy="138932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9C7FEE8-4D44-412D-B24A-83CB5702ED9F}"/>
              </a:ext>
            </a:extLst>
          </p:cNvPr>
          <p:cNvCxnSpPr>
            <a:stCxn id="15" idx="4"/>
            <a:endCxn id="52" idx="0"/>
          </p:cNvCxnSpPr>
          <p:nvPr/>
        </p:nvCxnSpPr>
        <p:spPr>
          <a:xfrm flipH="1">
            <a:off x="9347551" y="4441468"/>
            <a:ext cx="837" cy="138932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251127-307C-4537-B6C8-E741966AB803}"/>
              </a:ext>
            </a:extLst>
          </p:cNvPr>
          <p:cNvCxnSpPr>
            <a:stCxn id="17" idx="0"/>
            <a:endCxn id="76" idx="2"/>
          </p:cNvCxnSpPr>
          <p:nvPr/>
        </p:nvCxnSpPr>
        <p:spPr>
          <a:xfrm flipV="1">
            <a:off x="4115845" y="2386285"/>
            <a:ext cx="0" cy="158994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222743-5911-4738-AD54-9DAA4545C37A}"/>
              </a:ext>
            </a:extLst>
          </p:cNvPr>
          <p:cNvCxnSpPr>
            <a:stCxn id="13" idx="0"/>
            <a:endCxn id="68" idx="4"/>
          </p:cNvCxnSpPr>
          <p:nvPr/>
        </p:nvCxnSpPr>
        <p:spPr>
          <a:xfrm flipV="1">
            <a:off x="7604207" y="2413105"/>
            <a:ext cx="1" cy="132170"/>
          </a:xfrm>
          <a:prstGeom prst="line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E50F591-A97E-4933-9E9F-0CB293CE64C5}"/>
              </a:ext>
            </a:extLst>
          </p:cNvPr>
          <p:cNvCxnSpPr>
            <a:stCxn id="19" idx="4"/>
            <a:endCxn id="65" idx="0"/>
          </p:cNvCxnSpPr>
          <p:nvPr/>
        </p:nvCxnSpPr>
        <p:spPr>
          <a:xfrm>
            <a:off x="2371664" y="4441472"/>
            <a:ext cx="1" cy="138928"/>
          </a:xfrm>
          <a:prstGeom prst="line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9410E1-C9CB-4B87-9331-F531C1A9B2C7}"/>
              </a:ext>
            </a:extLst>
          </p:cNvPr>
          <p:cNvSpPr/>
          <p:nvPr/>
        </p:nvSpPr>
        <p:spPr>
          <a:xfrm>
            <a:off x="8636142" y="5034637"/>
            <a:ext cx="142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dern_Sans_Light" panose="02000503000000000000" pitchFamily="50" charset="0"/>
                <a:cs typeface="Times Sans Serif" panose="02020603050405020304" pitchFamily="18" charset="0"/>
              </a:rPr>
              <a:t>Bring to the table win-win survival strategies to ensure proactive domination at the.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0252933-EE6C-4561-BB4A-3C31993DF205}"/>
              </a:ext>
            </a:extLst>
          </p:cNvPr>
          <p:cNvSpPr/>
          <p:nvPr/>
        </p:nvSpPr>
        <p:spPr>
          <a:xfrm>
            <a:off x="5148618" y="5034637"/>
            <a:ext cx="142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dern_Sans_Light" panose="02000503000000000000" pitchFamily="50" charset="0"/>
                <a:cs typeface="Times Sans Serif" panose="02020603050405020304" pitchFamily="18" charset="0"/>
              </a:rPr>
              <a:t>Bring to the table win-win survival strategies to ensure proactive domination at the.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C5DBE49-A280-4433-B153-75E66BD98F7B}"/>
              </a:ext>
            </a:extLst>
          </p:cNvPr>
          <p:cNvSpPr/>
          <p:nvPr/>
        </p:nvSpPr>
        <p:spPr>
          <a:xfrm>
            <a:off x="1689042" y="5034637"/>
            <a:ext cx="142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dern_Sans_Light" panose="02000503000000000000" pitchFamily="50" charset="0"/>
                <a:cs typeface="Times Sans Serif" panose="02020603050405020304" pitchFamily="18" charset="0"/>
              </a:rPr>
              <a:t>Bring to the table win-win survival strategies to ensure proactive domination at the.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6D19A4-B437-436B-BAA1-B72C0556D396}"/>
              </a:ext>
            </a:extLst>
          </p:cNvPr>
          <p:cNvSpPr/>
          <p:nvPr/>
        </p:nvSpPr>
        <p:spPr>
          <a:xfrm>
            <a:off x="6892799" y="1301685"/>
            <a:ext cx="142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dern_Sans_Light" panose="02000503000000000000" pitchFamily="50" charset="0"/>
                <a:cs typeface="Times Sans Serif" panose="02020603050405020304" pitchFamily="18" charset="0"/>
              </a:rPr>
              <a:t>Bring to the table win-win survival strategies to ensure proactive domination at the.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D7A16F-FF94-4E57-B1E8-2437C6080588}"/>
              </a:ext>
            </a:extLst>
          </p:cNvPr>
          <p:cNvSpPr/>
          <p:nvPr/>
        </p:nvSpPr>
        <p:spPr>
          <a:xfrm>
            <a:off x="3427564" y="1301685"/>
            <a:ext cx="142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dern_Sans_Light" panose="02000503000000000000" pitchFamily="50" charset="0"/>
                <a:cs typeface="Times Sans Serif" panose="02020603050405020304" pitchFamily="18" charset="0"/>
              </a:rPr>
              <a:t>Bring to the table win-win survival strategies to ensure proactive domination at the.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7B13D9-72C1-4B7A-B5E8-1E9D35A50003}"/>
              </a:ext>
            </a:extLst>
          </p:cNvPr>
          <p:cNvGrpSpPr/>
          <p:nvPr/>
        </p:nvGrpSpPr>
        <p:grpSpPr>
          <a:xfrm>
            <a:off x="10914986" y="0"/>
            <a:ext cx="858762" cy="1080371"/>
            <a:chOff x="324135" y="0"/>
            <a:chExt cx="858762" cy="108037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829B39-BD63-49C2-8993-F9EBBE9D8470}"/>
                </a:ext>
              </a:extLst>
            </p:cNvPr>
            <p:cNvSpPr/>
            <p:nvPr/>
          </p:nvSpPr>
          <p:spPr>
            <a:xfrm>
              <a:off x="365125" y="0"/>
              <a:ext cx="740664" cy="108037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0A42AF-04AF-468E-848C-12716104074F}"/>
                </a:ext>
              </a:extLst>
            </p:cNvPr>
            <p:cNvSpPr txBox="1"/>
            <p:nvPr/>
          </p:nvSpPr>
          <p:spPr>
            <a:xfrm>
              <a:off x="324135" y="450928"/>
              <a:ext cx="85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Kiona" panose="00000500000000000000" pitchFamily="2" charset="0"/>
                  <a:ea typeface="Roboto" panose="02000000000000000000" pitchFamily="2" charset="0"/>
                  <a:cs typeface="Times Sans Serif" panose="02020603050405020304" pitchFamily="18" charset="0"/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32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Lighting Yellow">
      <a:dk1>
        <a:srgbClr val="F5AB35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169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</vt:lpstr>
      <vt:lpstr>Calibri</vt:lpstr>
      <vt:lpstr>Kiona</vt:lpstr>
      <vt:lpstr>Modern_Sans_Light</vt:lpstr>
      <vt:lpstr>Roboto</vt:lpstr>
      <vt:lpstr>Software Kit 7</vt:lpstr>
      <vt:lpstr>Tunga</vt:lpstr>
      <vt:lpstr>Wensley Demo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Trịnh</dc:creator>
  <cp:lastModifiedBy>Hưng Trịnh</cp:lastModifiedBy>
  <cp:revision>35</cp:revision>
  <dcterms:created xsi:type="dcterms:W3CDTF">2021-04-02T12:04:22Z</dcterms:created>
  <dcterms:modified xsi:type="dcterms:W3CDTF">2021-04-03T02:26:24Z</dcterms:modified>
</cp:coreProperties>
</file>