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55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2000" cy="51444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622800" y="2253600"/>
            <a:ext cx="5760000" cy="1620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Title Title Title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622800" y="3628800"/>
            <a:ext cx="7920000" cy="648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D9D9D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Subtitle Subtitle Subtitle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62000" cy="5144400"/>
          </a:xfrm>
          <a:prstGeom prst="rect">
            <a:avLst/>
          </a:prstGeom>
          <a:solidFill>
            <a:srgbClr val="305597"/>
          </a:solidFill>
          <a:ln/>
        </p:spPr>
      </p:sp>
      <p:sp>
        <p:nvSpPr>
          <p:cNvPr id="3" name="Text 1"/>
          <p:cNvSpPr/>
          <p:nvPr/>
        </p:nvSpPr>
        <p:spPr>
          <a:xfrm>
            <a:off x="252000" y="0"/>
            <a:ext cx="8280000" cy="720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0559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Heading Heading Heading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252000" y="720000"/>
            <a:ext cx="8280000" cy="3960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2D2C2C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 Text Text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8820000" y="4860000"/>
            <a:ext cx="216000" cy="21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D9D9D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2024-05-06T23:02:10Z</dcterms:created>
  <dcterms:modified xsi:type="dcterms:W3CDTF">2024-05-06T23:02:10Z</dcterms:modified>
</cp:coreProperties>
</file>