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055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305597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Welcome to Our Presentation!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305597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First Heading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2024-05-02T23:44:35Z</dcterms:created>
  <dcterms:modified xsi:type="dcterms:W3CDTF">2024-05-02T23:44:35Z</dcterms:modified>
</cp:coreProperties>
</file>