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5598"/>
    <a:srgbClr val="30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8"/>
    <p:restoredTop sz="94610"/>
  </p:normalViewPr>
  <p:slideViewPr>
    <p:cSldViewPr snapToGrid="0" snapToObjects="1">
      <p:cViewPr>
        <p:scale>
          <a:sx n="101" d="100"/>
          <a:sy n="101" d="100"/>
        </p:scale>
        <p:origin x="976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1536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0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92785" y="1657350"/>
            <a:ext cx="4572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Title Title Title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61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237BF3-B524-0F2F-72F7-8067F82671F4}"/>
              </a:ext>
            </a:extLst>
          </p:cNvPr>
          <p:cNvSpPr txBox="1"/>
          <p:nvPr/>
        </p:nvSpPr>
        <p:spPr>
          <a:xfrm>
            <a:off x="124287" y="0"/>
            <a:ext cx="80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>
                <a:solidFill>
                  <a:srgbClr val="30559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Brand 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0C3252-EDA3-09A9-EC69-2658E73ED5C1}"/>
              </a:ext>
            </a:extLst>
          </p:cNvPr>
          <p:cNvSpPr txBox="1"/>
          <p:nvPr/>
        </p:nvSpPr>
        <p:spPr>
          <a:xfrm>
            <a:off x="629788" y="1412373"/>
            <a:ext cx="67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Hello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5B09FF-1984-D67A-16B2-34311291A334}"/>
              </a:ext>
            </a:extLst>
          </p:cNvPr>
          <p:cNvSpPr/>
          <p:nvPr/>
        </p:nvSpPr>
        <p:spPr>
          <a:xfrm>
            <a:off x="1" y="0"/>
            <a:ext cx="124286" cy="5282214"/>
          </a:xfrm>
          <a:prstGeom prst="rect">
            <a:avLst/>
          </a:prstGeom>
          <a:solidFill>
            <a:srgbClr val="305598"/>
          </a:solidFill>
          <a:ln>
            <a:solidFill>
              <a:srgbClr val="3055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6405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200" b="1" dirty="0">
                <a:solidFill>
                  <a:srgbClr val="305597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First Heading</a:t>
            </a:r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10</Words>
  <Application>Microsoft Macintosh PowerPoint</Application>
  <PresentationFormat>On-screen Show (16:9)</PresentationFormat>
  <Paragraphs>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Hung Truong</cp:lastModifiedBy>
  <cp:revision>3</cp:revision>
  <dcterms:created xsi:type="dcterms:W3CDTF">2024-05-05T04:02:57Z</dcterms:created>
  <dcterms:modified xsi:type="dcterms:W3CDTF">2024-05-05T08:02:17Z</dcterms:modified>
</cp:coreProperties>
</file>