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D2C2C"/>
    <a:srgbClr val="305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/>
    <p:restoredTop sz="94610"/>
  </p:normalViewPr>
  <p:slideViewPr>
    <p:cSldViewPr snapToGrid="0" snapToObjects="1">
      <p:cViewPr>
        <p:scale>
          <a:sx n="103" d="100"/>
          <a:sy n="103" d="100"/>
        </p:scale>
        <p:origin x="8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97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2000" cy="51444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VN"/>
          </a:p>
        </p:txBody>
      </p:sp>
      <p:sp>
        <p:nvSpPr>
          <p:cNvPr id="3" name="Text 1"/>
          <p:cNvSpPr/>
          <p:nvPr/>
        </p:nvSpPr>
        <p:spPr>
          <a:xfrm>
            <a:off x="622800" y="2253600"/>
            <a:ext cx="5760000" cy="1620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Title Title Title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622800" y="3628800"/>
            <a:ext cx="7920000" cy="648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D9D9D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Subtitle Subtitle Subtitle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2000" y="0"/>
            <a:ext cx="8280000" cy="720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b="1" dirty="0">
                <a:solidFill>
                  <a:srgbClr val="30559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First Heading</a:t>
            </a:r>
            <a:endParaRPr lang="en-US" dirty="0"/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F842763B-1F77-D599-C132-25EBC827902A}"/>
              </a:ext>
            </a:extLst>
          </p:cNvPr>
          <p:cNvSpPr/>
          <p:nvPr/>
        </p:nvSpPr>
        <p:spPr>
          <a:xfrm>
            <a:off x="0" y="0"/>
            <a:ext cx="162000" cy="5144400"/>
          </a:xfrm>
          <a:prstGeom prst="rect">
            <a:avLst/>
          </a:prstGeom>
          <a:solidFill>
            <a:srgbClr val="305598"/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VN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16CF5AA5-12CD-6098-1BB9-6A88471BF7CC}"/>
              </a:ext>
            </a:extLst>
          </p:cNvPr>
          <p:cNvSpPr/>
          <p:nvPr/>
        </p:nvSpPr>
        <p:spPr>
          <a:xfrm>
            <a:off x="252000" y="720000"/>
            <a:ext cx="8280000" cy="3960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D2C2C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Text</a:t>
            </a:r>
            <a:endParaRPr lang="en-US" sz="1200" dirty="0">
              <a:solidFill>
                <a:srgbClr val="2D2C2C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75ECD0D-4F35-DD96-A742-D5B84A7E2E78}"/>
              </a:ext>
            </a:extLst>
          </p:cNvPr>
          <p:cNvSpPr/>
          <p:nvPr/>
        </p:nvSpPr>
        <p:spPr>
          <a:xfrm>
            <a:off x="8755680" y="4829568"/>
            <a:ext cx="252840" cy="221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800" dirty="0">
                <a:solidFill>
                  <a:srgbClr val="D9D9D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800"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</Words>
  <Application>Microsoft Macintosh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Hung Truong</cp:lastModifiedBy>
  <cp:revision>2</cp:revision>
  <dcterms:created xsi:type="dcterms:W3CDTF">2024-05-05T22:33:11Z</dcterms:created>
  <dcterms:modified xsi:type="dcterms:W3CDTF">2024-05-05T23:18:27Z</dcterms:modified>
</cp:coreProperties>
</file>