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2" r:id="rId4"/>
    <p:sldId id="273" r:id="rId5"/>
    <p:sldId id="271" r:id="rId6"/>
    <p:sldId id="258" r:id="rId7"/>
    <p:sldId id="259" r:id="rId8"/>
    <p:sldId id="260" r:id="rId9"/>
    <p:sldId id="261" r:id="rId10"/>
    <p:sldId id="263" r:id="rId11"/>
    <p:sldId id="264" r:id="rId12"/>
    <p:sldId id="274" r:id="rId13"/>
    <p:sldId id="275" r:id="rId14"/>
    <p:sldId id="265" r:id="rId15"/>
    <p:sldId id="276" r:id="rId16"/>
    <p:sldId id="277" r:id="rId17"/>
    <p:sldId id="266" r:id="rId18"/>
    <p:sldId id="278" r:id="rId19"/>
    <p:sldId id="279" r:id="rId20"/>
    <p:sldId id="280" r:id="rId21"/>
    <p:sldId id="281" r:id="rId22"/>
    <p:sldId id="282" r:id="rId23"/>
    <p:sldId id="283" r:id="rId24"/>
    <p:sldId id="267" r:id="rId25"/>
    <p:sldId id="268" r:id="rId26"/>
    <p:sldId id="269" r:id="rId27"/>
    <p:sldId id="27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10" autoAdjust="0"/>
  </p:normalViewPr>
  <p:slideViewPr>
    <p:cSldViewPr snapToGrid="0">
      <p:cViewPr varScale="1">
        <p:scale>
          <a:sx n="58" d="100"/>
          <a:sy n="58" d="100"/>
        </p:scale>
        <p:origin x="161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FB0A6-C8C9-44C6-8A82-1A608B86825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0550-A09D-4B35-BACF-C42F369A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8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Wireless sensor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,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, </a:t>
            </a:r>
            <a:r>
              <a:rPr lang="en-US" dirty="0" err="1"/>
              <a:t>lý</a:t>
            </a:r>
            <a:r>
              <a:rPr lang="en-US" dirty="0"/>
              <a:t>.</a:t>
            </a:r>
          </a:p>
          <a:p>
            <a:r>
              <a:rPr lang="en-US" dirty="0" err="1"/>
              <a:t>Mỗi</a:t>
            </a:r>
            <a:r>
              <a:rPr lang="en-US" dirty="0"/>
              <a:t> sensor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,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,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ẩm</a:t>
            </a:r>
            <a:r>
              <a:rPr lang="en-US" dirty="0"/>
              <a:t>, </a:t>
            </a:r>
            <a:r>
              <a:rPr lang="en-US" dirty="0" err="1"/>
              <a:t>ánh</a:t>
            </a:r>
            <a:r>
              <a:rPr lang="en-US" dirty="0"/>
              <a:t> sang,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hay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di </a:t>
            </a:r>
            <a:r>
              <a:rPr lang="en-US" dirty="0" err="1"/>
              <a:t>động</a:t>
            </a:r>
            <a:r>
              <a:rPr lang="en-US" dirty="0"/>
              <a:t>.</a:t>
            </a:r>
          </a:p>
          <a:p>
            <a:r>
              <a:rPr lang="en-US" dirty="0" err="1"/>
              <a:t>Mỗi</a:t>
            </a:r>
            <a:r>
              <a:rPr lang="en-US" dirty="0"/>
              <a:t> sensor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node,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(radio).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0550-A09D-4B35-BACF-C42F369AB6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21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0550-A09D-4B35-BACF-C42F369AB6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04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0550-A09D-4B35-BACF-C42F369AB6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96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0550-A09D-4B35-BACF-C42F369AB6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66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0550-A09D-4B35-BACF-C42F369AB6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72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Wireless sensor network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node </a:t>
            </a:r>
            <a:r>
              <a:rPr lang="en-US" dirty="0" err="1"/>
              <a:t>mạng</a:t>
            </a:r>
            <a:r>
              <a:rPr lang="en-US" dirty="0"/>
              <a:t> (</a:t>
            </a:r>
            <a:r>
              <a:rPr lang="en-US" dirty="0" err="1"/>
              <a:t>các</a:t>
            </a:r>
            <a:r>
              <a:rPr lang="en-US" dirty="0"/>
              <a:t> wireless sensor)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thấp</a:t>
            </a:r>
            <a:endParaRPr lang="en-US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(non-topology)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(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),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(pin),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nghiệt</a:t>
            </a:r>
            <a:r>
              <a:rPr lang="en-US" dirty="0"/>
              <a:t> (ô </a:t>
            </a:r>
            <a:r>
              <a:rPr lang="en-US" dirty="0" err="1"/>
              <a:t>nhiễm</a:t>
            </a:r>
            <a:r>
              <a:rPr lang="en-US" dirty="0"/>
              <a:t>,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..).</a:t>
            </a:r>
          </a:p>
          <a:p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mạng</a:t>
            </a:r>
            <a:r>
              <a:rPr lang="en-US" dirty="0"/>
              <a:t> (</a:t>
            </a:r>
            <a:r>
              <a:rPr lang="en-US" dirty="0" err="1"/>
              <a:t>các</a:t>
            </a:r>
            <a:r>
              <a:rPr lang="en-US" dirty="0"/>
              <a:t> wireless sensor)</a:t>
            </a:r>
          </a:p>
          <a:p>
            <a:pPr marL="171450" indent="-171450">
              <a:buFontTx/>
              <a:buChar char="-"/>
            </a:pPr>
            <a:r>
              <a:rPr lang="en-US" dirty="0"/>
              <a:t>Wireless channel (đ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(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0550-A09D-4B35-BACF-C42F369AB6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2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Castalia </a:t>
            </a:r>
            <a:r>
              <a:rPr lang="en-US" dirty="0" err="1"/>
              <a:t>là</a:t>
            </a:r>
            <a:r>
              <a:rPr lang="en-US" dirty="0"/>
              <a:t> framework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wireless sensor network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OMNeT</a:t>
            </a:r>
            <a:r>
              <a:rPr lang="en-US" dirty="0"/>
              <a:t>.</a:t>
            </a:r>
          </a:p>
          <a:p>
            <a:r>
              <a:rPr lang="en-US" dirty="0"/>
              <a:t>Castalia bao </a:t>
            </a:r>
            <a:r>
              <a:rPr lang="en-US" dirty="0" err="1"/>
              <a:t>gôm</a:t>
            </a:r>
            <a:r>
              <a:rPr lang="en-US" dirty="0"/>
              <a:t> 3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r>
              <a:rPr lang="en-US" dirty="0" err="1"/>
              <a:t>Physicall</a:t>
            </a:r>
            <a:r>
              <a:rPr lang="en-US" dirty="0"/>
              <a:t> process: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sensor (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,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ẩm</a:t>
            </a:r>
            <a:r>
              <a:rPr lang="en-US" dirty="0"/>
              <a:t>, …)</a:t>
            </a:r>
          </a:p>
          <a:p>
            <a:r>
              <a:rPr lang="en-US" dirty="0"/>
              <a:t>Node: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wireless sensor (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tin,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physic </a:t>
            </a:r>
            <a:r>
              <a:rPr lang="en-US" dirty="0" err="1"/>
              <a:t>và</a:t>
            </a:r>
            <a:r>
              <a:rPr lang="en-US" dirty="0"/>
              <a:t> channel)</a:t>
            </a:r>
          </a:p>
          <a:p>
            <a:r>
              <a:rPr lang="en-US" dirty="0"/>
              <a:t>Wireless channel: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wireless (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trễ</a:t>
            </a:r>
            <a:r>
              <a:rPr lang="en-US" dirty="0"/>
              <a:t>, </a:t>
            </a:r>
            <a:r>
              <a:rPr lang="en-US" dirty="0" err="1"/>
              <a:t>nhiễu</a:t>
            </a:r>
            <a:r>
              <a:rPr lang="en-US" dirty="0"/>
              <a:t>, …)</a:t>
            </a:r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module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OMNeT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message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OMNeT</a:t>
            </a:r>
            <a:r>
              <a:rPr lang="en-US" dirty="0"/>
              <a:t>.</a:t>
            </a:r>
          </a:p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ta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sensor Node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0550-A09D-4B35-BACF-C42F369AB6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92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Mỗi</a:t>
            </a:r>
            <a:r>
              <a:rPr lang="en-US" dirty="0"/>
              <a:t> Node sensor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Layer (manager, application, routing, mac, radio)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module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resource (resource manager),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(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sensor)</a:t>
            </a:r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Node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module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OMNeT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message.</a:t>
            </a:r>
          </a:p>
          <a:p>
            <a:r>
              <a:rPr lang="en-US" dirty="0"/>
              <a:t>Castalia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interface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interface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message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Castalia.</a:t>
            </a:r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layer:</a:t>
            </a:r>
          </a:p>
          <a:p>
            <a:r>
              <a:rPr lang="en-US" dirty="0"/>
              <a:t>Sensor manager: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physic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physical process</a:t>
            </a:r>
          </a:p>
          <a:p>
            <a:r>
              <a:rPr lang="en-US" dirty="0"/>
              <a:t>Application: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sensor</a:t>
            </a:r>
          </a:p>
          <a:p>
            <a:r>
              <a:rPr lang="en-US" dirty="0"/>
              <a:t>Routing: </a:t>
            </a:r>
            <a:r>
              <a:rPr lang="en-US" dirty="0" err="1"/>
              <a:t>tìm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, </a:t>
            </a:r>
            <a:r>
              <a:rPr lang="en-US" dirty="0" err="1"/>
              <a:t>chuyển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(forward)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</a:t>
            </a:r>
          </a:p>
          <a:p>
            <a:r>
              <a:rPr lang="en-US" dirty="0"/>
              <a:t>MAC: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mac</a:t>
            </a:r>
          </a:p>
          <a:p>
            <a:r>
              <a:rPr lang="en-US" dirty="0"/>
              <a:t>Radio: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radio, broadcast </a:t>
            </a:r>
            <a:r>
              <a:rPr lang="en-US" dirty="0" err="1"/>
              <a:t>gói</a:t>
            </a:r>
            <a:r>
              <a:rPr lang="en-US" dirty="0"/>
              <a:t> tin qua </a:t>
            </a:r>
            <a:r>
              <a:rPr lang="en-US" dirty="0" err="1"/>
              <a:t>wirelesschannel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layer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.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0550-A09D-4B35-BACF-C42F369AB6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66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</a:t>
            </a:r>
            <a:r>
              <a:rPr lang="vi-VN" dirty="0"/>
              <a:t>ư</a:t>
            </a:r>
            <a:r>
              <a:rPr lang="en-US" dirty="0"/>
              <a:t>a application layer </a:t>
            </a:r>
            <a:r>
              <a:rPr lang="en-US" dirty="0" err="1"/>
              <a:t>và</a:t>
            </a:r>
            <a:r>
              <a:rPr lang="en-US" dirty="0"/>
              <a:t> routing layer: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message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module manager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message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them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Castalia.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message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simulation </a:t>
            </a:r>
            <a:r>
              <a:rPr lang="en-US" dirty="0" err="1"/>
              <a:t>GeoRouting</a:t>
            </a:r>
            <a:r>
              <a:rPr lang="en-US" dirty="0"/>
              <a:t>:</a:t>
            </a:r>
          </a:p>
          <a:p>
            <a:r>
              <a:rPr lang="en-US" dirty="0"/>
              <a:t>Message NETWORK_CONTROL_COMMAND: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điểu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application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routing</a:t>
            </a:r>
          </a:p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application: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NETWORK_CONTROL_COMMAND,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routing </a:t>
            </a:r>
            <a:r>
              <a:rPr lang="en-US" dirty="0" err="1"/>
              <a:t>bằng</a:t>
            </a:r>
            <a:r>
              <a:rPr lang="en-US" dirty="0"/>
              <a:t> interface </a:t>
            </a:r>
            <a:r>
              <a:rPr lang="en-US" dirty="0" err="1"/>
              <a:t>toNetworkLayer</a:t>
            </a:r>
            <a:r>
              <a:rPr lang="en-US" dirty="0"/>
              <a:t>()</a:t>
            </a:r>
          </a:p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routring</a:t>
            </a:r>
            <a:r>
              <a:rPr lang="en-US" dirty="0"/>
              <a:t>: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NETWORK_COMMAND, ta override interface </a:t>
            </a:r>
            <a:r>
              <a:rPr lang="en-US" dirty="0" err="1"/>
              <a:t>handleNetworkControlCommand</a:t>
            </a:r>
            <a:r>
              <a:rPr lang="en-US" dirty="0"/>
              <a:t>()</a:t>
            </a:r>
          </a:p>
          <a:p>
            <a:r>
              <a:rPr lang="en-US" dirty="0" err="1"/>
              <a:t>Ngoài</a:t>
            </a:r>
            <a:r>
              <a:rPr lang="en-US" dirty="0"/>
              <a:t> NETWORK_CONTROL_COMMAND, </a:t>
            </a:r>
            <a:r>
              <a:rPr lang="en-US" dirty="0" err="1"/>
              <a:t>tầng</a:t>
            </a:r>
            <a:r>
              <a:rPr lang="en-US" dirty="0"/>
              <a:t> routing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message: </a:t>
            </a:r>
          </a:p>
          <a:p>
            <a:pPr marL="171450" indent="-171450">
              <a:buFontTx/>
              <a:buChar char="-"/>
            </a:pPr>
            <a:r>
              <a:rPr lang="en-US" dirty="0"/>
              <a:t>NODE_STARTUP</a:t>
            </a:r>
          </a:p>
          <a:p>
            <a:pPr marL="171450" indent="-171450">
              <a:buFontTx/>
              <a:buChar char="-"/>
            </a:pPr>
            <a:r>
              <a:rPr lang="en-US" dirty="0"/>
              <a:t>APPLICATION_PACKET</a:t>
            </a:r>
          </a:p>
          <a:p>
            <a:pPr marL="171450" indent="-171450">
              <a:buFontTx/>
              <a:buChar char="-"/>
            </a:pPr>
            <a:r>
              <a:rPr lang="en-US" dirty="0"/>
              <a:t>NETWORK_LAYER_PACKET</a:t>
            </a:r>
          </a:p>
          <a:p>
            <a:pPr marL="171450" indent="-171450">
              <a:buFontTx/>
              <a:buChar char="-"/>
            </a:pPr>
            <a:r>
              <a:rPr lang="en-US" dirty="0"/>
              <a:t>TIMER_SERVICE</a:t>
            </a:r>
          </a:p>
          <a:p>
            <a:pPr marL="171450" indent="-171450">
              <a:buFontTx/>
              <a:buChar char="-"/>
            </a:pPr>
            <a:r>
              <a:rPr lang="en-US" dirty="0"/>
              <a:t>MAC_CONTROL_MESSAGE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RADIO_CONTROL_MESSAGE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MAC_CONTROL_COMMAND</a:t>
            </a:r>
          </a:p>
          <a:p>
            <a:pPr marL="171450" indent="-171450">
              <a:buFontTx/>
              <a:buChar char="-"/>
            </a:pPr>
            <a:r>
              <a:rPr lang="en-US" dirty="0"/>
              <a:t>RADIO_CONTROL_COMMAND</a:t>
            </a:r>
          </a:p>
          <a:p>
            <a:pPr marL="0" indent="0">
              <a:buFontTx/>
              <a:buNone/>
            </a:pPr>
            <a:r>
              <a:rPr lang="en-US" dirty="0" err="1"/>
              <a:t>Xem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module </a:t>
            </a:r>
            <a:r>
              <a:rPr lang="en-US" dirty="0" err="1"/>
              <a:t>VirtualRouting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0550-A09D-4B35-BACF-C42F369AB6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70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data </a:t>
            </a:r>
            <a:r>
              <a:rPr lang="en-US" dirty="0" err="1"/>
              <a:t>từ</a:t>
            </a:r>
            <a:r>
              <a:rPr lang="en-US" dirty="0"/>
              <a:t> sensor </a:t>
            </a:r>
            <a:r>
              <a:rPr lang="en-US" dirty="0" err="1"/>
              <a:t>này</a:t>
            </a:r>
            <a:r>
              <a:rPr lang="en-US" dirty="0"/>
              <a:t> sang sensor </a:t>
            </a:r>
            <a:r>
              <a:rPr lang="en-US" dirty="0" err="1"/>
              <a:t>khác</a:t>
            </a:r>
            <a:r>
              <a:rPr lang="en-US" dirty="0"/>
              <a:t> bao </a:t>
            </a:r>
            <a:r>
              <a:rPr lang="en-US" dirty="0" err="1"/>
              <a:t>giờ</a:t>
            </a:r>
            <a:r>
              <a:rPr lang="en-US" dirty="0"/>
              <a:t> ta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application.</a:t>
            </a:r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application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layer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,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them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routing </a:t>
            </a:r>
            <a:r>
              <a:rPr lang="en-US" dirty="0" err="1"/>
              <a:t>và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node hang </a:t>
            </a:r>
            <a:r>
              <a:rPr lang="en-US" dirty="0" err="1"/>
              <a:t>xóm</a:t>
            </a:r>
            <a:r>
              <a:rPr lang="en-US" dirty="0"/>
              <a:t>.</a:t>
            </a:r>
          </a:p>
          <a:p>
            <a:r>
              <a:rPr lang="en-US" dirty="0" err="1"/>
              <a:t>Trong</a:t>
            </a:r>
            <a:r>
              <a:rPr lang="en-US" dirty="0"/>
              <a:t> Castalia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, ta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APPLICATION_PACKET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Routing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.</a:t>
            </a:r>
          </a:p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Routing,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Application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interface </a:t>
            </a:r>
            <a:r>
              <a:rPr lang="en-US" dirty="0" err="1"/>
              <a:t>fromApplicationLayer</a:t>
            </a:r>
            <a:r>
              <a:rPr lang="en-US" dirty="0"/>
              <a:t>()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toApplicationLayer</a:t>
            </a:r>
            <a:r>
              <a:rPr lang="en-US" dirty="0"/>
              <a:t>()</a:t>
            </a:r>
          </a:p>
          <a:p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Castalia,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, ta </a:t>
            </a:r>
            <a:r>
              <a:rPr lang="en-US" dirty="0" err="1"/>
              <a:t>sẽ</a:t>
            </a:r>
            <a:r>
              <a:rPr lang="en-US" dirty="0"/>
              <a:t> override </a:t>
            </a:r>
            <a:r>
              <a:rPr lang="en-US" dirty="0" err="1"/>
              <a:t>các</a:t>
            </a:r>
            <a:r>
              <a:rPr lang="en-US" dirty="0"/>
              <a:t> method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fromApplicationLayer</a:t>
            </a:r>
            <a:r>
              <a:rPr lang="en-US" dirty="0"/>
              <a:t>(),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framework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sang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theo.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Routing, ta override interface </a:t>
            </a:r>
            <a:r>
              <a:rPr lang="en-US" dirty="0" err="1"/>
              <a:t>fromApplicationLayer</a:t>
            </a:r>
            <a:r>
              <a:rPr lang="en-US" dirty="0"/>
              <a:t>(),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Application,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nextHop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hop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MAC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0550-A09D-4B35-BACF-C42F369AB6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48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Castalia, </a:t>
            </a:r>
            <a:r>
              <a:rPr lang="en-US" dirty="0" err="1"/>
              <a:t>gói</a:t>
            </a:r>
            <a:r>
              <a:rPr lang="en-US" dirty="0"/>
              <a:t> tin NETWORK_LAYER_PACKET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Routing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MAC.</a:t>
            </a:r>
          </a:p>
          <a:p>
            <a:r>
              <a:rPr lang="en-US" dirty="0" err="1"/>
              <a:t>Gói</a:t>
            </a:r>
            <a:r>
              <a:rPr lang="en-US" dirty="0"/>
              <a:t> tin APPLICATION_PACKET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NETWORK_LAYER_PACKET.</a:t>
            </a:r>
          </a:p>
          <a:p>
            <a:r>
              <a:rPr lang="en-US" dirty="0"/>
              <a:t>Hai interface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Routing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MAC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toMacLayer</a:t>
            </a:r>
            <a:r>
              <a:rPr lang="en-US" dirty="0"/>
              <a:t>()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fromMacLayer</a:t>
            </a:r>
            <a:r>
              <a:rPr lang="en-US" dirty="0"/>
              <a:t>().</a:t>
            </a:r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</a:t>
            </a:r>
            <a:r>
              <a:rPr lang="en-US" dirty="0"/>
              <a:t>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MAC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, ta </a:t>
            </a:r>
            <a:r>
              <a:rPr lang="en-US" dirty="0" err="1"/>
              <a:t>gọi</a:t>
            </a:r>
            <a:r>
              <a:rPr lang="en-US" dirty="0"/>
              <a:t> interface </a:t>
            </a:r>
            <a:r>
              <a:rPr lang="en-US" dirty="0" err="1"/>
              <a:t>toMacLayer</a:t>
            </a:r>
            <a:r>
              <a:rPr lang="en-US" dirty="0"/>
              <a:t>()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, ta wrap interface </a:t>
            </a:r>
            <a:r>
              <a:rPr lang="en-US" dirty="0" err="1"/>
              <a:t>fromMacLayer</a:t>
            </a:r>
            <a:r>
              <a:rPr lang="en-US" dirty="0"/>
              <a:t>().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đến</a:t>
            </a:r>
            <a:r>
              <a:rPr lang="en-US" dirty="0"/>
              <a:t> node, </a:t>
            </a:r>
            <a:r>
              <a:rPr lang="en-US" dirty="0" err="1"/>
              <a:t>tầng</a:t>
            </a:r>
            <a:r>
              <a:rPr lang="en-US" dirty="0"/>
              <a:t> MAC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Routing </a:t>
            </a:r>
            <a:r>
              <a:rPr lang="en-US" dirty="0" err="1"/>
              <a:t>và</a:t>
            </a:r>
            <a:r>
              <a:rPr lang="en-US" dirty="0"/>
              <a:t> interface </a:t>
            </a:r>
            <a:r>
              <a:rPr lang="en-US" dirty="0" err="1"/>
              <a:t>fromMacLayer</a:t>
            </a:r>
            <a:r>
              <a:rPr lang="en-US" dirty="0"/>
              <a:t>()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0550-A09D-4B35-BACF-C42F369AB6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69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0550-A09D-4B35-BACF-C42F369AB6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80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0550-A09D-4B35-BACF-C42F369AB6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40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7D27-795C-4038-B25D-30047C30C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91D2F-E967-46B5-8C53-AA84123DB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01FAD-E6C5-4FB8-A0CD-8FE05951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1AA8-39DF-42BF-80AC-74EFF3CA5409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7C582-02E0-4DB7-917F-3618B23F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F6220-8E7F-4E65-94B0-9809504D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EC24-C4CD-4D84-B527-6177D140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1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3884-2299-4AA3-A62A-CA4C297F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1C110-C4D5-4F0E-AAD4-FA5F1BA98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1AD9B-43A7-48E5-B007-3F593F7E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1AA8-39DF-42BF-80AC-74EFF3CA5409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77807-4798-4EB8-A910-3C6C28FE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1DE24-0F53-4ACF-88F4-929C7EDE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EC24-C4CD-4D84-B527-6177D140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30B88-3560-46B6-BA94-56E3F13C0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0E534-C470-4B19-B398-7AF62B9EA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A2AA-B297-4D6F-9F03-E9F694DC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1AA8-39DF-42BF-80AC-74EFF3CA5409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3C2FF-B41A-4022-BE47-803ACC70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D6F85-A69C-460F-95E3-16ACB267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EC24-C4CD-4D84-B527-6177D140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9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C0DC-1FB5-4D1E-A23D-BF036DEE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C9F5-BF55-4E2A-9C54-84DD9F977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14F3E-3955-4120-9F7C-C9DF49DB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1AA8-39DF-42BF-80AC-74EFF3CA5409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DB208-A480-4690-8552-ADAB7D90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FD6F3-F2F4-4BB1-871D-E93D45C4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EC24-C4CD-4D84-B527-6177D140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4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034D-3E52-4FB6-B514-C606BB277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BBFFA-0EF6-421E-BE4A-27941DE84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057B7-DDBE-48FE-BC63-8B8F16ED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1AA8-39DF-42BF-80AC-74EFF3CA5409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B09BE-AA2C-4D80-9C4D-7D2B7A8C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AAEB8-F092-4B41-A760-335D571B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EC24-C4CD-4D84-B527-6177D140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8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B004-6494-4A69-91D3-D8C8DD45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6C34-DE8A-420F-B125-35F4358DF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C8FA4-930C-4300-9AF0-AAC9705EF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AD3AB-E3DB-475C-BDF0-A0200449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1AA8-39DF-42BF-80AC-74EFF3CA5409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17CA1-00F0-4AF2-BCC7-99A21E69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CA43C-F017-4389-9808-476C8BCF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EC24-C4CD-4D84-B527-6177D140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4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4B4C-7449-47A0-98B5-432F3C88B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95271-CF2B-4966-8525-20C479E41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26310-C17A-4C59-B176-8879BA5E0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E39B2-4725-46BE-A4F3-D98F9A2C2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D0D4E-09C8-46EA-A068-D94B08830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19DB5-B04B-4F15-A2C0-DA8FAEEB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1AA8-39DF-42BF-80AC-74EFF3CA5409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9BE90-3339-4EE1-B081-B04C9F92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8362C-0B74-4A8C-9880-1D590CDC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EC24-C4CD-4D84-B527-6177D140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3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3108-DDA8-4CA7-AAD3-4320157B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0A700-260E-4715-B6FC-574A3730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1AA8-39DF-42BF-80AC-74EFF3CA5409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AB037-7000-49C2-8C5E-8976DAD8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B9DC9-EF97-4A77-9AA9-6192668C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EC24-C4CD-4D84-B527-6177D140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4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86BCF-44AF-4416-ADBE-B132E8C9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1AA8-39DF-42BF-80AC-74EFF3CA5409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C919D-280E-47C9-8947-48859DB8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22BED-68CE-4164-BAF1-2D3786E0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EC24-C4CD-4D84-B527-6177D140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65FB-5972-4B10-80FE-8750B117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C499D-D115-4C71-91C2-81FC2F174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64067-767A-470A-A5EF-6294AE3F4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A2EA3-7033-4B73-A0D5-62106C4C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1AA8-39DF-42BF-80AC-74EFF3CA5409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E650E-29A9-4508-8B49-C8681E87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0497E-B875-45F7-B335-31085604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EC24-C4CD-4D84-B527-6177D140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961A-9AC8-4B3A-A9A0-9645B9F4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515012-2EF5-467F-9389-4599839AB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A2D90-152C-4510-B457-82118E99C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E3DEB-9F26-4819-B4F6-22BAED63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1AA8-39DF-42BF-80AC-74EFF3CA5409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FBFB7-CC1D-45A8-9D51-B1E3CCA3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6292B-8587-41F4-A0C2-AF38C0AB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1EC24-C4CD-4D84-B527-6177D140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2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5D011F-8112-4E87-9CC2-FD85A77E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03080-07A7-4F79-9C2E-4EBF705AC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781E7-C492-4418-B696-58F9444AF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51AA8-39DF-42BF-80AC-74EFF3CA5409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15747-4C43-48B7-AD1D-135C7067B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C527D-57CA-43E2-AA21-C311E8536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1EC24-C4CD-4D84-B527-6177D140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4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5444-C05D-41FB-88BB-DEB2EC57FF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GeoRouting</a:t>
            </a:r>
            <a:r>
              <a:rPr lang="en-US" dirty="0"/>
              <a:t> by Castalia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C56ED-0C87-4657-BDA5-DAB72006A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/>
              <a:t>by hungtt28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92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F4CD-86FA-4CFE-AE35-8C7CF3D9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</a:t>
            </a:r>
            <a:r>
              <a:rPr lang="en-US" dirty="0" err="1"/>
              <a:t>GeoRouting</a:t>
            </a:r>
            <a:r>
              <a:rPr lang="en-US" dirty="0"/>
              <a:t> - </a:t>
            </a:r>
            <a:r>
              <a:rPr lang="en-US" dirty="0" err="1"/>
              <a:t>GreedyRouting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C40F4-BEBF-405F-80CC-EF49319C0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New Simulation</a:t>
            </a:r>
          </a:p>
          <a:p>
            <a:pPr lvl="1"/>
            <a:r>
              <a:rPr lang="en-US" dirty="0" err="1"/>
              <a:t>Simuation</a:t>
            </a:r>
            <a:r>
              <a:rPr lang="en-US" dirty="0"/>
              <a:t> (Simulations/</a:t>
            </a:r>
            <a:r>
              <a:rPr lang="en-US" dirty="0" err="1"/>
              <a:t>routingTest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omnetpp.ini</a:t>
            </a:r>
          </a:p>
          <a:p>
            <a:pPr lvl="2"/>
            <a:r>
              <a:rPr lang="en-US" dirty="0"/>
              <a:t>node_location.ini</a:t>
            </a:r>
          </a:p>
          <a:p>
            <a:pPr lvl="2"/>
            <a:r>
              <a:rPr lang="en-US" dirty="0"/>
              <a:t>Castalia-Trace.txt</a:t>
            </a:r>
          </a:p>
          <a:p>
            <a:pPr lvl="1"/>
            <a:r>
              <a:rPr lang="en-US" dirty="0"/>
              <a:t>Application (</a:t>
            </a:r>
            <a:r>
              <a:rPr lang="en-US" dirty="0" err="1"/>
              <a:t>src</a:t>
            </a:r>
            <a:r>
              <a:rPr lang="en-US" dirty="0"/>
              <a:t>/node/application/</a:t>
            </a:r>
            <a:r>
              <a:rPr lang="en-US" dirty="0" err="1"/>
              <a:t>routingTest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GeoApplicationPacket.msg</a:t>
            </a:r>
          </a:p>
          <a:p>
            <a:pPr lvl="2"/>
            <a:r>
              <a:rPr lang="en-US" dirty="0"/>
              <a:t>RoutingTest.cc</a:t>
            </a:r>
          </a:p>
          <a:p>
            <a:pPr lvl="2"/>
            <a:r>
              <a:rPr lang="en-US" dirty="0" err="1"/>
              <a:t>RoutingTest.ned</a:t>
            </a:r>
            <a:endParaRPr lang="en-US" dirty="0"/>
          </a:p>
          <a:p>
            <a:pPr lvl="1"/>
            <a:r>
              <a:rPr lang="en-US" dirty="0"/>
              <a:t>Routing (</a:t>
            </a:r>
            <a:r>
              <a:rPr lang="en-US" dirty="0" err="1"/>
              <a:t>src</a:t>
            </a:r>
            <a:r>
              <a:rPr lang="en-US" dirty="0"/>
              <a:t>/node/communication/routing/</a:t>
            </a:r>
            <a:r>
              <a:rPr lang="en-US" dirty="0" err="1"/>
              <a:t>greedyRouting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GreedyRoutingPacket.msg</a:t>
            </a:r>
          </a:p>
          <a:p>
            <a:pPr lvl="2"/>
            <a:r>
              <a:rPr lang="en-US" dirty="0"/>
              <a:t>GreedyRouting.cc</a:t>
            </a:r>
          </a:p>
          <a:p>
            <a:pPr lvl="2"/>
            <a:r>
              <a:rPr lang="en-US" dirty="0" err="1"/>
              <a:t>GreedyRouting.ned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7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C022-AAB6-49ED-AEE2-8C757FCE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C073-3901-4116-90AE-A4067AB30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Simulations/</a:t>
            </a:r>
            <a:r>
              <a:rPr lang="en-US" dirty="0" err="1"/>
              <a:t>routingTest</a:t>
            </a:r>
            <a:r>
              <a:rPr lang="en-US" dirty="0"/>
              <a:t>/omnetpp.ini</a:t>
            </a:r>
          </a:p>
          <a:p>
            <a:pPr lvl="1"/>
            <a:r>
              <a:rPr lang="en-US" dirty="0"/>
              <a:t>Sim-time-limit, Radio, MAC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A5647-D56D-40C4-AE84-7E7CE7566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68" y="2774384"/>
            <a:ext cx="8247948" cy="353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38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C022-AAB6-49ED-AEE2-8C757FCE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C073-3901-4116-90AE-A4067AB30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(Simulations/</a:t>
            </a:r>
            <a:r>
              <a:rPr lang="en-US" dirty="0" err="1"/>
              <a:t>routingTest</a:t>
            </a:r>
            <a:r>
              <a:rPr lang="en-US" dirty="0"/>
              <a:t>/omnetpp.ini)</a:t>
            </a:r>
          </a:p>
          <a:p>
            <a:pPr lvl="1"/>
            <a:r>
              <a:rPr lang="en-US" dirty="0"/>
              <a:t>Radio range, Routing, Trace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19C9E-8371-46E3-ADC1-E1CB9E425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618" y="2881056"/>
            <a:ext cx="8220735" cy="279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98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C022-AAB6-49ED-AEE2-8C757FCE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C073-3901-4116-90AE-A4067AB30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(Simulations/</a:t>
            </a:r>
            <a:r>
              <a:rPr lang="en-US" dirty="0" err="1"/>
              <a:t>routingTest</a:t>
            </a:r>
            <a:r>
              <a:rPr lang="en-US" dirty="0"/>
              <a:t>/omnetpp.ini)</a:t>
            </a:r>
          </a:p>
          <a:p>
            <a:pPr lvl="1"/>
            <a:r>
              <a:rPr lang="en-US" dirty="0"/>
              <a:t>Lab: source, destination, </a:t>
            </a:r>
            <a:r>
              <a:rPr lang="en-US" dirty="0" err="1"/>
              <a:t>numNode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BAFDDC-A4CF-4A6E-A2C3-8A338768D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741" y="2989777"/>
            <a:ext cx="7380581" cy="255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6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379C-6C80-4CAD-9D41-2B627DE4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D604B-194B-4767-B04E-F1FA9AF02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/node/application/</a:t>
            </a:r>
            <a:r>
              <a:rPr lang="en-US" dirty="0" err="1"/>
              <a:t>routingTest</a:t>
            </a:r>
            <a:r>
              <a:rPr lang="en-US" dirty="0"/>
              <a:t>/</a:t>
            </a:r>
            <a:r>
              <a:rPr lang="en-US" dirty="0" err="1"/>
              <a:t>RoutingTest.ned</a:t>
            </a:r>
            <a:endParaRPr lang="en-US" dirty="0"/>
          </a:p>
          <a:p>
            <a:pPr lvl="1"/>
            <a:r>
              <a:rPr lang="en-US" dirty="0"/>
              <a:t>Define new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5FBEC-8BE1-4AEA-B18C-C5F1C384A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489" y="2945707"/>
            <a:ext cx="7945021" cy="238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15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379C-6C80-4CAD-9D41-2B627DE4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D604B-194B-4767-B04E-F1FA9AF02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/node/application/</a:t>
            </a:r>
            <a:r>
              <a:rPr lang="en-US" dirty="0" err="1"/>
              <a:t>routingTest</a:t>
            </a:r>
            <a:r>
              <a:rPr lang="en-US" dirty="0"/>
              <a:t>/GeoApplicationPacket.msg</a:t>
            </a:r>
          </a:p>
          <a:p>
            <a:pPr lvl="1"/>
            <a:r>
              <a:rPr lang="en-US" dirty="0"/>
              <a:t>Define new Application Packet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FE477D-8E25-41FC-9ADA-83A05B540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291" y="3002862"/>
            <a:ext cx="6022073" cy="23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72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379C-6C80-4CAD-9D41-2B627DE4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D604B-194B-4767-B04E-F1FA9AF02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src/node/application/routingTest/RoutingTest.cc</a:t>
            </a:r>
          </a:p>
          <a:p>
            <a:pPr lvl="1"/>
            <a:r>
              <a:rPr lang="en-US" dirty="0"/>
              <a:t>Send packet from source to destination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E68AFA-31D5-4727-B877-6A29A92B2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14" y="2748744"/>
            <a:ext cx="8704360" cy="22624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8299A3-6624-4A5C-8ADA-846EE9BCD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14" y="5155555"/>
            <a:ext cx="9649074" cy="103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26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D3A7-611E-4E8F-9465-B58E4225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E231-0887-4C4C-B69A-652A1502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/node/communication/</a:t>
            </a:r>
            <a:r>
              <a:rPr lang="en-US" dirty="0" err="1"/>
              <a:t>greedyRouting</a:t>
            </a:r>
            <a:r>
              <a:rPr lang="en-US" dirty="0"/>
              <a:t>/</a:t>
            </a:r>
            <a:r>
              <a:rPr lang="en-US" dirty="0" err="1"/>
              <a:t>GreedyRouting.ned</a:t>
            </a:r>
            <a:endParaRPr lang="en-US" dirty="0"/>
          </a:p>
          <a:p>
            <a:pPr lvl="1"/>
            <a:r>
              <a:rPr lang="en-US" dirty="0"/>
              <a:t>Define new Routing Protocol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3D86B-B035-47C2-9D89-AA4F39647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79" y="2771440"/>
            <a:ext cx="8121212" cy="251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35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D3A7-611E-4E8F-9465-B58E4225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E231-0887-4C4C-B69A-652A1502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/node/communication/</a:t>
            </a:r>
            <a:r>
              <a:rPr lang="en-US" dirty="0" err="1"/>
              <a:t>greedyRouting</a:t>
            </a:r>
            <a:r>
              <a:rPr lang="en-US" dirty="0"/>
              <a:t>/GreedyRoutingPacket.msg</a:t>
            </a:r>
          </a:p>
          <a:p>
            <a:pPr lvl="1"/>
            <a:r>
              <a:rPr lang="en-US" dirty="0"/>
              <a:t>Define new NETWORK_LAYER_PACKET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041BDE-C699-4F8F-B70E-0639064C4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25" y="2748410"/>
            <a:ext cx="5522459" cy="260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93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D3A7-611E-4E8F-9465-B58E4225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E231-0887-4C4C-B69A-652A1502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src/node/communication/greedyRouting/GreedyRouting.cc</a:t>
            </a:r>
          </a:p>
          <a:p>
            <a:pPr lvl="1"/>
            <a:r>
              <a:rPr lang="en-US" dirty="0"/>
              <a:t>Greedy Algorithm</a:t>
            </a:r>
          </a:p>
          <a:p>
            <a:pPr lvl="2"/>
            <a:r>
              <a:rPr lang="en-US" dirty="0"/>
              <a:t>Startup: Run when initialize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175860-A16B-4DF6-9B65-C6E089818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63" y="3161049"/>
            <a:ext cx="7201473" cy="252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6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3A00-6092-45C5-908A-A5782F879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825E2-09D7-4645-B7E2-541AAD389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Castalia Overview</a:t>
            </a:r>
          </a:p>
          <a:p>
            <a:r>
              <a:rPr lang="en-US" dirty="0"/>
              <a:t>Adding new </a:t>
            </a:r>
            <a:r>
              <a:rPr lang="en-US" dirty="0" err="1"/>
              <a:t>GeoRouting</a:t>
            </a:r>
            <a:endParaRPr lang="en-US" dirty="0"/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41032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D3A7-611E-4E8F-9465-B58E4225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E231-0887-4C4C-B69A-652A1502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src/node/communication/greedyRouting/GreedyRouting.cc</a:t>
            </a:r>
          </a:p>
          <a:p>
            <a:pPr lvl="1"/>
            <a:r>
              <a:rPr lang="en-US" dirty="0"/>
              <a:t>Greedy Algorithm</a:t>
            </a:r>
          </a:p>
          <a:p>
            <a:pPr lvl="2"/>
            <a:r>
              <a:rPr lang="en-US" dirty="0"/>
              <a:t>Set current location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A0A5E-86FB-4193-BF35-358EA1529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045" y="3020374"/>
            <a:ext cx="8151265" cy="329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29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D3A7-611E-4E8F-9465-B58E4225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E231-0887-4C4C-B69A-652A1502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src/node/communication/greedyRouting/GreedyRouting.cc</a:t>
            </a:r>
          </a:p>
          <a:p>
            <a:pPr lvl="1"/>
            <a:r>
              <a:rPr lang="en-US" dirty="0"/>
              <a:t>Greedy Algorithm</a:t>
            </a:r>
          </a:p>
          <a:p>
            <a:pPr lvl="2"/>
            <a:r>
              <a:rPr lang="en-US" dirty="0"/>
              <a:t>Packing new NETWORK_LAYER_PACKET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F4E3D-5134-4B6E-8017-56A5DC850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49" y="3094060"/>
            <a:ext cx="10025920" cy="376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46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D3A7-611E-4E8F-9465-B58E4225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E231-0887-4C4C-B69A-652A1502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src/node/communication/greedyRouting/GreedyRouting.cc</a:t>
            </a:r>
          </a:p>
          <a:p>
            <a:pPr lvl="1"/>
            <a:r>
              <a:rPr lang="en-US" dirty="0"/>
              <a:t>Greedy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D47DF-F08A-4274-8D34-5EF9BBB7A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276" y="171316"/>
            <a:ext cx="8019533" cy="651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85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D3A7-611E-4E8F-9465-B58E4225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E231-0887-4C4C-B69A-652A1502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src/node/communication/greedyRouting/GreedyRouting.cc</a:t>
            </a:r>
          </a:p>
          <a:p>
            <a:pPr lvl="1"/>
            <a:r>
              <a:rPr lang="en-US" dirty="0"/>
              <a:t>Greedy Algorithm</a:t>
            </a:r>
          </a:p>
          <a:p>
            <a:pPr lvl="2"/>
            <a:r>
              <a:rPr lang="en-US" dirty="0"/>
              <a:t>Find next hop and forward packet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97457-5EEA-42BB-9C69-9839DA25E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26" y="3133819"/>
            <a:ext cx="7067651" cy="408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32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9BD6-7F37-4F98-93F1-565CDDC5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D239A-A5C0-483A-8131-FBAC8B511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OMNet</a:t>
            </a:r>
            <a:r>
              <a:rPr lang="en-US" dirty="0"/>
              <a:t>++</a:t>
            </a:r>
          </a:p>
          <a:p>
            <a:pPr lvl="1"/>
            <a:r>
              <a:rPr lang="en-US" dirty="0"/>
              <a:t>1. Download </a:t>
            </a:r>
            <a:r>
              <a:rPr lang="en-US" dirty="0" err="1"/>
              <a:t>omnet</a:t>
            </a:r>
            <a:r>
              <a:rPr lang="en-US" dirty="0"/>
              <a:t>++ 4.6 from https://omnetpp.org/</a:t>
            </a:r>
          </a:p>
          <a:p>
            <a:pPr lvl="1"/>
            <a:r>
              <a:rPr lang="en-US" dirty="0"/>
              <a:t>2. Extract omnetpp-4.6-src-windows.zip</a:t>
            </a:r>
          </a:p>
          <a:p>
            <a:pPr lvl="1"/>
            <a:r>
              <a:rPr lang="en-US" dirty="0"/>
              <a:t>3. Run mingwenv.cmd</a:t>
            </a:r>
          </a:p>
          <a:p>
            <a:pPr lvl="1"/>
            <a:r>
              <a:rPr lang="en-US" dirty="0"/>
              <a:t>4. ./configure</a:t>
            </a:r>
          </a:p>
          <a:p>
            <a:pPr lvl="1"/>
            <a:r>
              <a:rPr lang="en-US" dirty="0"/>
              <a:t>5. make</a:t>
            </a:r>
          </a:p>
        </p:txBody>
      </p:sp>
    </p:spTree>
    <p:extLst>
      <p:ext uri="{BB962C8B-B14F-4D97-AF65-F5344CB8AC3E}">
        <p14:creationId xmlns:p14="http://schemas.microsoft.com/office/powerpoint/2010/main" val="286077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0C82-78AC-4537-B27E-C066DB99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9C90-4D91-4F2B-8A31-B25BA913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Castalia + </a:t>
            </a:r>
            <a:r>
              <a:rPr lang="en-US" dirty="0" err="1"/>
              <a:t>GeoRouting</a:t>
            </a:r>
            <a:endParaRPr lang="en-US" dirty="0"/>
          </a:p>
          <a:p>
            <a:pPr lvl="1"/>
            <a:r>
              <a:rPr lang="en-US" dirty="0"/>
              <a:t>1. Run mingwend.cmd</a:t>
            </a:r>
          </a:p>
          <a:p>
            <a:pPr lvl="1"/>
            <a:r>
              <a:rPr lang="en-US" dirty="0"/>
              <a:t>2. cd path/to/Castalia</a:t>
            </a:r>
          </a:p>
          <a:p>
            <a:pPr lvl="1"/>
            <a:r>
              <a:rPr lang="en-US" dirty="0"/>
              <a:t>3. make clean</a:t>
            </a:r>
          </a:p>
          <a:p>
            <a:pPr lvl="1"/>
            <a:r>
              <a:rPr lang="en-US" dirty="0"/>
              <a:t>4. </a:t>
            </a:r>
            <a:r>
              <a:rPr lang="en-US" dirty="0" err="1"/>
              <a:t>makemake</a:t>
            </a:r>
            <a:endParaRPr lang="en-US" dirty="0"/>
          </a:p>
          <a:p>
            <a:pPr lvl="1"/>
            <a:r>
              <a:rPr lang="en-US" dirty="0"/>
              <a:t>5. make depend</a:t>
            </a:r>
          </a:p>
          <a:p>
            <a:pPr lvl="1"/>
            <a:r>
              <a:rPr lang="en-US" dirty="0"/>
              <a:t>6. make</a:t>
            </a:r>
          </a:p>
        </p:txBody>
      </p:sp>
    </p:spTree>
    <p:extLst>
      <p:ext uri="{BB962C8B-B14F-4D97-AF65-F5344CB8AC3E}">
        <p14:creationId xmlns:p14="http://schemas.microsoft.com/office/powerpoint/2010/main" val="1441384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712B-C1F2-4D3F-A055-C2364DC0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C7D05-F77F-4D04-9B0D-60EF65779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</a:t>
            </a:r>
          </a:p>
          <a:p>
            <a:pPr lvl="1"/>
            <a:r>
              <a:rPr lang="fr-FR" dirty="0"/>
              <a:t>1. cd Simulations/</a:t>
            </a:r>
            <a:r>
              <a:rPr lang="fr-FR" dirty="0" err="1"/>
              <a:t>routingTest</a:t>
            </a:r>
            <a:endParaRPr lang="fr-FR" dirty="0"/>
          </a:p>
          <a:p>
            <a:pPr lvl="1"/>
            <a:r>
              <a:rPr lang="fr-FR" dirty="0"/>
              <a:t>2. ../../Castalia.exe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60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02D1EA-B7BA-4B29-AA1C-321E183C3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A0D6E2C-BD91-4AC5-A21F-33C7DEFAB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1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B810-7EA2-408B-BBED-DC7BF71D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12B2F-8418-46DB-A6AD-03C8EBA43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Wireless Sensor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CFF7E-BA14-4230-80C3-9850EB518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285" y="2000428"/>
            <a:ext cx="5333715" cy="33335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CD695A-79BA-467E-93FB-DFA5A365214B}"/>
              </a:ext>
            </a:extLst>
          </p:cNvPr>
          <p:cNvSpPr txBox="1"/>
          <p:nvPr/>
        </p:nvSpPr>
        <p:spPr>
          <a:xfrm>
            <a:off x="2093843" y="6016487"/>
            <a:ext cx="1489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http://flatblack.co/sensor-network-architecture/sensor-network-architecture-simple-on-architecture-and-wireless-sensor-network-wsn-and-applications-16/</a:t>
            </a:r>
          </a:p>
        </p:txBody>
      </p:sp>
    </p:spTree>
    <p:extLst>
      <p:ext uri="{BB962C8B-B14F-4D97-AF65-F5344CB8AC3E}">
        <p14:creationId xmlns:p14="http://schemas.microsoft.com/office/powerpoint/2010/main" val="418361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11B2-7023-4F49-BC83-2730E47E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3AA7-B04A-44BE-9B2D-C7ADBF85E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Wireless sensor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9BE82D-032A-431B-9BEC-0D28A0765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556" y="2211940"/>
            <a:ext cx="6858000" cy="3219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29C9F2-0595-41EF-BD59-9FC6883DCC8C}"/>
              </a:ext>
            </a:extLst>
          </p:cNvPr>
          <p:cNvSpPr txBox="1"/>
          <p:nvPr/>
        </p:nvSpPr>
        <p:spPr>
          <a:xfrm>
            <a:off x="1987826" y="5817704"/>
            <a:ext cx="544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https://en.wikipedia.org/wiki/Wireless_sensor_network</a:t>
            </a:r>
          </a:p>
        </p:txBody>
      </p:sp>
    </p:spTree>
    <p:extLst>
      <p:ext uri="{BB962C8B-B14F-4D97-AF65-F5344CB8AC3E}">
        <p14:creationId xmlns:p14="http://schemas.microsoft.com/office/powerpoint/2010/main" val="45592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324A-8E58-4CD9-A056-2473E08A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Castalia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24111F-1563-416F-9736-1A82071A9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799" y="1825625"/>
            <a:ext cx="8013271" cy="4311488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5F5C63-5C03-4129-8256-D661C4ED76F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WSN Emulator</a:t>
            </a:r>
          </a:p>
        </p:txBody>
      </p:sp>
    </p:spTree>
    <p:extLst>
      <p:ext uri="{BB962C8B-B14F-4D97-AF65-F5344CB8AC3E}">
        <p14:creationId xmlns:p14="http://schemas.microsoft.com/office/powerpoint/2010/main" val="191886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F37A-6522-40CD-B8CF-A42AA078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Castalia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CD8D-EB9B-4A7F-9B96-ADBD57A0C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(Sensor)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D4850-5104-4ACB-BBC9-BA1E6867E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560" y="1292208"/>
            <a:ext cx="7554779" cy="5200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4C0E0E-99FA-46DA-BAA0-B464644B8C34}"/>
              </a:ext>
            </a:extLst>
          </p:cNvPr>
          <p:cNvSpPr txBox="1"/>
          <p:nvPr/>
        </p:nvSpPr>
        <p:spPr>
          <a:xfrm>
            <a:off x="2728908" y="2796208"/>
            <a:ext cx="110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cMessage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815973-BEF8-4725-AF58-2B9556109C2E}"/>
              </a:ext>
            </a:extLst>
          </p:cNvPr>
          <p:cNvCxnSpPr/>
          <p:nvPr/>
        </p:nvCxnSpPr>
        <p:spPr>
          <a:xfrm flipH="1" flipV="1">
            <a:off x="3836584" y="2980874"/>
            <a:ext cx="722164" cy="1846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39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B23F-F4B5-441F-AF88-899C2552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Castalia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04EF9-45D3-456D-9880-B680F52CF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NETWORK_CONTROL_COMMAND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499D8-545E-4CA9-9DA7-DD3264B1C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34" y="2358448"/>
            <a:ext cx="5487166" cy="41344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120F4A-734E-45D6-83F7-D5F973C7F968}"/>
              </a:ext>
            </a:extLst>
          </p:cNvPr>
          <p:cNvSpPr txBox="1"/>
          <p:nvPr/>
        </p:nvSpPr>
        <p:spPr>
          <a:xfrm>
            <a:off x="1323752" y="4001294"/>
            <a:ext cx="598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cMessage</a:t>
            </a:r>
            <a:r>
              <a:rPr lang="en-US" dirty="0"/>
              <a:t>(NETWORK_CONTROL_COMMAND)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5E04D7-8316-4E7F-9F0C-F52585CFD671}"/>
              </a:ext>
            </a:extLst>
          </p:cNvPr>
          <p:cNvSpPr txBox="1"/>
          <p:nvPr/>
        </p:nvSpPr>
        <p:spPr>
          <a:xfrm>
            <a:off x="2668868" y="4903449"/>
            <a:ext cx="344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handleNetworkControlCommand</a:t>
            </a:r>
            <a:r>
              <a:rPr lang="en-US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5AAD7A-8A6E-44B0-B8C2-390656C1F795}"/>
              </a:ext>
            </a:extLst>
          </p:cNvPr>
          <p:cNvSpPr txBox="1"/>
          <p:nvPr/>
        </p:nvSpPr>
        <p:spPr>
          <a:xfrm>
            <a:off x="3694442" y="3629935"/>
            <a:ext cx="183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toNetworkLayer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2765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5CC4-7396-4B6E-87DD-7DF95C81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Castalia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C51DB-49A4-4507-A6E3-6F459FAA6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APPLICATION_PACKET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789C1-2C23-4D82-94D7-E60C2990F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34" y="2358448"/>
            <a:ext cx="5487166" cy="41344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37B9ED-F143-4C23-B31D-C7221F5567CF}"/>
              </a:ext>
            </a:extLst>
          </p:cNvPr>
          <p:cNvSpPr txBox="1"/>
          <p:nvPr/>
        </p:nvSpPr>
        <p:spPr>
          <a:xfrm>
            <a:off x="2463439" y="3999267"/>
            <a:ext cx="598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cMessage</a:t>
            </a:r>
            <a:r>
              <a:rPr lang="en-US" dirty="0"/>
              <a:t>(APPLICATION_PACKET)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7CA14-6ABA-47CF-8DC5-CCF565A217E0}"/>
              </a:ext>
            </a:extLst>
          </p:cNvPr>
          <p:cNvSpPr txBox="1"/>
          <p:nvPr/>
        </p:nvSpPr>
        <p:spPr>
          <a:xfrm>
            <a:off x="3703520" y="4743337"/>
            <a:ext cx="2340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fromApplicationLayer</a:t>
            </a:r>
            <a:r>
              <a:rPr lang="en-US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2D3F3D-3E92-48D9-B9A7-D9552D915FA7}"/>
              </a:ext>
            </a:extLst>
          </p:cNvPr>
          <p:cNvSpPr txBox="1"/>
          <p:nvPr/>
        </p:nvSpPr>
        <p:spPr>
          <a:xfrm>
            <a:off x="7830589" y="4737614"/>
            <a:ext cx="208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toApplicationLayer</a:t>
            </a:r>
            <a:r>
              <a:rPr lang="en-US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343CC0-0017-4918-BCAF-4833880FDE21}"/>
              </a:ext>
            </a:extLst>
          </p:cNvPr>
          <p:cNvSpPr txBox="1"/>
          <p:nvPr/>
        </p:nvSpPr>
        <p:spPr>
          <a:xfrm>
            <a:off x="7776112" y="3683355"/>
            <a:ext cx="208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fromNetworkLayer</a:t>
            </a:r>
            <a:r>
              <a:rPr lang="en-US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FC0EBA-0679-4F76-AF78-20C71D7D00D3}"/>
              </a:ext>
            </a:extLst>
          </p:cNvPr>
          <p:cNvSpPr txBox="1"/>
          <p:nvPr/>
        </p:nvSpPr>
        <p:spPr>
          <a:xfrm>
            <a:off x="3827987" y="3629935"/>
            <a:ext cx="183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toNetworkLayer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7606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D2FF-BC6F-4B04-BBA7-241D6169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Castalia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EB0A9-FF66-4DD4-87C1-BDFB4CF64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NETWORK_LAYER_PACKET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67786B-0357-4C87-90E4-EB1DC02AF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32" y="2310842"/>
            <a:ext cx="5496692" cy="40010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A0EE53-3736-41D5-97A2-5EC25392274F}"/>
              </a:ext>
            </a:extLst>
          </p:cNvPr>
          <p:cNvSpPr txBox="1"/>
          <p:nvPr/>
        </p:nvSpPr>
        <p:spPr>
          <a:xfrm>
            <a:off x="4505739" y="3942039"/>
            <a:ext cx="14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toMacLayer</a:t>
            </a:r>
            <a:r>
              <a:rPr lang="en-US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C8AF64-34CD-4A05-AABE-7F54B10AC550}"/>
              </a:ext>
            </a:extLst>
          </p:cNvPr>
          <p:cNvSpPr txBox="1"/>
          <p:nvPr/>
        </p:nvSpPr>
        <p:spPr>
          <a:xfrm>
            <a:off x="8083825" y="3942039"/>
            <a:ext cx="168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fromMacLayer</a:t>
            </a:r>
            <a:r>
              <a:rPr lang="en-US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8928D-C554-4580-BDAB-8808A376DABF}"/>
              </a:ext>
            </a:extLst>
          </p:cNvPr>
          <p:cNvSpPr txBox="1"/>
          <p:nvPr/>
        </p:nvSpPr>
        <p:spPr>
          <a:xfrm>
            <a:off x="2565776" y="3585097"/>
            <a:ext cx="598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cMessage</a:t>
            </a:r>
            <a:r>
              <a:rPr lang="en-US" dirty="0"/>
              <a:t>(NETWORK_LAYER_PACKET)</a:t>
            </a:r>
          </a:p>
        </p:txBody>
      </p:sp>
    </p:spTree>
    <p:extLst>
      <p:ext uri="{BB962C8B-B14F-4D97-AF65-F5344CB8AC3E}">
        <p14:creationId xmlns:p14="http://schemas.microsoft.com/office/powerpoint/2010/main" val="3002588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1574</Words>
  <Application>Microsoft Office PowerPoint</Application>
  <PresentationFormat>Widescreen</PresentationFormat>
  <Paragraphs>179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GeoRouting by Castalia</vt:lpstr>
      <vt:lpstr>Contents</vt:lpstr>
      <vt:lpstr>Overview</vt:lpstr>
      <vt:lpstr>Overview</vt:lpstr>
      <vt:lpstr>Castalia</vt:lpstr>
      <vt:lpstr>Castalia</vt:lpstr>
      <vt:lpstr>Castalia</vt:lpstr>
      <vt:lpstr>Castalia</vt:lpstr>
      <vt:lpstr>Castalia</vt:lpstr>
      <vt:lpstr>Adding new GeoRouting - GreedyRouting</vt:lpstr>
      <vt:lpstr>GeoRouting</vt:lpstr>
      <vt:lpstr>GeoRouting</vt:lpstr>
      <vt:lpstr>GeoRouting</vt:lpstr>
      <vt:lpstr>GeoRouting</vt:lpstr>
      <vt:lpstr>GeoRouting</vt:lpstr>
      <vt:lpstr>GeoRouting</vt:lpstr>
      <vt:lpstr>GeoRouting</vt:lpstr>
      <vt:lpstr>GeoRouting</vt:lpstr>
      <vt:lpstr>GeoRouting</vt:lpstr>
      <vt:lpstr>GeoRouting</vt:lpstr>
      <vt:lpstr>GeoRouting</vt:lpstr>
      <vt:lpstr>GeoRouting</vt:lpstr>
      <vt:lpstr>GeoRouting</vt:lpstr>
      <vt:lpstr>Demo</vt:lpstr>
      <vt:lpstr>Demo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GeoRouting by Castalia</dc:title>
  <dc:creator>Pham Quy Thanh</dc:creator>
  <cp:lastModifiedBy>Hung Tran Tien</cp:lastModifiedBy>
  <cp:revision>140</cp:revision>
  <dcterms:created xsi:type="dcterms:W3CDTF">2017-12-04T09:31:57Z</dcterms:created>
  <dcterms:modified xsi:type="dcterms:W3CDTF">2017-12-10T16:42:59Z</dcterms:modified>
</cp:coreProperties>
</file>