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7D27-795C-4038-B25D-30047C30C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91D2F-E967-46B5-8C53-AA84123DB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1FAD-E6C5-4FB8-A0CD-8FE05951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7C582-02E0-4DB7-917F-3618B23F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6220-8E7F-4E65-94B0-9809504D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1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3884-2299-4AA3-A62A-CA4C297F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1C110-C4D5-4F0E-AAD4-FA5F1BA98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1AD9B-43A7-48E5-B007-3F593F7E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77807-4798-4EB8-A910-3C6C28FE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DE24-0F53-4ACF-88F4-929C7EDE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30B88-3560-46B6-BA94-56E3F13C0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0E534-C470-4B19-B398-7AF62B9EA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A2AA-B297-4D6F-9F03-E9F694DC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C2FF-B41A-4022-BE47-803ACC70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D6F85-A69C-460F-95E3-16ACB267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9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C0DC-1FB5-4D1E-A23D-BF036DEE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C9F5-BF55-4E2A-9C54-84DD9F97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4F3E-3955-4120-9F7C-C9DF49DB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B208-A480-4690-8552-ADAB7D90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FD6F3-F2F4-4BB1-871D-E93D45C4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4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034D-3E52-4FB6-B514-C606BB27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BFFA-0EF6-421E-BE4A-27941DE84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057B7-DDBE-48FE-BC63-8B8F16ED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09BE-AA2C-4D80-9C4D-7D2B7A8C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AAEB8-F092-4B41-A760-335D571B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8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B004-6494-4A69-91D3-D8C8DD45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6C34-DE8A-420F-B125-35F4358DF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C8FA4-930C-4300-9AF0-AAC9705EF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AD3AB-E3DB-475C-BDF0-A0200449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7CA1-00F0-4AF2-BCC7-99A21E69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CA43C-F017-4389-9808-476C8BCF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4B4C-7449-47A0-98B5-432F3C88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95271-CF2B-4966-8525-20C479E4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26310-C17A-4C59-B176-8879BA5E0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E39B2-4725-46BE-A4F3-D98F9A2C2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D0D4E-09C8-46EA-A068-D94B08830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19DB5-B04B-4F15-A2C0-DA8FAEEB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9BE90-3339-4EE1-B081-B04C9F92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8362C-0B74-4A8C-9880-1D590CDC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3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3108-DDA8-4CA7-AAD3-4320157B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0A700-260E-4715-B6FC-574A3730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AB037-7000-49C2-8C5E-8976DAD8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B9DC9-EF97-4A77-9AA9-6192668C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86BCF-44AF-4416-ADBE-B132E8C9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C919D-280E-47C9-8947-48859DB8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22BED-68CE-4164-BAF1-2D3786E0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65FB-5972-4B10-80FE-8750B117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499D-D115-4C71-91C2-81FC2F17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64067-767A-470A-A5EF-6294AE3F4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A2EA3-7033-4B73-A0D5-62106C4C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E650E-29A9-4508-8B49-C8681E87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0497E-B875-45F7-B335-31085604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961A-9AC8-4B3A-A9A0-9645B9F4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15012-2EF5-467F-9389-4599839AB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A2D90-152C-4510-B457-82118E99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E3DEB-9F26-4819-B4F6-22BAED63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FBFB7-CC1D-45A8-9D51-B1E3CCA3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6292B-8587-41F4-A0C2-AF38C0AB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D011F-8112-4E87-9CC2-FD85A77E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03080-07A7-4F79-9C2E-4EBF705AC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81E7-C492-4418-B696-58F9444AF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1AA8-39DF-42BF-80AC-74EFF3CA540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15747-4C43-48B7-AD1D-135C7067B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527D-57CA-43E2-AA21-C311E8536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5444-C05D-41FB-88BB-DEB2EC57F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r>
              <a:rPr lang="en-US" dirty="0"/>
              <a:t> by Castalia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C56ED-0C87-4657-BDA5-DAB72006A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/>
              <a:t>by hungtt28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9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379C-6C80-4CAD-9D41-2B627DE4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604B-194B-4767-B04E-F1FA9AF0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routingTest</a:t>
            </a:r>
            <a:endParaRPr lang="en-US" dirty="0"/>
          </a:p>
          <a:p>
            <a:pPr lvl="1"/>
            <a:r>
              <a:rPr lang="en-US" dirty="0"/>
              <a:t>SET_GEO_NODE_POS: update current location of node to routing layer</a:t>
            </a:r>
          </a:p>
          <a:p>
            <a:pPr lvl="1"/>
            <a:r>
              <a:rPr lang="en-US" dirty="0"/>
              <a:t>If (Source)</a:t>
            </a:r>
          </a:p>
          <a:p>
            <a:pPr lvl="2"/>
            <a:r>
              <a:rPr lang="en-US" dirty="0"/>
              <a:t>Send APPLICATION_PACKET to MAC layer</a:t>
            </a:r>
          </a:p>
          <a:p>
            <a:pPr lvl="1"/>
            <a:r>
              <a:rPr lang="en-US" dirty="0"/>
              <a:t>If (Received)</a:t>
            </a:r>
          </a:p>
          <a:p>
            <a:pPr lvl="2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26261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D3A7-611E-4E8F-9465-B58E4225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E231-0887-4C4C-B69A-652A1502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  <a:p>
            <a:pPr lvl="1"/>
            <a:r>
              <a:rPr lang="en-US" dirty="0" err="1"/>
              <a:t>sendHelloMessage</a:t>
            </a:r>
            <a:endParaRPr lang="en-US" dirty="0"/>
          </a:p>
          <a:p>
            <a:pPr lvl="1"/>
            <a:r>
              <a:rPr lang="en-US" dirty="0" err="1"/>
              <a:t>forwardDataPacket</a:t>
            </a:r>
            <a:endParaRPr lang="en-US" dirty="0"/>
          </a:p>
          <a:p>
            <a:pPr lvl="2"/>
            <a:r>
              <a:rPr lang="en-US" dirty="0" err="1"/>
              <a:t>fromMacLayer</a:t>
            </a:r>
            <a:endParaRPr lang="en-US" dirty="0"/>
          </a:p>
          <a:p>
            <a:pPr lvl="2"/>
            <a:r>
              <a:rPr lang="en-US" dirty="0" err="1"/>
              <a:t>toMacLayer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3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9BD6-7F37-4F98-93F1-565CDDC5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D239A-A5C0-483A-8131-FBAC8B51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OMNet</a:t>
            </a:r>
            <a:endParaRPr lang="en-US" dirty="0"/>
          </a:p>
          <a:p>
            <a:pPr lvl="1"/>
            <a:r>
              <a:rPr lang="en-US" dirty="0"/>
              <a:t>1. Download </a:t>
            </a:r>
            <a:r>
              <a:rPr lang="en-US" dirty="0" err="1"/>
              <a:t>omnet</a:t>
            </a:r>
            <a:r>
              <a:rPr lang="en-US" dirty="0"/>
              <a:t>++ 4.6 from https://omnetpp.org/</a:t>
            </a:r>
          </a:p>
          <a:p>
            <a:pPr lvl="1"/>
            <a:r>
              <a:rPr lang="en-US" dirty="0"/>
              <a:t>2. Extract omnetpp-4.6-src-windows.zip</a:t>
            </a:r>
          </a:p>
          <a:p>
            <a:pPr lvl="1"/>
            <a:r>
              <a:rPr lang="en-US" dirty="0"/>
              <a:t>3. Run mingwenv.cmd</a:t>
            </a:r>
          </a:p>
          <a:p>
            <a:pPr lvl="1"/>
            <a:r>
              <a:rPr lang="en-US" dirty="0"/>
              <a:t>4. ./configure</a:t>
            </a:r>
          </a:p>
          <a:p>
            <a:pPr lvl="1"/>
            <a:r>
              <a:rPr lang="en-US" dirty="0"/>
              <a:t>5. make</a:t>
            </a:r>
          </a:p>
        </p:txBody>
      </p:sp>
    </p:spTree>
    <p:extLst>
      <p:ext uri="{BB962C8B-B14F-4D97-AF65-F5344CB8AC3E}">
        <p14:creationId xmlns:p14="http://schemas.microsoft.com/office/powerpoint/2010/main" val="28607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0C82-78AC-4537-B27E-C066DB99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9C90-4D91-4F2B-8A31-B25BA913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Castalia + </a:t>
            </a:r>
            <a:r>
              <a:rPr lang="en-US" dirty="0" err="1"/>
              <a:t>GeoRouting</a:t>
            </a:r>
            <a:endParaRPr lang="en-US" dirty="0"/>
          </a:p>
          <a:p>
            <a:pPr lvl="1"/>
            <a:r>
              <a:rPr lang="en-US" dirty="0"/>
              <a:t>1. Run mingwend.cmd</a:t>
            </a:r>
          </a:p>
          <a:p>
            <a:pPr lvl="1"/>
            <a:r>
              <a:rPr lang="en-US" dirty="0"/>
              <a:t>2. cd path/to/Castalia</a:t>
            </a:r>
          </a:p>
          <a:p>
            <a:pPr lvl="1"/>
            <a:r>
              <a:rPr lang="en-US" dirty="0"/>
              <a:t>3. make clean</a:t>
            </a:r>
          </a:p>
          <a:p>
            <a:pPr lvl="1"/>
            <a:r>
              <a:rPr lang="en-US" dirty="0"/>
              <a:t>4. </a:t>
            </a:r>
            <a:r>
              <a:rPr lang="en-US" dirty="0" err="1"/>
              <a:t>makemake</a:t>
            </a:r>
            <a:endParaRPr lang="en-US" dirty="0"/>
          </a:p>
          <a:p>
            <a:pPr lvl="1"/>
            <a:r>
              <a:rPr lang="en-US" dirty="0"/>
              <a:t>5. make depend</a:t>
            </a:r>
          </a:p>
          <a:p>
            <a:pPr lvl="1"/>
            <a:r>
              <a:rPr lang="en-US" dirty="0"/>
              <a:t>6. make</a:t>
            </a:r>
          </a:p>
        </p:txBody>
      </p:sp>
    </p:spTree>
    <p:extLst>
      <p:ext uri="{BB962C8B-B14F-4D97-AF65-F5344CB8AC3E}">
        <p14:creationId xmlns:p14="http://schemas.microsoft.com/office/powerpoint/2010/main" val="144138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712B-C1F2-4D3F-A055-C2364DC0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7D05-F77F-4D04-9B0D-60EF6577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  <a:p>
            <a:pPr lvl="1"/>
            <a:r>
              <a:rPr lang="fr-FR" dirty="0"/>
              <a:t>1. cd Simulations/</a:t>
            </a:r>
            <a:r>
              <a:rPr lang="fr-FR" dirty="0" err="1"/>
              <a:t>routingTest</a:t>
            </a:r>
            <a:endParaRPr lang="fr-FR" dirty="0"/>
          </a:p>
          <a:p>
            <a:pPr lvl="1"/>
            <a:r>
              <a:rPr lang="fr-FR" dirty="0"/>
              <a:t>2. ../../Castalia.exe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6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2D1EA-B7BA-4B29-AA1C-321E183C3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0D6E2C-BD91-4AC5-A21F-33C7DEFAB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1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3A00-6092-45C5-908A-A5782F87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25E2-09D7-4645-B7E2-541AAD38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Castalia Overview</a:t>
            </a:r>
          </a:p>
          <a:p>
            <a:r>
              <a:rPr lang="en-US" dirty="0"/>
              <a:t>Adding new </a:t>
            </a:r>
            <a:r>
              <a:rPr lang="en-US" dirty="0" err="1"/>
              <a:t>GeoRouting</a:t>
            </a:r>
            <a:endParaRPr lang="en-US" dirty="0"/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103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37A-6522-40CD-B8CF-A42AA078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CD8D-EB9B-4A7F-9B96-ADBD57A0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D4850-5104-4ACB-BBC9-BA1E6867E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69" y="1366549"/>
            <a:ext cx="7554779" cy="5200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C0E0E-99FA-46DA-BAA0-B464644B8C34}"/>
              </a:ext>
            </a:extLst>
          </p:cNvPr>
          <p:cNvSpPr txBox="1"/>
          <p:nvPr/>
        </p:nvSpPr>
        <p:spPr>
          <a:xfrm>
            <a:off x="2728908" y="2796208"/>
            <a:ext cx="110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cMessage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15973-BEF8-4725-AF58-2B9556109C2E}"/>
              </a:ext>
            </a:extLst>
          </p:cNvPr>
          <p:cNvCxnSpPr/>
          <p:nvPr/>
        </p:nvCxnSpPr>
        <p:spPr>
          <a:xfrm flipH="1" flipV="1">
            <a:off x="3836584" y="2980874"/>
            <a:ext cx="722164" cy="1846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39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B23F-F4B5-441F-AF88-899C2552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04EF9-45D3-456D-9880-B680F52C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NETWORK_CONTROL_COMMAND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499D8-545E-4CA9-9DA7-DD3264B1C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4" y="2358448"/>
            <a:ext cx="5487166" cy="4134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120F4A-734E-45D6-83F7-D5F973C7F968}"/>
              </a:ext>
            </a:extLst>
          </p:cNvPr>
          <p:cNvSpPr txBox="1"/>
          <p:nvPr/>
        </p:nvSpPr>
        <p:spPr>
          <a:xfrm>
            <a:off x="1323752" y="4001294"/>
            <a:ext cx="598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cMessage</a:t>
            </a:r>
            <a:r>
              <a:rPr lang="en-US" dirty="0"/>
              <a:t>(NETWORK_CONTROL_COMMAND)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E04D7-8316-4E7F-9F0C-F52585CFD671}"/>
              </a:ext>
            </a:extLst>
          </p:cNvPr>
          <p:cNvSpPr txBox="1"/>
          <p:nvPr/>
        </p:nvSpPr>
        <p:spPr>
          <a:xfrm>
            <a:off x="2668868" y="4903449"/>
            <a:ext cx="344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handleNetworkControlCommand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765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5CC4-7396-4B6E-87DD-7DF95C81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C51DB-49A4-4507-A6E3-6F459FAA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APPLICATION_PACKET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789C1-2C23-4D82-94D7-E60C2990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4" y="2358448"/>
            <a:ext cx="5487166" cy="4134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37B9ED-F143-4C23-B31D-C7221F5567CF}"/>
              </a:ext>
            </a:extLst>
          </p:cNvPr>
          <p:cNvSpPr txBox="1"/>
          <p:nvPr/>
        </p:nvSpPr>
        <p:spPr>
          <a:xfrm>
            <a:off x="2463439" y="3999267"/>
            <a:ext cx="598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cMessage</a:t>
            </a:r>
            <a:r>
              <a:rPr lang="en-US" dirty="0"/>
              <a:t>(APPLICATION_PACKET)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7CA14-6ABA-47CF-8DC5-CCF565A217E0}"/>
              </a:ext>
            </a:extLst>
          </p:cNvPr>
          <p:cNvSpPr txBox="1"/>
          <p:nvPr/>
        </p:nvSpPr>
        <p:spPr>
          <a:xfrm>
            <a:off x="3703520" y="4743337"/>
            <a:ext cx="234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fromApplicationLayer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D3F3D-3E92-48D9-B9A7-D9552D915FA7}"/>
              </a:ext>
            </a:extLst>
          </p:cNvPr>
          <p:cNvSpPr txBox="1"/>
          <p:nvPr/>
        </p:nvSpPr>
        <p:spPr>
          <a:xfrm>
            <a:off x="7830589" y="4737614"/>
            <a:ext cx="208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toApplicationLayer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43CC0-0017-4918-BCAF-4833880FDE21}"/>
              </a:ext>
            </a:extLst>
          </p:cNvPr>
          <p:cNvSpPr txBox="1"/>
          <p:nvPr/>
        </p:nvSpPr>
        <p:spPr>
          <a:xfrm>
            <a:off x="7776112" y="3683355"/>
            <a:ext cx="208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fromNetworkLayer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7606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D2FF-BC6F-4B04-BBA7-241D6169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B0A9-FF66-4DD4-87C1-BDFB4CF6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NETWORK_LAYER_PACKET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7786B-0357-4C87-90E4-EB1DC02AF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32" y="2310842"/>
            <a:ext cx="5496692" cy="4001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A0EE53-3736-41D5-97A2-5EC25392274F}"/>
              </a:ext>
            </a:extLst>
          </p:cNvPr>
          <p:cNvSpPr txBox="1"/>
          <p:nvPr/>
        </p:nvSpPr>
        <p:spPr>
          <a:xfrm>
            <a:off x="4505739" y="3942039"/>
            <a:ext cx="14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toMacLayer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8AF64-34CD-4A05-AABE-7F54B10AC550}"/>
              </a:ext>
            </a:extLst>
          </p:cNvPr>
          <p:cNvSpPr txBox="1"/>
          <p:nvPr/>
        </p:nvSpPr>
        <p:spPr>
          <a:xfrm>
            <a:off x="8083825" y="3942039"/>
            <a:ext cx="16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fromMacLayer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928D-C554-4580-BDAB-8808A376DABF}"/>
              </a:ext>
            </a:extLst>
          </p:cNvPr>
          <p:cNvSpPr txBox="1"/>
          <p:nvPr/>
        </p:nvSpPr>
        <p:spPr>
          <a:xfrm>
            <a:off x="2565776" y="3585097"/>
            <a:ext cx="598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cMessage</a:t>
            </a:r>
            <a:r>
              <a:rPr lang="en-US" dirty="0"/>
              <a:t>(NETWORK_LAYER_PACKET)</a:t>
            </a:r>
          </a:p>
        </p:txBody>
      </p:sp>
    </p:spTree>
    <p:extLst>
      <p:ext uri="{BB962C8B-B14F-4D97-AF65-F5344CB8AC3E}">
        <p14:creationId xmlns:p14="http://schemas.microsoft.com/office/powerpoint/2010/main" val="300258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324A-8E58-4CD9-A056-2473E08A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Castalia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4111F-1563-416F-9736-1A82071A9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68" y="1690688"/>
            <a:ext cx="8013271" cy="4311488"/>
          </a:xfrm>
        </p:spPr>
      </p:pic>
    </p:spTree>
    <p:extLst>
      <p:ext uri="{BB962C8B-B14F-4D97-AF65-F5344CB8AC3E}">
        <p14:creationId xmlns:p14="http://schemas.microsoft.com/office/powerpoint/2010/main" val="278441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F4CD-86FA-4CFE-AE35-8C7CF3D9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</a:t>
            </a:r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40F4-BEBF-405F-80CC-EF49319C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Simulation</a:t>
            </a:r>
          </a:p>
          <a:p>
            <a:pPr lvl="1"/>
            <a:r>
              <a:rPr lang="en-US" dirty="0" err="1"/>
              <a:t>Simuation</a:t>
            </a:r>
            <a:r>
              <a:rPr lang="en-US" dirty="0"/>
              <a:t> (</a:t>
            </a:r>
            <a:r>
              <a:rPr lang="en-US" dirty="0" err="1"/>
              <a:t>omnetini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Application (</a:t>
            </a:r>
            <a:r>
              <a:rPr lang="en-US" dirty="0" err="1"/>
              <a:t>routingTest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Routing (new </a:t>
            </a:r>
            <a:r>
              <a:rPr lang="en-US" dirty="0" err="1"/>
              <a:t>GeoRouting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247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C022-AAB6-49ED-AEE2-8C757FCE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C073-3901-4116-90AE-A4067AB3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(omnetpp.ini)</a:t>
            </a:r>
          </a:p>
          <a:p>
            <a:pPr lvl="1"/>
            <a:r>
              <a:rPr lang="en-US" dirty="0"/>
              <a:t>Radio range (</a:t>
            </a:r>
            <a:r>
              <a:rPr lang="en-US" dirty="0" err="1"/>
              <a:t>Radion</a:t>
            </a:r>
            <a:r>
              <a:rPr lang="en-US" dirty="0"/>
              <a:t>, </a:t>
            </a:r>
            <a:r>
              <a:rPr lang="en-US" dirty="0" err="1"/>
              <a:t>wirelessChannel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MAC</a:t>
            </a:r>
          </a:p>
          <a:p>
            <a:pPr lvl="1"/>
            <a:r>
              <a:rPr lang="en-US" dirty="0"/>
              <a:t>Routing (</a:t>
            </a:r>
            <a:r>
              <a:rPr lang="en-US" dirty="0" err="1"/>
              <a:t>GeoRouting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Application (</a:t>
            </a:r>
            <a:r>
              <a:rPr lang="en-US" dirty="0" err="1"/>
              <a:t>routingTest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numNodes</a:t>
            </a:r>
            <a:endParaRPr lang="en-US" dirty="0"/>
          </a:p>
          <a:p>
            <a:pPr lvl="1"/>
            <a:r>
              <a:rPr lang="en-US" dirty="0"/>
              <a:t>Coordinates</a:t>
            </a:r>
          </a:p>
          <a:p>
            <a:pPr lvl="1"/>
            <a:r>
              <a:rPr lang="en-US" dirty="0"/>
              <a:t>Source, destination</a:t>
            </a:r>
          </a:p>
          <a:p>
            <a:pPr lvl="1"/>
            <a:r>
              <a:rPr lang="en-US" dirty="0"/>
              <a:t>Sim-time-limit, </a:t>
            </a:r>
            <a:r>
              <a:rPr lang="en-US" dirty="0" err="1"/>
              <a:t>startupDelay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3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238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GeoRouting by Castalia</vt:lpstr>
      <vt:lpstr>Contents</vt:lpstr>
      <vt:lpstr>Castalia</vt:lpstr>
      <vt:lpstr>Castalia</vt:lpstr>
      <vt:lpstr>Castalia</vt:lpstr>
      <vt:lpstr>Castalia</vt:lpstr>
      <vt:lpstr>Castalia</vt:lpstr>
      <vt:lpstr>Adding new GeoRouting</vt:lpstr>
      <vt:lpstr>GeoRouting</vt:lpstr>
      <vt:lpstr>GeoRouting</vt:lpstr>
      <vt:lpstr>GeoRouting</vt:lpstr>
      <vt:lpstr>Demo</vt:lpstr>
      <vt:lpstr>Demo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GeoRouting by Castalia</dc:title>
  <dc:creator>Pham Quy Thanh</dc:creator>
  <cp:lastModifiedBy>Pham Quy Thanh</cp:lastModifiedBy>
  <cp:revision>54</cp:revision>
  <dcterms:created xsi:type="dcterms:W3CDTF">2017-12-04T09:31:57Z</dcterms:created>
  <dcterms:modified xsi:type="dcterms:W3CDTF">2017-12-04T10:11:29Z</dcterms:modified>
</cp:coreProperties>
</file>