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0DE13-528D-4546-A744-6E61839F42C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54483-4428-4865-A2E5-A3524EF4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54483-4428-4865-A2E5-A3524EF47D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Giới thiệu về tool JCute</a:t>
            </a:r>
          </a:p>
        </p:txBody>
      </p:sp>
    </p:spTree>
    <p:extLst>
      <p:ext uri="{BB962C8B-B14F-4D97-AF65-F5344CB8AC3E}">
        <p14:creationId xmlns:p14="http://schemas.microsoft.com/office/powerpoint/2010/main" val="10080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JCUTE là viết tắt của Java Concolic Unit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Testing Engine.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à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ương trình tự động tạo ra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các bài kiểm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thử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đơn vị cho chương trình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Tác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Koushik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Sen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Gul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Agha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</p:spTree>
    <p:extLst>
      <p:ext uri="{BB962C8B-B14F-4D97-AF65-F5344CB8AC3E}">
        <p14:creationId xmlns:p14="http://schemas.microsoft.com/office/powerpoint/2010/main" val="3164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Concolic thực thi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kết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hợp giữa việc thực hiện cụ thể ngẫu nhiên với thực hiện biểu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tượng và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giải quyết ràng buộc tự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đông.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hực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hiện biểu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tượng là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công cụ để phân tích chương trình xác định yếu tố đầu vào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bảo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đảm rẳng từng phần của chương trình được thực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hiện.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Nó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còn cho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phép JCUTE phân biệt đầu vào với các con đường thực hiện khác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nhau.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JCUTE có thể tạo ra các trường hợp kiểm thử mà thực hiện với nhiều con đường khác nhau trong các chương trình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java.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JCUTE hỗ trợ các chương trình đa luồng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Nó có thể phát hiện ra các điều kiện và sự bế tắc thông qua thăm dò hệ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thống.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JCUTE yêu cầu phiên bản cài đặt  Java Development Kit (JDK) 1.4 hoặc mới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hơn.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linux: chạy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setup ,sau đó thực hiện  jcutegui script..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window: chạy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jcutegui.bat.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</a:t>
            </a:r>
            <a:r>
              <a:rPr lang="vi-VN"/>
              <a:t>đặt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8710" y="2251363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</p:spPr>
        <p:txBody>
          <a:bodyPr/>
          <a:lstStyle/>
          <a:p>
            <a:pPr algn="ctr"/>
            <a:r>
              <a:rPr lang="vi-VN"/>
              <a:t>Cảm ơn các bạn đã theo dõi</a:t>
            </a:r>
            <a:r>
              <a:rPr lang="vi-VN" smtClean="0"/>
              <a:t>.</a:t>
            </a:r>
            <a:r>
              <a:rPr lang="en-US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25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</TotalTime>
  <Words>191</Words>
  <Application>Microsoft Office PowerPoint</Application>
  <PresentationFormat>On-screen Show (4:3)</PresentationFormat>
  <Paragraphs>19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Giới thiệu về tool JCute</vt:lpstr>
      <vt:lpstr>Tổng quan</vt:lpstr>
      <vt:lpstr>PowerPoint Presentation</vt:lpstr>
      <vt:lpstr>PowerPoint Presentation</vt:lpstr>
      <vt:lpstr>Cài đặt</vt:lpstr>
      <vt:lpstr>Demo</vt:lpstr>
      <vt:lpstr>Cảm ơn các bạn đã theo dõi.!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tool JCute</dc:title>
  <dc:creator>hoangkt</dc:creator>
  <cp:lastModifiedBy>hoangkt</cp:lastModifiedBy>
  <cp:revision>16</cp:revision>
  <dcterms:created xsi:type="dcterms:W3CDTF">2006-08-16T00:00:00Z</dcterms:created>
  <dcterms:modified xsi:type="dcterms:W3CDTF">2015-10-14T09:44:45Z</dcterms:modified>
</cp:coreProperties>
</file>