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Inter"/>
      <p:regular r:id="rId25"/>
      <p:bold r:id="rId26"/>
      <p:italic r:id="rId27"/>
      <p:boldItalic r:id="rId28"/>
    </p:embeddedFont>
    <p:embeddedFont>
      <p:font typeface="Sintony"/>
      <p:regular r:id="rId29"/>
      <p:bold r:id="rId30"/>
    </p:embeddedFont>
    <p:embeddedFont>
      <p:font typeface="Space Grotesk SemiBold"/>
      <p:regular r:id="rId31"/>
      <p:bold r:id="rId32"/>
    </p:embeddedFont>
    <p:embeddedFont>
      <p:font typeface="Inter Medium"/>
      <p:regular r:id="rId33"/>
      <p:bold r:id="rId34"/>
      <p:italic r:id="rId35"/>
      <p:boldItalic r:id="rId36"/>
    </p:embeddedFont>
    <p:embeddedFont>
      <p:font typeface="Dosis SemiBol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bold.fntdata"/><Relationship Id="rId25" Type="http://schemas.openxmlformats.org/officeDocument/2006/relationships/font" Target="fonts/Inter-regular.fntdata"/><Relationship Id="rId28" Type="http://schemas.openxmlformats.org/officeDocument/2006/relationships/font" Target="fonts/Inter-boldItalic.fntdata"/><Relationship Id="rId27" Type="http://schemas.openxmlformats.org/officeDocument/2006/relationships/font" Target="fonts/Inter-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inton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paceGroteskSemiBold-regular.fntdata"/><Relationship Id="rId30" Type="http://schemas.openxmlformats.org/officeDocument/2006/relationships/font" Target="fonts/Sintony-bold.fntdata"/><Relationship Id="rId11" Type="http://schemas.openxmlformats.org/officeDocument/2006/relationships/slide" Target="slides/slide6.xml"/><Relationship Id="rId33" Type="http://schemas.openxmlformats.org/officeDocument/2006/relationships/font" Target="fonts/InterMedium-regular.fntdata"/><Relationship Id="rId10" Type="http://schemas.openxmlformats.org/officeDocument/2006/relationships/slide" Target="slides/slide5.xml"/><Relationship Id="rId32" Type="http://schemas.openxmlformats.org/officeDocument/2006/relationships/font" Target="fonts/SpaceGroteskSemiBold-bold.fntdata"/><Relationship Id="rId13" Type="http://schemas.openxmlformats.org/officeDocument/2006/relationships/slide" Target="slides/slide8.xml"/><Relationship Id="rId35" Type="http://schemas.openxmlformats.org/officeDocument/2006/relationships/font" Target="fonts/InterMedium-italic.fntdata"/><Relationship Id="rId12" Type="http://schemas.openxmlformats.org/officeDocument/2006/relationships/slide" Target="slides/slide7.xml"/><Relationship Id="rId34" Type="http://schemas.openxmlformats.org/officeDocument/2006/relationships/font" Target="fonts/InterMedium-bold.fntdata"/><Relationship Id="rId15" Type="http://schemas.openxmlformats.org/officeDocument/2006/relationships/slide" Target="slides/slide10.xml"/><Relationship Id="rId37" Type="http://schemas.openxmlformats.org/officeDocument/2006/relationships/font" Target="fonts/DosisSemiBold-regular.fntdata"/><Relationship Id="rId14" Type="http://schemas.openxmlformats.org/officeDocument/2006/relationships/slide" Target="slides/slide9.xml"/><Relationship Id="rId36" Type="http://schemas.openxmlformats.org/officeDocument/2006/relationships/font" Target="fonts/InterMedium-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Dosis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SLIDES_API19168417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SLIDES_API19168417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1800"/>
              <a:t>Văn bản đã nhập</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Slide 3: Lý Do Chọn Đề Tài và Mục Tiêu</a:t>
            </a:r>
            <a:endParaRPr sz="1200"/>
          </a:p>
          <a:p>
            <a:pPr indent="0" lvl="0" marL="0" rtl="0" algn="l">
              <a:spcBef>
                <a:spcPts val="0"/>
              </a:spcBef>
              <a:spcAft>
                <a:spcPts val="0"/>
              </a:spcAft>
              <a:buNone/>
            </a:pPr>
            <a:r>
              <a:rPr lang="vi" sz="1200"/>
              <a:t>Tiêu đề: LÝ DO CHỌN ĐỀ TÀI VÀ MỤC TIÊU (Font chữ lớn, in hoa, màu đỏ, căn giữa).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Nội dung: (Chia thành 2 phần: Lý do và Mục tiêu)</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Lý do: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Hiện nay, thông tin về lịch sử và di sản văn hóa Trà Vinh còn tản mạn, chưa được hệ thống hóa một cách đầy đủ trên môi trường internet.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Người dân địa phương và du khách gặp khó khăn trong việc tìm kiếm và tiếp cận thông tin về các di tích lịch sử, văn hóa, lễ hội của tỉnh.</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Việc bảo tồn, phát huy giá trị văn hóa và phát triển du lịch là yêu cầu cấp thiết, đòi hỏi phải có công cụ hỗ trợ hiệu quả.</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Mục tiêu:</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Xây dựng một website hoàn chỉnh, thân thiện với người dùng, có giao diện trực quan và dễ sử dụng.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Cung cấp đầy đủ, chính xác và chi tiết thông tin về lịch sử, di sản văn hóa vật thể và phi vật thể của tỉnh Trà Vinh.</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Áp dụng các công nghệ web hiện đại như HTML, CSS, JavaScript và PHP để đảm bảo tính linh hoạt, tương tác và thẩm mỹ cho website.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Slide 4: Nội Dung Chính của Website</a:t>
            </a:r>
            <a:endParaRPr sz="1200"/>
          </a:p>
          <a:p>
            <a:pPr indent="0" lvl="0" marL="0" rtl="0" algn="l">
              <a:spcBef>
                <a:spcPts val="0"/>
              </a:spcBef>
              <a:spcAft>
                <a:spcPts val="0"/>
              </a:spcAft>
              <a:buNone/>
            </a:pPr>
            <a:r>
              <a:rPr lang="vi" sz="1200"/>
              <a:t>Tiêu đề: NỘI DUNG CHÍNH CỦA WEBSITE (Font chữ lớn, in hoa, màu đỏ, căn giữa).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Nội dung: (Mô tả ngắn gọn các phần nội dung chính)</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Trang chủ:</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Giới thiệu tổng quan về tỉnh Trà Vinh, văn hóa, con người.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Hiển thị các tin tức, sự kiện nổi bật liên quan đến lịch sử, di sản và du lịch.</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Có thể có slide ảnh đẹp về Trà Vinh.</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Thông tin lịch sử:</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Trình bày các mốc thời gian quan trọng trong quá trình hình thành và phát triển của Trà Vinh.</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Phân chia theo các giai đoạn lịch sử để người dùng dễ theo dõi.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Di sản văn hóa: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Giới thiệu các di sản văn hóa vật thể (đình, chùa, miếu, di tích lịch sử,...) và phi vật thể (lễ hội, nghệ thuật truyền thống, làng nghề,...).</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Mỗi di sản có thông tin chi tiết, hình ảnh, video minh họa (nếu có).</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Tích hợp bản đồ hiển thị vị trí các di sản.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Địa điểm du lịch:</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Danh sách các địa điểm du lịch nổi tiếng của Trà Vinh.</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Cung cấp thông tin chi tiết: mô tả, hình ảnh, hướng dẫn di chuyển, đánh giá từ người dùng.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Tương tác: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Cho phép người dùng đóng góp ý kiến, chia sẻ thông tin, hình ảnh.</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Có thể có diễn đàn hoặc phần bình luận để người dùng trao đổi.</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vi" sz="1800"/>
              <a:t>Văn bản đã nhập</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Slide 5: Yêu Cầu Chức Năng</a:t>
            </a:r>
            <a:endParaRPr sz="1200"/>
          </a:p>
          <a:p>
            <a:pPr indent="0" lvl="0" marL="0" rtl="0" algn="l">
              <a:spcBef>
                <a:spcPts val="0"/>
              </a:spcBef>
              <a:spcAft>
                <a:spcPts val="0"/>
              </a:spcAft>
              <a:buNone/>
            </a:pPr>
            <a:r>
              <a:rPr lang="vi" sz="1200"/>
              <a:t>Tiêu đề: YÊU CẦU CHỨC NĂNG (Font chữ lớn, in hoa, màu đỏ, căn giữa).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Nội dung: (Chi tiết hóa các chức năng của từng phần nội dung)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Trang chủ:</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Hiển thị các thông tin nổi bật, hấp dẫn về lịch sử, văn hóa, du lịch Trà Vinh.</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Có thanh điều hướng (menu) chính dẫn đến các mục nội dung quan trọng.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Tích hợp thanh tìm kiếm để người dùng dễ dàng tra cứu thông tin.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Thông tin lịch sử:</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Cho phép người dùng xem thông tin theo dòng thời gian hoặc theo các sự kiện lịch sử cụ thể.</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Có thể có chức năng lọc và sắp xếp thông tin.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Di sản văn hóa: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Hiển thị danh sách các di sản văn hóa, có thể phân loại theo loại hình hoặc địa điểm.</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Trang chi tiết cho mỗi di sản: mô tả, ý nghĩa, hình ảnh, video, bản đồ vị trí.</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Địa điểm du lịch:</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Hiển thị danh sách các địa điểm du lịch, có thể phân loại theo loại hình hoặc khu vực.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Trang chi tiết cho mỗi địa điểm: mô tả, hình ảnh, hướng dẫn di chuyển, đánh giá, bình luận.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Tương tác: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Form cho phép người dùng gửi bài viết, hình ảnh, video đóng góp cho website.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Hệ thống kiểm duyệt nội dung trước khi hiển thị công khai.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Quản trị website: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Chức năng cho phép quản trị viên thêm, sửa, xóa bài viết, hình ảnh, video.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Quản lý người dùng, kiểm duyệt nội dung đóng góp.</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Thống kê lượt truy cập, theo dõi hoạt động trên website.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Slide 6: Yêu Cầu Phi Chức Năng</a:t>
            </a:r>
            <a:endParaRPr sz="1200"/>
          </a:p>
          <a:p>
            <a:pPr indent="0" lvl="0" marL="0" rtl="0" algn="l">
              <a:spcBef>
                <a:spcPts val="0"/>
              </a:spcBef>
              <a:spcAft>
                <a:spcPts val="0"/>
              </a:spcAft>
              <a:buNone/>
            </a:pPr>
            <a:r>
              <a:rPr lang="vi" sz="1200"/>
              <a:t>Tiêu đề: YÊU CẦU PHI CHỨC NĂNG (Font chữ lớn, in hoa, màu đỏ, căn giữa).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Nội dung: (Liệt kê các yêu cầu về hiệu năng, bảo mật,...)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Hiệu năng (Performance):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Thời gian tải trang: Không vượt quá 3 giây với kết nối mạng thông thường.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Khả năng chịu tải: Website có thể đáp ứng đồng thời tối đa 500 người dùng truy cập.</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Tính tương thích (Compatibility):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Website hiển thị tốt và hoạt động ổn định trên các trình duyệt web phổ biến: Chrome, Firefox, Safari, Edge.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Tương thích với nhiều loại thiết bị: máy tính, điện thoại thông minh, máy tính bảng.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Bảo mật (Security):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Bảo vệ dữ liệu người dùng, ngăn chặn các hình thức tấn công mạng phổ biến (SQL Injection, XSS, CSRF).</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Sử dụng giao thức HTTPS để mã hóa dữ liệu truyền tải.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Khả năng mở rộng (Scalability):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Thiết kế cơ sở dữ liệu và cấu trúc website linh hoạt, cho phép dễ dàng mở rộng, nâng cấp, thêm tính năng mới trong tương lai.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Có thể tích hợp thêm các chức năng như: đa ngôn ngữ, thương mại điện tử,...</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Tối ưu hóa công cụ tìm kiếm (SEO):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vi" sz="1200"/>
              <a:t>Cài đặt các thẻ meta, tối ưu hóa URL, từ khóa để website có thứ hạng cao trên các công cụ tìm kiếm như Google.</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23856fdc7e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23856fdc7e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23856fdc7e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23856fdc7e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23856fdc7e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23856fdc7e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23856fdc7e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23856fdc7e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23856fdc7e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23856fdc7e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23856fdc7e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23856fdc7e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23856fdc7e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23856fdc7e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23856fdc7e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23856fdc7e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23856fdc7e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23856fdc7e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23856fdc7e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23856fdc7e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SLIDES_API101969605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SLIDES_API101969605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SLIDES_API2631537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SLIDES_API2631537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SLIDES_API26315371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SLIDES_API26315371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23856fdc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23856fdc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23856fdc7e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23856fdc7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23856fdc7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23856fdc7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23856fdc7e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23856fdc7e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23856fdc7e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23856fdc7e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p:cSld name="CUSTOM_16">
    <p:spTree>
      <p:nvGrpSpPr>
        <p:cNvPr id="50" name="Shape 50"/>
        <p:cNvGrpSpPr/>
        <p:nvPr/>
      </p:nvGrpSpPr>
      <p:grpSpPr>
        <a:xfrm>
          <a:off x="0" y="0"/>
          <a:ext cx="0" cy="0"/>
          <a:chOff x="0" y="0"/>
          <a:chExt cx="0" cy="0"/>
        </a:xfrm>
      </p:grpSpPr>
      <p:sp>
        <p:nvSpPr>
          <p:cNvPr id="51" name="Google Shape;51;p13"/>
          <p:cNvSpPr/>
          <p:nvPr/>
        </p:nvSpPr>
        <p:spPr>
          <a:xfrm>
            <a:off x="581025" y="1857300"/>
            <a:ext cx="8011500" cy="200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581025" y="3114750"/>
            <a:ext cx="3224700" cy="981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atin typeface="Inter"/>
                <a:ea typeface="Inter"/>
                <a:cs typeface="Inter"/>
                <a:sym typeface="Inter"/>
              </a:defRPr>
            </a:lvl2pPr>
            <a:lvl3pPr lvl="2">
              <a:spcBef>
                <a:spcPts val="0"/>
              </a:spcBef>
              <a:spcAft>
                <a:spcPts val="0"/>
              </a:spcAft>
              <a:buSzPts val="2800"/>
              <a:buNone/>
              <a:defRPr>
                <a:latin typeface="Inter"/>
                <a:ea typeface="Inter"/>
                <a:cs typeface="Inter"/>
                <a:sym typeface="Inter"/>
              </a:defRPr>
            </a:lvl3pPr>
            <a:lvl4pPr lvl="3">
              <a:spcBef>
                <a:spcPts val="0"/>
              </a:spcBef>
              <a:spcAft>
                <a:spcPts val="0"/>
              </a:spcAft>
              <a:buSzPts val="2800"/>
              <a:buNone/>
              <a:defRPr>
                <a:latin typeface="Inter"/>
                <a:ea typeface="Inter"/>
                <a:cs typeface="Inter"/>
                <a:sym typeface="Inter"/>
              </a:defRPr>
            </a:lvl4pPr>
            <a:lvl5pPr lvl="4">
              <a:spcBef>
                <a:spcPts val="0"/>
              </a:spcBef>
              <a:spcAft>
                <a:spcPts val="0"/>
              </a:spcAft>
              <a:buSzPts val="2800"/>
              <a:buNone/>
              <a:defRPr>
                <a:latin typeface="Inter"/>
                <a:ea typeface="Inter"/>
                <a:cs typeface="Inter"/>
                <a:sym typeface="Inter"/>
              </a:defRPr>
            </a:lvl5pPr>
            <a:lvl6pPr lvl="5">
              <a:spcBef>
                <a:spcPts val="0"/>
              </a:spcBef>
              <a:spcAft>
                <a:spcPts val="0"/>
              </a:spcAft>
              <a:buSzPts val="2800"/>
              <a:buNone/>
              <a:defRPr>
                <a:latin typeface="Inter"/>
                <a:ea typeface="Inter"/>
                <a:cs typeface="Inter"/>
                <a:sym typeface="Inter"/>
              </a:defRPr>
            </a:lvl6pPr>
            <a:lvl7pPr lvl="6">
              <a:spcBef>
                <a:spcPts val="0"/>
              </a:spcBef>
              <a:spcAft>
                <a:spcPts val="0"/>
              </a:spcAft>
              <a:buSzPts val="2800"/>
              <a:buNone/>
              <a:defRPr>
                <a:latin typeface="Inter"/>
                <a:ea typeface="Inter"/>
                <a:cs typeface="Inter"/>
                <a:sym typeface="Inter"/>
              </a:defRPr>
            </a:lvl7pPr>
            <a:lvl8pPr lvl="7">
              <a:spcBef>
                <a:spcPts val="0"/>
              </a:spcBef>
              <a:spcAft>
                <a:spcPts val="0"/>
              </a:spcAft>
              <a:buSzPts val="2800"/>
              <a:buNone/>
              <a:defRPr>
                <a:latin typeface="Inter"/>
                <a:ea typeface="Inter"/>
                <a:cs typeface="Inter"/>
                <a:sym typeface="Inter"/>
              </a:defRPr>
            </a:lvl8pPr>
            <a:lvl9pPr lvl="8">
              <a:spcBef>
                <a:spcPts val="0"/>
              </a:spcBef>
              <a:spcAft>
                <a:spcPts val="0"/>
              </a:spcAft>
              <a:buSzPts val="2800"/>
              <a:buNone/>
              <a:defRPr>
                <a:latin typeface="Inter"/>
                <a:ea typeface="Inter"/>
                <a:cs typeface="Inter"/>
                <a:sym typeface="Inter"/>
              </a:defRPr>
            </a:lvl9pPr>
          </a:lstStyle>
          <a:p/>
        </p:txBody>
      </p:sp>
      <p:sp>
        <p:nvSpPr>
          <p:cNvPr id="53" name="Google Shape;53;p13"/>
          <p:cNvSpPr/>
          <p:nvPr>
            <p:ph idx="2" type="pic"/>
          </p:nvPr>
        </p:nvSpPr>
        <p:spPr>
          <a:xfrm>
            <a:off x="0" y="0"/>
            <a:ext cx="9144000" cy="1857300"/>
          </a:xfrm>
          <a:prstGeom prst="rect">
            <a:avLst/>
          </a:prstGeom>
          <a:noFill/>
          <a:ln>
            <a:noFill/>
          </a:ln>
        </p:spPr>
      </p:sp>
      <p:sp>
        <p:nvSpPr>
          <p:cNvPr id="54" name="Google Shape;54;p13"/>
          <p:cNvSpPr txBox="1"/>
          <p:nvPr>
            <p:ph idx="1" type="body"/>
          </p:nvPr>
        </p:nvSpPr>
        <p:spPr>
          <a:xfrm>
            <a:off x="4347675" y="2838575"/>
            <a:ext cx="4230000" cy="428700"/>
          </a:xfrm>
          <a:prstGeom prst="rect">
            <a:avLst/>
          </a:prstGeom>
        </p:spPr>
        <p:txBody>
          <a:bodyPr anchorCtr="0" anchor="ctr" bIns="91425" lIns="0"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cxnSp>
        <p:nvCxnSpPr>
          <p:cNvPr id="55" name="Google Shape;55;p13"/>
          <p:cNvCxnSpPr/>
          <p:nvPr/>
        </p:nvCxnSpPr>
        <p:spPr>
          <a:xfrm>
            <a:off x="4076700" y="2390775"/>
            <a:ext cx="0" cy="2533800"/>
          </a:xfrm>
          <a:prstGeom prst="straightConnector1">
            <a:avLst/>
          </a:prstGeom>
          <a:noFill/>
          <a:ln cap="flat" cmpd="sng" w="19050">
            <a:solidFill>
              <a:schemeClr val="accent5"/>
            </a:solidFill>
            <a:prstDash val="solid"/>
            <a:round/>
            <a:headEnd len="med" w="med" type="none"/>
            <a:tailEnd len="med" w="med" type="none"/>
          </a:ln>
        </p:spPr>
      </p:cxnSp>
      <p:sp>
        <p:nvSpPr>
          <p:cNvPr id="56" name="Google Shape;56;p13"/>
          <p:cNvSpPr txBox="1"/>
          <p:nvPr>
            <p:ph idx="3" type="body"/>
          </p:nvPr>
        </p:nvSpPr>
        <p:spPr>
          <a:xfrm>
            <a:off x="4347675" y="3667225"/>
            <a:ext cx="4230000" cy="428700"/>
          </a:xfrm>
          <a:prstGeom prst="rect">
            <a:avLst/>
          </a:prstGeom>
        </p:spPr>
        <p:txBody>
          <a:bodyPr anchorCtr="0" anchor="ctr" bIns="91425" lIns="0"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7" name="Google Shape;57;p13"/>
          <p:cNvSpPr txBox="1"/>
          <p:nvPr>
            <p:ph idx="4" type="body"/>
          </p:nvPr>
        </p:nvSpPr>
        <p:spPr>
          <a:xfrm>
            <a:off x="4347675" y="4495875"/>
            <a:ext cx="4230000" cy="428700"/>
          </a:xfrm>
          <a:prstGeom prst="rect">
            <a:avLst/>
          </a:prstGeom>
        </p:spPr>
        <p:txBody>
          <a:bodyPr anchorCtr="0" anchor="ctr" bIns="91425" lIns="0"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8" name="Google Shape;58;p13"/>
          <p:cNvSpPr txBox="1"/>
          <p:nvPr/>
        </p:nvSpPr>
        <p:spPr>
          <a:xfrm>
            <a:off x="4347675" y="2438375"/>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vi">
                <a:solidFill>
                  <a:schemeClr val="accent5"/>
                </a:solidFill>
                <a:latin typeface="Space Grotesk SemiBold"/>
                <a:ea typeface="Space Grotesk SemiBold"/>
                <a:cs typeface="Space Grotesk SemiBold"/>
                <a:sym typeface="Space Grotesk SemiBold"/>
              </a:rPr>
              <a:t>Number</a:t>
            </a:r>
            <a:endParaRPr>
              <a:solidFill>
                <a:schemeClr val="accent5"/>
              </a:solidFill>
              <a:latin typeface="Space Grotesk SemiBold"/>
              <a:ea typeface="Space Grotesk SemiBold"/>
              <a:cs typeface="Space Grotesk SemiBold"/>
              <a:sym typeface="Space Grotesk SemiBold"/>
            </a:endParaRPr>
          </a:p>
        </p:txBody>
      </p:sp>
      <p:sp>
        <p:nvSpPr>
          <p:cNvPr id="59" name="Google Shape;59;p13"/>
          <p:cNvSpPr txBox="1"/>
          <p:nvPr/>
        </p:nvSpPr>
        <p:spPr>
          <a:xfrm>
            <a:off x="4347675" y="3286200"/>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vi">
                <a:solidFill>
                  <a:schemeClr val="accent5"/>
                </a:solidFill>
                <a:latin typeface="Space Grotesk SemiBold"/>
                <a:ea typeface="Space Grotesk SemiBold"/>
                <a:cs typeface="Space Grotesk SemiBold"/>
                <a:sym typeface="Space Grotesk SemiBold"/>
              </a:rPr>
              <a:t>Email</a:t>
            </a:r>
            <a:endParaRPr>
              <a:solidFill>
                <a:schemeClr val="accent5"/>
              </a:solidFill>
              <a:latin typeface="Space Grotesk SemiBold"/>
              <a:ea typeface="Space Grotesk SemiBold"/>
              <a:cs typeface="Space Grotesk SemiBold"/>
              <a:sym typeface="Space Grotesk SemiBold"/>
            </a:endParaRPr>
          </a:p>
        </p:txBody>
      </p:sp>
      <p:sp>
        <p:nvSpPr>
          <p:cNvPr id="60" name="Google Shape;60;p13"/>
          <p:cNvSpPr txBox="1"/>
          <p:nvPr/>
        </p:nvSpPr>
        <p:spPr>
          <a:xfrm>
            <a:off x="4347675" y="4114875"/>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vi">
                <a:solidFill>
                  <a:schemeClr val="accent5"/>
                </a:solidFill>
                <a:latin typeface="Space Grotesk SemiBold"/>
                <a:ea typeface="Space Grotesk SemiBold"/>
                <a:cs typeface="Space Grotesk SemiBold"/>
                <a:sym typeface="Space Grotesk SemiBold"/>
              </a:rPr>
              <a:t>Site Link</a:t>
            </a:r>
            <a:endParaRPr>
              <a:solidFill>
                <a:schemeClr val="accent5"/>
              </a:solidFill>
              <a:latin typeface="Space Grotesk SemiBold"/>
              <a:ea typeface="Space Grotesk SemiBold"/>
              <a:cs typeface="Space Grotesk SemiBold"/>
              <a:sym typeface="Space Grotesk SemiBold"/>
            </a:endParaRPr>
          </a:p>
        </p:txBody>
      </p:sp>
    </p:spTree>
  </p:cSld>
  <p:clrMapOvr>
    <a:masterClrMapping/>
  </p:clrMapOvr>
  <p:extLst>
    <p:ext uri="{DCECCB84-F9BA-43D5-87BE-67443E8EF086}">
      <p15:sldGuideLst>
        <p15:guide id="1" orient="horz" pos="1659">
          <p15:clr>
            <a:srgbClr val="E46962"/>
          </p15:clr>
        </p15:guide>
        <p15:guide id="2" orient="horz" pos="2181">
          <p15:clr>
            <a:srgbClr val="E46962"/>
          </p15:clr>
        </p15:guide>
        <p15:guide id="3" orient="horz" pos="2703">
          <p15:clr>
            <a:srgbClr val="E46962"/>
          </p15:clr>
        </p15:guide>
        <p15:guide id="4" pos="2739">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v2">
  <p:cSld name="TITLE_AND_BODY_1_1_1_1">
    <p:spTree>
      <p:nvGrpSpPr>
        <p:cNvPr id="61" name="Shape 61"/>
        <p:cNvGrpSpPr/>
        <p:nvPr/>
      </p:nvGrpSpPr>
      <p:grpSpPr>
        <a:xfrm>
          <a:off x="0" y="0"/>
          <a:ext cx="0" cy="0"/>
          <a:chOff x="0" y="0"/>
          <a:chExt cx="0" cy="0"/>
        </a:xfrm>
      </p:grpSpPr>
      <p:sp>
        <p:nvSpPr>
          <p:cNvPr id="62" name="Google Shape;62;p14"/>
          <p:cNvSpPr/>
          <p:nvPr/>
        </p:nvSpPr>
        <p:spPr>
          <a:xfrm>
            <a:off x="0" y="0"/>
            <a:ext cx="9144000" cy="381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3322875" y="4477175"/>
            <a:ext cx="2418600" cy="918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6079500" y="4477175"/>
            <a:ext cx="2418600" cy="918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645900" y="4477175"/>
            <a:ext cx="2418600" cy="91800"/>
          </a:xfrm>
          <a:prstGeom prst="rect">
            <a:avLst/>
          </a:prstGeom>
          <a:solidFill>
            <a:srgbClr val="3EAB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4"/>
          <p:cNvSpPr txBox="1"/>
          <p:nvPr>
            <p:ph idx="12" type="sldNum"/>
          </p:nvPr>
        </p:nvSpPr>
        <p:spPr>
          <a:xfrm>
            <a:off x="80290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grpSp>
        <p:nvGrpSpPr>
          <p:cNvPr id="68" name="Google Shape;68;p14"/>
          <p:cNvGrpSpPr/>
          <p:nvPr/>
        </p:nvGrpSpPr>
        <p:grpSpPr>
          <a:xfrm>
            <a:off x="565200" y="1608200"/>
            <a:ext cx="2577600" cy="2866600"/>
            <a:chOff x="565200" y="1608200"/>
            <a:chExt cx="2577600" cy="2866600"/>
          </a:xfrm>
        </p:grpSpPr>
        <p:sp>
          <p:nvSpPr>
            <p:cNvPr id="69" name="Google Shape;69;p14"/>
            <p:cNvSpPr/>
            <p:nvPr/>
          </p:nvSpPr>
          <p:spPr>
            <a:xfrm>
              <a:off x="565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70" name="Google Shape;70;p14"/>
            <p:cNvSpPr/>
            <p:nvPr/>
          </p:nvSpPr>
          <p:spPr>
            <a:xfrm>
              <a:off x="15616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71" name="Google Shape;71;p14"/>
          <p:cNvGrpSpPr/>
          <p:nvPr/>
        </p:nvGrpSpPr>
        <p:grpSpPr>
          <a:xfrm>
            <a:off x="3283200" y="1608200"/>
            <a:ext cx="2577600" cy="2866600"/>
            <a:chOff x="3283200" y="1608200"/>
            <a:chExt cx="2577600" cy="2866600"/>
          </a:xfrm>
        </p:grpSpPr>
        <p:sp>
          <p:nvSpPr>
            <p:cNvPr id="72" name="Google Shape;72;p14"/>
            <p:cNvSpPr/>
            <p:nvPr/>
          </p:nvSpPr>
          <p:spPr>
            <a:xfrm>
              <a:off x="3283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73" name="Google Shape;73;p14"/>
            <p:cNvSpPr/>
            <p:nvPr/>
          </p:nvSpPr>
          <p:spPr>
            <a:xfrm>
              <a:off x="43167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74" name="Google Shape;74;p14"/>
          <p:cNvGrpSpPr/>
          <p:nvPr/>
        </p:nvGrpSpPr>
        <p:grpSpPr>
          <a:xfrm>
            <a:off x="6001200" y="1608200"/>
            <a:ext cx="2577600" cy="2866600"/>
            <a:chOff x="6001200" y="1608200"/>
            <a:chExt cx="2577600" cy="2866600"/>
          </a:xfrm>
        </p:grpSpPr>
        <p:sp>
          <p:nvSpPr>
            <p:cNvPr id="75" name="Google Shape;75;p14"/>
            <p:cNvSpPr/>
            <p:nvPr/>
          </p:nvSpPr>
          <p:spPr>
            <a:xfrm>
              <a:off x="6001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76" name="Google Shape;76;p14"/>
            <p:cNvSpPr/>
            <p:nvPr/>
          </p:nvSpPr>
          <p:spPr>
            <a:xfrm>
              <a:off x="70347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sp>
        <p:nvSpPr>
          <p:cNvPr id="77" name="Google Shape;77;p14"/>
          <p:cNvSpPr txBox="1"/>
          <p:nvPr/>
        </p:nvSpPr>
        <p:spPr>
          <a:xfrm>
            <a:off x="1559475" y="1608200"/>
            <a:ext cx="5130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a:solidFill>
                  <a:schemeClr val="lt1"/>
                </a:solidFill>
                <a:latin typeface="Inter"/>
                <a:ea typeface="Inter"/>
                <a:cs typeface="Inter"/>
                <a:sym typeface="Inter"/>
              </a:rPr>
              <a:t>1</a:t>
            </a:r>
            <a:endParaRPr b="1">
              <a:solidFill>
                <a:schemeClr val="lt1"/>
              </a:solidFill>
              <a:latin typeface="Inter"/>
              <a:ea typeface="Inter"/>
              <a:cs typeface="Inter"/>
              <a:sym typeface="Inter"/>
            </a:endParaRPr>
          </a:p>
        </p:txBody>
      </p:sp>
      <p:sp>
        <p:nvSpPr>
          <p:cNvPr id="78" name="Google Shape;78;p14"/>
          <p:cNvSpPr txBox="1"/>
          <p:nvPr/>
        </p:nvSpPr>
        <p:spPr>
          <a:xfrm>
            <a:off x="4329575" y="1610450"/>
            <a:ext cx="4818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a:solidFill>
                  <a:schemeClr val="lt1"/>
                </a:solidFill>
                <a:latin typeface="Inter"/>
                <a:ea typeface="Inter"/>
                <a:cs typeface="Inter"/>
                <a:sym typeface="Inter"/>
              </a:rPr>
              <a:t>2</a:t>
            </a:r>
            <a:endParaRPr b="1">
              <a:solidFill>
                <a:schemeClr val="lt1"/>
              </a:solidFill>
              <a:latin typeface="Inter"/>
              <a:ea typeface="Inter"/>
              <a:cs typeface="Inter"/>
              <a:sym typeface="Inter"/>
            </a:endParaRPr>
          </a:p>
        </p:txBody>
      </p:sp>
      <p:sp>
        <p:nvSpPr>
          <p:cNvPr id="79" name="Google Shape;79;p14"/>
          <p:cNvSpPr txBox="1"/>
          <p:nvPr/>
        </p:nvSpPr>
        <p:spPr>
          <a:xfrm>
            <a:off x="7038125" y="1610450"/>
            <a:ext cx="5130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a:solidFill>
                  <a:schemeClr val="lt1"/>
                </a:solidFill>
                <a:latin typeface="Inter"/>
                <a:ea typeface="Inter"/>
                <a:cs typeface="Inter"/>
                <a:sym typeface="Inter"/>
              </a:rPr>
              <a:t>3</a:t>
            </a:r>
            <a:endParaRPr b="1">
              <a:solidFill>
                <a:schemeClr val="lt1"/>
              </a:solidFill>
              <a:latin typeface="Inter"/>
              <a:ea typeface="Inter"/>
              <a:cs typeface="Inter"/>
              <a:sym typeface="Inter"/>
            </a:endParaRPr>
          </a:p>
        </p:txBody>
      </p:sp>
      <p:sp>
        <p:nvSpPr>
          <p:cNvPr id="80" name="Google Shape;80;p14"/>
          <p:cNvSpPr txBox="1"/>
          <p:nvPr>
            <p:ph idx="1" type="body"/>
          </p:nvPr>
        </p:nvSpPr>
        <p:spPr>
          <a:xfrm>
            <a:off x="7267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1" name="Google Shape;81;p14"/>
          <p:cNvSpPr txBox="1"/>
          <p:nvPr>
            <p:ph idx="2" type="body"/>
          </p:nvPr>
        </p:nvSpPr>
        <p:spPr>
          <a:xfrm>
            <a:off x="344130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2" name="Google Shape;82;p14"/>
          <p:cNvSpPr txBox="1"/>
          <p:nvPr>
            <p:ph idx="3" type="body"/>
          </p:nvPr>
        </p:nvSpPr>
        <p:spPr>
          <a:xfrm>
            <a:off x="6155850" y="2105225"/>
            <a:ext cx="2261400" cy="2188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2">
  <p:cSld name="TITLE_AND_BODY_1_4">
    <p:spTree>
      <p:nvGrpSpPr>
        <p:cNvPr id="83" name="Shape 83"/>
        <p:cNvGrpSpPr/>
        <p:nvPr/>
      </p:nvGrpSpPr>
      <p:grpSpPr>
        <a:xfrm>
          <a:off x="0" y="0"/>
          <a:ext cx="0" cy="0"/>
          <a:chOff x="0" y="0"/>
          <a:chExt cx="0" cy="0"/>
        </a:xfrm>
      </p:grpSpPr>
      <p:sp>
        <p:nvSpPr>
          <p:cNvPr id="84" name="Google Shape;84;p15"/>
          <p:cNvSpPr/>
          <p:nvPr/>
        </p:nvSpPr>
        <p:spPr>
          <a:xfrm>
            <a:off x="4710653" y="3662751"/>
            <a:ext cx="4436620" cy="1488148"/>
          </a:xfrm>
          <a:custGeom>
            <a:rect b="b" l="l" r="r" t="t"/>
            <a:pathLst>
              <a:path extrusionOk="0" h="5981" w="17831">
                <a:moveTo>
                  <a:pt x="54" y="5981"/>
                </a:moveTo>
                <a:lnTo>
                  <a:pt x="0" y="5981"/>
                </a:lnTo>
                <a:lnTo>
                  <a:pt x="54" y="5981"/>
                </a:lnTo>
                <a:lnTo>
                  <a:pt x="1082" y="5950"/>
                </a:lnTo>
                <a:lnTo>
                  <a:pt x="2198" y="5852"/>
                </a:lnTo>
                <a:lnTo>
                  <a:pt x="3370" y="5677"/>
                </a:lnTo>
                <a:lnTo>
                  <a:pt x="4567" y="5412"/>
                </a:lnTo>
                <a:lnTo>
                  <a:pt x="5759" y="5046"/>
                </a:lnTo>
                <a:lnTo>
                  <a:pt x="6343" y="4822"/>
                </a:lnTo>
                <a:lnTo>
                  <a:pt x="6914" y="4568"/>
                </a:lnTo>
                <a:lnTo>
                  <a:pt x="7468" y="4284"/>
                </a:lnTo>
                <a:lnTo>
                  <a:pt x="8001" y="3967"/>
                </a:lnTo>
                <a:lnTo>
                  <a:pt x="8510" y="3616"/>
                </a:lnTo>
                <a:lnTo>
                  <a:pt x="8989" y="3230"/>
                </a:lnTo>
                <a:lnTo>
                  <a:pt x="9762" y="2614"/>
                </a:lnTo>
                <a:lnTo>
                  <a:pt x="10630" y="2024"/>
                </a:lnTo>
                <a:lnTo>
                  <a:pt x="11569" y="1478"/>
                </a:lnTo>
                <a:lnTo>
                  <a:pt x="12558" y="993"/>
                </a:lnTo>
                <a:lnTo>
                  <a:pt x="13572" y="585"/>
                </a:lnTo>
                <a:lnTo>
                  <a:pt x="14589" y="273"/>
                </a:lnTo>
                <a:lnTo>
                  <a:pt x="15091" y="157"/>
                </a:lnTo>
                <a:lnTo>
                  <a:pt x="15586" y="72"/>
                </a:lnTo>
                <a:lnTo>
                  <a:pt x="16069" y="19"/>
                </a:lnTo>
                <a:lnTo>
                  <a:pt x="16539" y="0"/>
                </a:lnTo>
                <a:lnTo>
                  <a:pt x="16543" y="0"/>
                </a:lnTo>
                <a:lnTo>
                  <a:pt x="16881" y="10"/>
                </a:lnTo>
                <a:lnTo>
                  <a:pt x="17047" y="23"/>
                </a:lnTo>
                <a:lnTo>
                  <a:pt x="17210" y="41"/>
                </a:lnTo>
                <a:lnTo>
                  <a:pt x="17370" y="64"/>
                </a:lnTo>
                <a:lnTo>
                  <a:pt x="17527" y="93"/>
                </a:lnTo>
                <a:lnTo>
                  <a:pt x="17681" y="128"/>
                </a:lnTo>
                <a:lnTo>
                  <a:pt x="17831" y="169"/>
                </a:lnTo>
                <a:lnTo>
                  <a:pt x="17831" y="5981"/>
                </a:lnTo>
                <a:lnTo>
                  <a:pt x="54" y="5981"/>
                </a:lnTo>
                <a:close/>
              </a:path>
            </a:pathLst>
          </a:custGeom>
          <a:solidFill>
            <a:srgbClr val="DEE5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 name="Google Shape;85;p15"/>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Clr>
                <a:schemeClr val="dk1"/>
              </a:buClr>
              <a:buSzPts val="2800"/>
              <a:buNone/>
              <a:defRPr>
                <a:solidFill>
                  <a:schemeClr val="dk1"/>
                </a:solidFill>
              </a:defRPr>
            </a:lvl2pPr>
            <a:lvl3pPr lvl="2">
              <a:spcBef>
                <a:spcPts val="0"/>
              </a:spcBef>
              <a:spcAft>
                <a:spcPts val="0"/>
              </a:spcAft>
              <a:buClr>
                <a:schemeClr val="dk1"/>
              </a:buClr>
              <a:buSzPts val="2800"/>
              <a:buNone/>
              <a:defRPr>
                <a:solidFill>
                  <a:schemeClr val="dk1"/>
                </a:solidFill>
              </a:defRPr>
            </a:lvl3pPr>
            <a:lvl4pPr lvl="3">
              <a:spcBef>
                <a:spcPts val="0"/>
              </a:spcBef>
              <a:spcAft>
                <a:spcPts val="0"/>
              </a:spcAft>
              <a:buClr>
                <a:schemeClr val="dk1"/>
              </a:buClr>
              <a:buSzPts val="2800"/>
              <a:buNone/>
              <a:defRPr>
                <a:solidFill>
                  <a:schemeClr val="dk1"/>
                </a:solidFill>
              </a:defRPr>
            </a:lvl4pPr>
            <a:lvl5pPr lvl="4">
              <a:spcBef>
                <a:spcPts val="0"/>
              </a:spcBef>
              <a:spcAft>
                <a:spcPts val="0"/>
              </a:spcAft>
              <a:buClr>
                <a:schemeClr val="dk1"/>
              </a:buClr>
              <a:buSzPts val="2800"/>
              <a:buNone/>
              <a:defRPr>
                <a:solidFill>
                  <a:schemeClr val="dk1"/>
                </a:solidFill>
              </a:defRPr>
            </a:lvl5pPr>
            <a:lvl6pPr lvl="5">
              <a:spcBef>
                <a:spcPts val="0"/>
              </a:spcBef>
              <a:spcAft>
                <a:spcPts val="0"/>
              </a:spcAft>
              <a:buClr>
                <a:schemeClr val="dk1"/>
              </a:buClr>
              <a:buSzPts val="2800"/>
              <a:buNone/>
              <a:defRPr>
                <a:solidFill>
                  <a:schemeClr val="dk1"/>
                </a:solidFill>
              </a:defRPr>
            </a:lvl6pPr>
            <a:lvl7pPr lvl="6">
              <a:spcBef>
                <a:spcPts val="0"/>
              </a:spcBef>
              <a:spcAft>
                <a:spcPts val="0"/>
              </a:spcAft>
              <a:buClr>
                <a:schemeClr val="dk1"/>
              </a:buClr>
              <a:buSzPts val="2800"/>
              <a:buNone/>
              <a:defRPr>
                <a:solidFill>
                  <a:schemeClr val="dk1"/>
                </a:solidFill>
              </a:defRPr>
            </a:lvl7pPr>
            <a:lvl8pPr lvl="7">
              <a:spcBef>
                <a:spcPts val="0"/>
              </a:spcBef>
              <a:spcAft>
                <a:spcPts val="0"/>
              </a:spcAft>
              <a:buClr>
                <a:schemeClr val="dk1"/>
              </a:buClr>
              <a:buSzPts val="2800"/>
              <a:buNone/>
              <a:defRPr>
                <a:solidFill>
                  <a:schemeClr val="dk1"/>
                </a:solidFill>
              </a:defRPr>
            </a:lvl8pPr>
            <a:lvl9pPr lvl="8">
              <a:spcBef>
                <a:spcPts val="0"/>
              </a:spcBef>
              <a:spcAft>
                <a:spcPts val="0"/>
              </a:spcAft>
              <a:buClr>
                <a:schemeClr val="dk1"/>
              </a:buClr>
              <a:buSzPts val="2800"/>
              <a:buNone/>
              <a:defRPr>
                <a:solidFill>
                  <a:schemeClr val="dk1"/>
                </a:solidFill>
              </a:defRPr>
            </a:lvl9pPr>
          </a:lstStyle>
          <a:p/>
        </p:txBody>
      </p:sp>
      <p:sp>
        <p:nvSpPr>
          <p:cNvPr id="86" name="Google Shape;86;p15"/>
          <p:cNvSpPr txBox="1"/>
          <p:nvPr>
            <p:ph idx="12" type="sldNum"/>
          </p:nvPr>
        </p:nvSpPr>
        <p:spPr>
          <a:xfrm>
            <a:off x="80290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
        <p:nvSpPr>
          <p:cNvPr id="87" name="Google Shape;87;p15"/>
          <p:cNvSpPr txBox="1"/>
          <p:nvPr>
            <p:ph idx="1" type="body"/>
          </p:nvPr>
        </p:nvSpPr>
        <p:spPr>
          <a:xfrm>
            <a:off x="3123750" y="1377275"/>
            <a:ext cx="5454000" cy="1189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8" name="Google Shape;88;p15"/>
          <p:cNvSpPr txBox="1"/>
          <p:nvPr>
            <p:ph idx="2" type="body"/>
          </p:nvPr>
        </p:nvSpPr>
        <p:spPr>
          <a:xfrm>
            <a:off x="3123750" y="3375550"/>
            <a:ext cx="5454000" cy="11892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9" name="Google Shape;89;p15"/>
          <p:cNvSpPr txBox="1"/>
          <p:nvPr>
            <p:ph idx="3" type="subTitle"/>
          </p:nvPr>
        </p:nvSpPr>
        <p:spPr>
          <a:xfrm>
            <a:off x="566250" y="1377275"/>
            <a:ext cx="21462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Dosis SemiBold"/>
              <a:buNone/>
              <a:defRPr sz="1200">
                <a:solidFill>
                  <a:schemeClr val="accent5"/>
                </a:solidFill>
                <a:latin typeface="Dosis SemiBold"/>
                <a:ea typeface="Dosis SemiBold"/>
                <a:cs typeface="Dosis SemiBold"/>
                <a:sym typeface="Dosis SemiBold"/>
              </a:defRPr>
            </a:lvl1pPr>
            <a:lvl2pPr lvl="1">
              <a:spcBef>
                <a:spcPts val="0"/>
              </a:spcBef>
              <a:spcAft>
                <a:spcPts val="0"/>
              </a:spcAft>
              <a:buSzPts val="1200"/>
              <a:buFont typeface="Dosis SemiBold"/>
              <a:buNone/>
              <a:defRPr sz="1200">
                <a:latin typeface="Dosis SemiBold"/>
                <a:ea typeface="Dosis SemiBold"/>
                <a:cs typeface="Dosis SemiBold"/>
                <a:sym typeface="Dosis SemiBold"/>
              </a:defRPr>
            </a:lvl2pPr>
            <a:lvl3pPr lvl="2">
              <a:spcBef>
                <a:spcPts val="0"/>
              </a:spcBef>
              <a:spcAft>
                <a:spcPts val="0"/>
              </a:spcAft>
              <a:buSzPts val="1200"/>
              <a:buFont typeface="Dosis SemiBold"/>
              <a:buNone/>
              <a:defRPr sz="1200">
                <a:latin typeface="Dosis SemiBold"/>
                <a:ea typeface="Dosis SemiBold"/>
                <a:cs typeface="Dosis SemiBold"/>
                <a:sym typeface="Dosis SemiBold"/>
              </a:defRPr>
            </a:lvl3pPr>
            <a:lvl4pPr lvl="3">
              <a:spcBef>
                <a:spcPts val="0"/>
              </a:spcBef>
              <a:spcAft>
                <a:spcPts val="0"/>
              </a:spcAft>
              <a:buSzPts val="1200"/>
              <a:buFont typeface="Dosis SemiBold"/>
              <a:buNone/>
              <a:defRPr sz="1200">
                <a:latin typeface="Dosis SemiBold"/>
                <a:ea typeface="Dosis SemiBold"/>
                <a:cs typeface="Dosis SemiBold"/>
                <a:sym typeface="Dosis SemiBold"/>
              </a:defRPr>
            </a:lvl4pPr>
            <a:lvl5pPr lvl="4">
              <a:spcBef>
                <a:spcPts val="0"/>
              </a:spcBef>
              <a:spcAft>
                <a:spcPts val="0"/>
              </a:spcAft>
              <a:buSzPts val="1200"/>
              <a:buFont typeface="Dosis SemiBold"/>
              <a:buNone/>
              <a:defRPr sz="1200">
                <a:latin typeface="Dosis SemiBold"/>
                <a:ea typeface="Dosis SemiBold"/>
                <a:cs typeface="Dosis SemiBold"/>
                <a:sym typeface="Dosis SemiBold"/>
              </a:defRPr>
            </a:lvl5pPr>
            <a:lvl6pPr lvl="5">
              <a:spcBef>
                <a:spcPts val="0"/>
              </a:spcBef>
              <a:spcAft>
                <a:spcPts val="0"/>
              </a:spcAft>
              <a:buSzPts val="1200"/>
              <a:buFont typeface="Dosis SemiBold"/>
              <a:buNone/>
              <a:defRPr sz="1200">
                <a:latin typeface="Dosis SemiBold"/>
                <a:ea typeface="Dosis SemiBold"/>
                <a:cs typeface="Dosis SemiBold"/>
                <a:sym typeface="Dosis SemiBold"/>
              </a:defRPr>
            </a:lvl6pPr>
            <a:lvl7pPr lvl="6">
              <a:spcBef>
                <a:spcPts val="0"/>
              </a:spcBef>
              <a:spcAft>
                <a:spcPts val="0"/>
              </a:spcAft>
              <a:buSzPts val="1200"/>
              <a:buFont typeface="Dosis SemiBold"/>
              <a:buNone/>
              <a:defRPr sz="1200">
                <a:latin typeface="Dosis SemiBold"/>
                <a:ea typeface="Dosis SemiBold"/>
                <a:cs typeface="Dosis SemiBold"/>
                <a:sym typeface="Dosis SemiBold"/>
              </a:defRPr>
            </a:lvl7pPr>
            <a:lvl8pPr lvl="7">
              <a:spcBef>
                <a:spcPts val="0"/>
              </a:spcBef>
              <a:spcAft>
                <a:spcPts val="0"/>
              </a:spcAft>
              <a:buSzPts val="1200"/>
              <a:buFont typeface="Dosis SemiBold"/>
              <a:buNone/>
              <a:defRPr sz="1200">
                <a:latin typeface="Dosis SemiBold"/>
                <a:ea typeface="Dosis SemiBold"/>
                <a:cs typeface="Dosis SemiBold"/>
                <a:sym typeface="Dosis SemiBold"/>
              </a:defRPr>
            </a:lvl8pPr>
            <a:lvl9pPr lvl="8">
              <a:spcBef>
                <a:spcPts val="0"/>
              </a:spcBef>
              <a:spcAft>
                <a:spcPts val="0"/>
              </a:spcAft>
              <a:buSzPts val="1200"/>
              <a:buFont typeface="Dosis SemiBold"/>
              <a:buNone/>
              <a:defRPr sz="1200">
                <a:latin typeface="Dosis SemiBold"/>
                <a:ea typeface="Dosis SemiBold"/>
                <a:cs typeface="Dosis SemiBold"/>
                <a:sym typeface="Dosis SemiBold"/>
              </a:defRPr>
            </a:lvl9pPr>
          </a:lstStyle>
          <a:p/>
        </p:txBody>
      </p:sp>
      <p:sp>
        <p:nvSpPr>
          <p:cNvPr id="90" name="Google Shape;90;p15"/>
          <p:cNvSpPr txBox="1"/>
          <p:nvPr>
            <p:ph idx="4" type="subTitle"/>
          </p:nvPr>
        </p:nvSpPr>
        <p:spPr>
          <a:xfrm>
            <a:off x="566250" y="3375554"/>
            <a:ext cx="21462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Dosis SemiBold"/>
              <a:buNone/>
              <a:defRPr sz="1200">
                <a:solidFill>
                  <a:schemeClr val="accent5"/>
                </a:solidFill>
                <a:latin typeface="Dosis SemiBold"/>
                <a:ea typeface="Dosis SemiBold"/>
                <a:cs typeface="Dosis SemiBold"/>
                <a:sym typeface="Dosis SemiBold"/>
              </a:defRPr>
            </a:lvl1pPr>
            <a:lvl2pPr lvl="1">
              <a:spcBef>
                <a:spcPts val="0"/>
              </a:spcBef>
              <a:spcAft>
                <a:spcPts val="0"/>
              </a:spcAft>
              <a:buSzPts val="1200"/>
              <a:buFont typeface="Dosis SemiBold"/>
              <a:buNone/>
              <a:defRPr sz="1200">
                <a:latin typeface="Dosis SemiBold"/>
                <a:ea typeface="Dosis SemiBold"/>
                <a:cs typeface="Dosis SemiBold"/>
                <a:sym typeface="Dosis SemiBold"/>
              </a:defRPr>
            </a:lvl2pPr>
            <a:lvl3pPr lvl="2">
              <a:spcBef>
                <a:spcPts val="0"/>
              </a:spcBef>
              <a:spcAft>
                <a:spcPts val="0"/>
              </a:spcAft>
              <a:buSzPts val="1200"/>
              <a:buFont typeface="Dosis SemiBold"/>
              <a:buNone/>
              <a:defRPr sz="1200">
                <a:latin typeface="Dosis SemiBold"/>
                <a:ea typeface="Dosis SemiBold"/>
                <a:cs typeface="Dosis SemiBold"/>
                <a:sym typeface="Dosis SemiBold"/>
              </a:defRPr>
            </a:lvl3pPr>
            <a:lvl4pPr lvl="3">
              <a:spcBef>
                <a:spcPts val="0"/>
              </a:spcBef>
              <a:spcAft>
                <a:spcPts val="0"/>
              </a:spcAft>
              <a:buSzPts val="1200"/>
              <a:buFont typeface="Dosis SemiBold"/>
              <a:buNone/>
              <a:defRPr sz="1200">
                <a:latin typeface="Dosis SemiBold"/>
                <a:ea typeface="Dosis SemiBold"/>
                <a:cs typeface="Dosis SemiBold"/>
                <a:sym typeface="Dosis SemiBold"/>
              </a:defRPr>
            </a:lvl4pPr>
            <a:lvl5pPr lvl="4">
              <a:spcBef>
                <a:spcPts val="0"/>
              </a:spcBef>
              <a:spcAft>
                <a:spcPts val="0"/>
              </a:spcAft>
              <a:buSzPts val="1200"/>
              <a:buFont typeface="Dosis SemiBold"/>
              <a:buNone/>
              <a:defRPr sz="1200">
                <a:latin typeface="Dosis SemiBold"/>
                <a:ea typeface="Dosis SemiBold"/>
                <a:cs typeface="Dosis SemiBold"/>
                <a:sym typeface="Dosis SemiBold"/>
              </a:defRPr>
            </a:lvl5pPr>
            <a:lvl6pPr lvl="5">
              <a:spcBef>
                <a:spcPts val="0"/>
              </a:spcBef>
              <a:spcAft>
                <a:spcPts val="0"/>
              </a:spcAft>
              <a:buSzPts val="1200"/>
              <a:buFont typeface="Dosis SemiBold"/>
              <a:buNone/>
              <a:defRPr sz="1200">
                <a:latin typeface="Dosis SemiBold"/>
                <a:ea typeface="Dosis SemiBold"/>
                <a:cs typeface="Dosis SemiBold"/>
                <a:sym typeface="Dosis SemiBold"/>
              </a:defRPr>
            </a:lvl6pPr>
            <a:lvl7pPr lvl="6">
              <a:spcBef>
                <a:spcPts val="0"/>
              </a:spcBef>
              <a:spcAft>
                <a:spcPts val="0"/>
              </a:spcAft>
              <a:buSzPts val="1200"/>
              <a:buFont typeface="Dosis SemiBold"/>
              <a:buNone/>
              <a:defRPr sz="1200">
                <a:latin typeface="Dosis SemiBold"/>
                <a:ea typeface="Dosis SemiBold"/>
                <a:cs typeface="Dosis SemiBold"/>
                <a:sym typeface="Dosis SemiBold"/>
              </a:defRPr>
            </a:lvl7pPr>
            <a:lvl8pPr lvl="7">
              <a:spcBef>
                <a:spcPts val="0"/>
              </a:spcBef>
              <a:spcAft>
                <a:spcPts val="0"/>
              </a:spcAft>
              <a:buSzPts val="1200"/>
              <a:buFont typeface="Dosis SemiBold"/>
              <a:buNone/>
              <a:defRPr sz="1200">
                <a:latin typeface="Dosis SemiBold"/>
                <a:ea typeface="Dosis SemiBold"/>
                <a:cs typeface="Dosis SemiBold"/>
                <a:sym typeface="Dosis SemiBold"/>
              </a:defRPr>
            </a:lvl8pPr>
            <a:lvl9pPr lvl="8">
              <a:spcBef>
                <a:spcPts val="0"/>
              </a:spcBef>
              <a:spcAft>
                <a:spcPts val="0"/>
              </a:spcAft>
              <a:buSzPts val="1200"/>
              <a:buFont typeface="Dosis SemiBold"/>
              <a:buNone/>
              <a:defRPr sz="1200">
                <a:latin typeface="Dosis SemiBold"/>
                <a:ea typeface="Dosis SemiBold"/>
                <a:cs typeface="Dosis SemiBold"/>
                <a:sym typeface="Dosis SemiBo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p:cSld name="TITLE_AND_BODY_1_5">
    <p:spTree>
      <p:nvGrpSpPr>
        <p:cNvPr id="91" name="Shape 91"/>
        <p:cNvGrpSpPr/>
        <p:nvPr/>
      </p:nvGrpSpPr>
      <p:grpSpPr>
        <a:xfrm>
          <a:off x="0" y="0"/>
          <a:ext cx="0" cy="0"/>
          <a:chOff x="0" y="0"/>
          <a:chExt cx="0" cy="0"/>
        </a:xfrm>
      </p:grpSpPr>
      <p:sp>
        <p:nvSpPr>
          <p:cNvPr id="92" name="Google Shape;92;p16"/>
          <p:cNvSpPr txBox="1"/>
          <p:nvPr>
            <p:ph type="title"/>
          </p:nvPr>
        </p:nvSpPr>
        <p:spPr>
          <a:xfrm>
            <a:off x="566250" y="408150"/>
            <a:ext cx="8011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Clr>
                <a:schemeClr val="dk1"/>
              </a:buClr>
              <a:buSzPts val="2800"/>
              <a:buNone/>
              <a:defRPr>
                <a:solidFill>
                  <a:schemeClr val="dk1"/>
                </a:solidFill>
              </a:defRPr>
            </a:lvl2pPr>
            <a:lvl3pPr lvl="2">
              <a:spcBef>
                <a:spcPts val="0"/>
              </a:spcBef>
              <a:spcAft>
                <a:spcPts val="0"/>
              </a:spcAft>
              <a:buClr>
                <a:schemeClr val="dk1"/>
              </a:buClr>
              <a:buSzPts val="2800"/>
              <a:buNone/>
              <a:defRPr>
                <a:solidFill>
                  <a:schemeClr val="dk1"/>
                </a:solidFill>
              </a:defRPr>
            </a:lvl3pPr>
            <a:lvl4pPr lvl="3">
              <a:spcBef>
                <a:spcPts val="0"/>
              </a:spcBef>
              <a:spcAft>
                <a:spcPts val="0"/>
              </a:spcAft>
              <a:buClr>
                <a:schemeClr val="dk1"/>
              </a:buClr>
              <a:buSzPts val="2800"/>
              <a:buNone/>
              <a:defRPr>
                <a:solidFill>
                  <a:schemeClr val="dk1"/>
                </a:solidFill>
              </a:defRPr>
            </a:lvl4pPr>
            <a:lvl5pPr lvl="4">
              <a:spcBef>
                <a:spcPts val="0"/>
              </a:spcBef>
              <a:spcAft>
                <a:spcPts val="0"/>
              </a:spcAft>
              <a:buClr>
                <a:schemeClr val="dk1"/>
              </a:buClr>
              <a:buSzPts val="2800"/>
              <a:buNone/>
              <a:defRPr>
                <a:solidFill>
                  <a:schemeClr val="dk1"/>
                </a:solidFill>
              </a:defRPr>
            </a:lvl5pPr>
            <a:lvl6pPr lvl="5">
              <a:spcBef>
                <a:spcPts val="0"/>
              </a:spcBef>
              <a:spcAft>
                <a:spcPts val="0"/>
              </a:spcAft>
              <a:buClr>
                <a:schemeClr val="dk1"/>
              </a:buClr>
              <a:buSzPts val="2800"/>
              <a:buNone/>
              <a:defRPr>
                <a:solidFill>
                  <a:schemeClr val="dk1"/>
                </a:solidFill>
              </a:defRPr>
            </a:lvl6pPr>
            <a:lvl7pPr lvl="6">
              <a:spcBef>
                <a:spcPts val="0"/>
              </a:spcBef>
              <a:spcAft>
                <a:spcPts val="0"/>
              </a:spcAft>
              <a:buClr>
                <a:schemeClr val="dk1"/>
              </a:buClr>
              <a:buSzPts val="2800"/>
              <a:buNone/>
              <a:defRPr>
                <a:solidFill>
                  <a:schemeClr val="dk1"/>
                </a:solidFill>
              </a:defRPr>
            </a:lvl7pPr>
            <a:lvl8pPr lvl="7">
              <a:spcBef>
                <a:spcPts val="0"/>
              </a:spcBef>
              <a:spcAft>
                <a:spcPts val="0"/>
              </a:spcAft>
              <a:buClr>
                <a:schemeClr val="dk1"/>
              </a:buClr>
              <a:buSzPts val="2800"/>
              <a:buNone/>
              <a:defRPr>
                <a:solidFill>
                  <a:schemeClr val="dk1"/>
                </a:solidFill>
              </a:defRPr>
            </a:lvl8pPr>
            <a:lvl9pPr lvl="8">
              <a:spcBef>
                <a:spcPts val="0"/>
              </a:spcBef>
              <a:spcAft>
                <a:spcPts val="0"/>
              </a:spcAft>
              <a:buClr>
                <a:schemeClr val="dk1"/>
              </a:buClr>
              <a:buSzPts val="2800"/>
              <a:buNone/>
              <a:defRPr>
                <a:solidFill>
                  <a:schemeClr val="dk1"/>
                </a:solidFill>
              </a:defRPr>
            </a:lvl9pPr>
          </a:lstStyle>
          <a:p/>
        </p:txBody>
      </p:sp>
      <p:sp>
        <p:nvSpPr>
          <p:cNvPr id="93" name="Google Shape;93;p16"/>
          <p:cNvSpPr txBox="1"/>
          <p:nvPr>
            <p:ph idx="1" type="body"/>
          </p:nvPr>
        </p:nvSpPr>
        <p:spPr>
          <a:xfrm>
            <a:off x="566250" y="959700"/>
            <a:ext cx="7777200" cy="2766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94" name="Google Shape;94;p16"/>
          <p:cNvSpPr/>
          <p:nvPr/>
        </p:nvSpPr>
        <p:spPr>
          <a:xfrm>
            <a:off x="0" y="0"/>
            <a:ext cx="9144000" cy="5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rot="368928">
            <a:off x="566252" y="4568973"/>
            <a:ext cx="1144743" cy="689725"/>
          </a:xfrm>
          <a:custGeom>
            <a:rect b="b" l="l" r="r" t="t"/>
            <a:pathLst>
              <a:path extrusionOk="0" h="2486" w="4126">
                <a:moveTo>
                  <a:pt x="2064" y="741"/>
                </a:moveTo>
                <a:lnTo>
                  <a:pt x="2115" y="738"/>
                </a:lnTo>
                <a:lnTo>
                  <a:pt x="2165" y="730"/>
                </a:lnTo>
                <a:lnTo>
                  <a:pt x="2213" y="718"/>
                </a:lnTo>
                <a:lnTo>
                  <a:pt x="2259" y="701"/>
                </a:lnTo>
                <a:lnTo>
                  <a:pt x="2303" y="680"/>
                </a:lnTo>
                <a:lnTo>
                  <a:pt x="2344" y="655"/>
                </a:lnTo>
                <a:lnTo>
                  <a:pt x="2383" y="626"/>
                </a:lnTo>
                <a:lnTo>
                  <a:pt x="2418" y="594"/>
                </a:lnTo>
                <a:lnTo>
                  <a:pt x="2451" y="558"/>
                </a:lnTo>
                <a:lnTo>
                  <a:pt x="2480" y="519"/>
                </a:lnTo>
                <a:lnTo>
                  <a:pt x="2505" y="478"/>
                </a:lnTo>
                <a:lnTo>
                  <a:pt x="2526" y="434"/>
                </a:lnTo>
                <a:lnTo>
                  <a:pt x="2543" y="387"/>
                </a:lnTo>
                <a:lnTo>
                  <a:pt x="2555" y="339"/>
                </a:lnTo>
                <a:lnTo>
                  <a:pt x="2563" y="289"/>
                </a:lnTo>
                <a:lnTo>
                  <a:pt x="2565" y="238"/>
                </a:lnTo>
                <a:lnTo>
                  <a:pt x="2564" y="206"/>
                </a:lnTo>
                <a:lnTo>
                  <a:pt x="2561" y="174"/>
                </a:lnTo>
                <a:lnTo>
                  <a:pt x="2556" y="144"/>
                </a:lnTo>
                <a:lnTo>
                  <a:pt x="2550" y="113"/>
                </a:lnTo>
                <a:lnTo>
                  <a:pt x="2541" y="84"/>
                </a:lnTo>
                <a:lnTo>
                  <a:pt x="2531" y="55"/>
                </a:lnTo>
                <a:lnTo>
                  <a:pt x="2519" y="27"/>
                </a:lnTo>
                <a:lnTo>
                  <a:pt x="2505" y="0"/>
                </a:lnTo>
                <a:lnTo>
                  <a:pt x="3200" y="0"/>
                </a:lnTo>
                <a:lnTo>
                  <a:pt x="3211" y="1"/>
                </a:lnTo>
                <a:lnTo>
                  <a:pt x="3221" y="2"/>
                </a:lnTo>
                <a:lnTo>
                  <a:pt x="3232" y="5"/>
                </a:lnTo>
                <a:lnTo>
                  <a:pt x="3241" y="8"/>
                </a:lnTo>
                <a:lnTo>
                  <a:pt x="3250" y="13"/>
                </a:lnTo>
                <a:lnTo>
                  <a:pt x="3259" y="18"/>
                </a:lnTo>
                <a:lnTo>
                  <a:pt x="3267" y="24"/>
                </a:lnTo>
                <a:lnTo>
                  <a:pt x="3275" y="31"/>
                </a:lnTo>
                <a:lnTo>
                  <a:pt x="3282" y="39"/>
                </a:lnTo>
                <a:lnTo>
                  <a:pt x="3288" y="47"/>
                </a:lnTo>
                <a:lnTo>
                  <a:pt x="3293" y="56"/>
                </a:lnTo>
                <a:lnTo>
                  <a:pt x="3298" y="65"/>
                </a:lnTo>
                <a:lnTo>
                  <a:pt x="3301" y="75"/>
                </a:lnTo>
                <a:lnTo>
                  <a:pt x="3304" y="85"/>
                </a:lnTo>
                <a:lnTo>
                  <a:pt x="3306" y="95"/>
                </a:lnTo>
                <a:lnTo>
                  <a:pt x="3306" y="106"/>
                </a:lnTo>
                <a:lnTo>
                  <a:pt x="3306" y="854"/>
                </a:lnTo>
                <a:lnTo>
                  <a:pt x="3340" y="828"/>
                </a:lnTo>
                <a:lnTo>
                  <a:pt x="3375" y="806"/>
                </a:lnTo>
                <a:lnTo>
                  <a:pt x="3413" y="787"/>
                </a:lnTo>
                <a:lnTo>
                  <a:pt x="3452" y="771"/>
                </a:lnTo>
                <a:lnTo>
                  <a:pt x="3493" y="758"/>
                </a:lnTo>
                <a:lnTo>
                  <a:pt x="3535" y="748"/>
                </a:lnTo>
                <a:lnTo>
                  <a:pt x="3579" y="743"/>
                </a:lnTo>
                <a:lnTo>
                  <a:pt x="3623" y="741"/>
                </a:lnTo>
                <a:lnTo>
                  <a:pt x="3675" y="743"/>
                </a:lnTo>
                <a:lnTo>
                  <a:pt x="3725" y="751"/>
                </a:lnTo>
                <a:lnTo>
                  <a:pt x="3773" y="763"/>
                </a:lnTo>
                <a:lnTo>
                  <a:pt x="3819" y="780"/>
                </a:lnTo>
                <a:lnTo>
                  <a:pt x="3863" y="801"/>
                </a:lnTo>
                <a:lnTo>
                  <a:pt x="3904" y="827"/>
                </a:lnTo>
                <a:lnTo>
                  <a:pt x="3943" y="856"/>
                </a:lnTo>
                <a:lnTo>
                  <a:pt x="3979" y="888"/>
                </a:lnTo>
                <a:lnTo>
                  <a:pt x="4011" y="924"/>
                </a:lnTo>
                <a:lnTo>
                  <a:pt x="4040" y="963"/>
                </a:lnTo>
                <a:lnTo>
                  <a:pt x="4065" y="1004"/>
                </a:lnTo>
                <a:lnTo>
                  <a:pt x="4087" y="1048"/>
                </a:lnTo>
                <a:lnTo>
                  <a:pt x="4103" y="1094"/>
                </a:lnTo>
                <a:lnTo>
                  <a:pt x="4116" y="1142"/>
                </a:lnTo>
                <a:lnTo>
                  <a:pt x="4123" y="1192"/>
                </a:lnTo>
                <a:lnTo>
                  <a:pt x="4126" y="1244"/>
                </a:lnTo>
                <a:lnTo>
                  <a:pt x="4123" y="1295"/>
                </a:lnTo>
                <a:lnTo>
                  <a:pt x="4116" y="1345"/>
                </a:lnTo>
                <a:lnTo>
                  <a:pt x="4103" y="1393"/>
                </a:lnTo>
                <a:lnTo>
                  <a:pt x="4087" y="1439"/>
                </a:lnTo>
                <a:lnTo>
                  <a:pt x="4065" y="1483"/>
                </a:lnTo>
                <a:lnTo>
                  <a:pt x="4040" y="1524"/>
                </a:lnTo>
                <a:lnTo>
                  <a:pt x="4011" y="1563"/>
                </a:lnTo>
                <a:lnTo>
                  <a:pt x="3979" y="1598"/>
                </a:lnTo>
                <a:lnTo>
                  <a:pt x="3943" y="1631"/>
                </a:lnTo>
                <a:lnTo>
                  <a:pt x="3904" y="1660"/>
                </a:lnTo>
                <a:lnTo>
                  <a:pt x="3863" y="1685"/>
                </a:lnTo>
                <a:lnTo>
                  <a:pt x="3819" y="1706"/>
                </a:lnTo>
                <a:lnTo>
                  <a:pt x="3773" y="1723"/>
                </a:lnTo>
                <a:lnTo>
                  <a:pt x="3725" y="1735"/>
                </a:lnTo>
                <a:lnTo>
                  <a:pt x="3675" y="1743"/>
                </a:lnTo>
                <a:lnTo>
                  <a:pt x="3623" y="1745"/>
                </a:lnTo>
                <a:lnTo>
                  <a:pt x="3579" y="1743"/>
                </a:lnTo>
                <a:lnTo>
                  <a:pt x="3535" y="1738"/>
                </a:lnTo>
                <a:lnTo>
                  <a:pt x="3493" y="1728"/>
                </a:lnTo>
                <a:lnTo>
                  <a:pt x="3452" y="1715"/>
                </a:lnTo>
                <a:lnTo>
                  <a:pt x="3413" y="1699"/>
                </a:lnTo>
                <a:lnTo>
                  <a:pt x="3375" y="1680"/>
                </a:lnTo>
                <a:lnTo>
                  <a:pt x="3340" y="1658"/>
                </a:lnTo>
                <a:lnTo>
                  <a:pt x="3306" y="1632"/>
                </a:lnTo>
                <a:lnTo>
                  <a:pt x="3306" y="2380"/>
                </a:lnTo>
                <a:lnTo>
                  <a:pt x="3306" y="2391"/>
                </a:lnTo>
                <a:lnTo>
                  <a:pt x="3304" y="2401"/>
                </a:lnTo>
                <a:lnTo>
                  <a:pt x="3301" y="2411"/>
                </a:lnTo>
                <a:lnTo>
                  <a:pt x="3298" y="2421"/>
                </a:lnTo>
                <a:lnTo>
                  <a:pt x="3293" y="2430"/>
                </a:lnTo>
                <a:lnTo>
                  <a:pt x="3288" y="2439"/>
                </a:lnTo>
                <a:lnTo>
                  <a:pt x="3282" y="2447"/>
                </a:lnTo>
                <a:lnTo>
                  <a:pt x="3275" y="2455"/>
                </a:lnTo>
                <a:lnTo>
                  <a:pt x="3267" y="2462"/>
                </a:lnTo>
                <a:lnTo>
                  <a:pt x="3259" y="2468"/>
                </a:lnTo>
                <a:lnTo>
                  <a:pt x="3250" y="2473"/>
                </a:lnTo>
                <a:lnTo>
                  <a:pt x="3241" y="2478"/>
                </a:lnTo>
                <a:lnTo>
                  <a:pt x="3232" y="2481"/>
                </a:lnTo>
                <a:lnTo>
                  <a:pt x="3221" y="2484"/>
                </a:lnTo>
                <a:lnTo>
                  <a:pt x="3211" y="2485"/>
                </a:lnTo>
                <a:lnTo>
                  <a:pt x="3200" y="2486"/>
                </a:lnTo>
                <a:lnTo>
                  <a:pt x="2472" y="2486"/>
                </a:lnTo>
                <a:lnTo>
                  <a:pt x="2493" y="2454"/>
                </a:lnTo>
                <a:lnTo>
                  <a:pt x="2512" y="2421"/>
                </a:lnTo>
                <a:lnTo>
                  <a:pt x="2528" y="2386"/>
                </a:lnTo>
                <a:lnTo>
                  <a:pt x="2541" y="2350"/>
                </a:lnTo>
                <a:lnTo>
                  <a:pt x="2552" y="2313"/>
                </a:lnTo>
                <a:lnTo>
                  <a:pt x="2559" y="2275"/>
                </a:lnTo>
                <a:lnTo>
                  <a:pt x="2564" y="2235"/>
                </a:lnTo>
                <a:lnTo>
                  <a:pt x="2565" y="2195"/>
                </a:lnTo>
                <a:lnTo>
                  <a:pt x="2563" y="2144"/>
                </a:lnTo>
                <a:lnTo>
                  <a:pt x="2555" y="2094"/>
                </a:lnTo>
                <a:lnTo>
                  <a:pt x="2543" y="2046"/>
                </a:lnTo>
                <a:lnTo>
                  <a:pt x="2526" y="1999"/>
                </a:lnTo>
                <a:lnTo>
                  <a:pt x="2505" y="1955"/>
                </a:lnTo>
                <a:lnTo>
                  <a:pt x="2480" y="1914"/>
                </a:lnTo>
                <a:lnTo>
                  <a:pt x="2451" y="1875"/>
                </a:lnTo>
                <a:lnTo>
                  <a:pt x="2418" y="1840"/>
                </a:lnTo>
                <a:lnTo>
                  <a:pt x="2383" y="1807"/>
                </a:lnTo>
                <a:lnTo>
                  <a:pt x="2344" y="1778"/>
                </a:lnTo>
                <a:lnTo>
                  <a:pt x="2303" y="1753"/>
                </a:lnTo>
                <a:lnTo>
                  <a:pt x="2259" y="1732"/>
                </a:lnTo>
                <a:lnTo>
                  <a:pt x="2213" y="1715"/>
                </a:lnTo>
                <a:lnTo>
                  <a:pt x="2165" y="1703"/>
                </a:lnTo>
                <a:lnTo>
                  <a:pt x="2115" y="1695"/>
                </a:lnTo>
                <a:lnTo>
                  <a:pt x="2064" y="1692"/>
                </a:lnTo>
                <a:lnTo>
                  <a:pt x="2012" y="1695"/>
                </a:lnTo>
                <a:lnTo>
                  <a:pt x="1962" y="1703"/>
                </a:lnTo>
                <a:lnTo>
                  <a:pt x="1914" y="1715"/>
                </a:lnTo>
                <a:lnTo>
                  <a:pt x="1868" y="1732"/>
                </a:lnTo>
                <a:lnTo>
                  <a:pt x="1824" y="1753"/>
                </a:lnTo>
                <a:lnTo>
                  <a:pt x="1782" y="1778"/>
                </a:lnTo>
                <a:lnTo>
                  <a:pt x="1744" y="1807"/>
                </a:lnTo>
                <a:lnTo>
                  <a:pt x="1708" y="1840"/>
                </a:lnTo>
                <a:lnTo>
                  <a:pt x="1676" y="1875"/>
                </a:lnTo>
                <a:lnTo>
                  <a:pt x="1647" y="1914"/>
                </a:lnTo>
                <a:lnTo>
                  <a:pt x="1621" y="1955"/>
                </a:lnTo>
                <a:lnTo>
                  <a:pt x="1600" y="1999"/>
                </a:lnTo>
                <a:lnTo>
                  <a:pt x="1583" y="2046"/>
                </a:lnTo>
                <a:lnTo>
                  <a:pt x="1571" y="2094"/>
                </a:lnTo>
                <a:lnTo>
                  <a:pt x="1563" y="2144"/>
                </a:lnTo>
                <a:lnTo>
                  <a:pt x="1561" y="2195"/>
                </a:lnTo>
                <a:lnTo>
                  <a:pt x="1562" y="2235"/>
                </a:lnTo>
                <a:lnTo>
                  <a:pt x="1567" y="2275"/>
                </a:lnTo>
                <a:lnTo>
                  <a:pt x="1574" y="2313"/>
                </a:lnTo>
                <a:lnTo>
                  <a:pt x="1585" y="2350"/>
                </a:lnTo>
                <a:lnTo>
                  <a:pt x="1598" y="2386"/>
                </a:lnTo>
                <a:lnTo>
                  <a:pt x="1614" y="2421"/>
                </a:lnTo>
                <a:lnTo>
                  <a:pt x="1633" y="2454"/>
                </a:lnTo>
                <a:lnTo>
                  <a:pt x="1654" y="2486"/>
                </a:lnTo>
                <a:lnTo>
                  <a:pt x="926" y="2486"/>
                </a:lnTo>
                <a:lnTo>
                  <a:pt x="915" y="2485"/>
                </a:lnTo>
                <a:lnTo>
                  <a:pt x="905" y="2484"/>
                </a:lnTo>
                <a:lnTo>
                  <a:pt x="894" y="2481"/>
                </a:lnTo>
                <a:lnTo>
                  <a:pt x="885" y="2478"/>
                </a:lnTo>
                <a:lnTo>
                  <a:pt x="876" y="2473"/>
                </a:lnTo>
                <a:lnTo>
                  <a:pt x="867" y="2468"/>
                </a:lnTo>
                <a:lnTo>
                  <a:pt x="859" y="2462"/>
                </a:lnTo>
                <a:lnTo>
                  <a:pt x="851" y="2455"/>
                </a:lnTo>
                <a:lnTo>
                  <a:pt x="844" y="2447"/>
                </a:lnTo>
                <a:lnTo>
                  <a:pt x="838" y="2439"/>
                </a:lnTo>
                <a:lnTo>
                  <a:pt x="833" y="2430"/>
                </a:lnTo>
                <a:lnTo>
                  <a:pt x="828" y="2421"/>
                </a:lnTo>
                <a:lnTo>
                  <a:pt x="825" y="2411"/>
                </a:lnTo>
                <a:lnTo>
                  <a:pt x="822" y="2401"/>
                </a:lnTo>
                <a:lnTo>
                  <a:pt x="820" y="2391"/>
                </a:lnTo>
                <a:lnTo>
                  <a:pt x="820" y="2380"/>
                </a:lnTo>
                <a:lnTo>
                  <a:pt x="820" y="1632"/>
                </a:lnTo>
                <a:lnTo>
                  <a:pt x="786" y="1658"/>
                </a:lnTo>
                <a:lnTo>
                  <a:pt x="751" y="1680"/>
                </a:lnTo>
                <a:lnTo>
                  <a:pt x="713" y="1699"/>
                </a:lnTo>
                <a:lnTo>
                  <a:pt x="674" y="1715"/>
                </a:lnTo>
                <a:lnTo>
                  <a:pt x="633" y="1728"/>
                </a:lnTo>
                <a:lnTo>
                  <a:pt x="591" y="1738"/>
                </a:lnTo>
                <a:lnTo>
                  <a:pt x="547" y="1743"/>
                </a:lnTo>
                <a:lnTo>
                  <a:pt x="503" y="1745"/>
                </a:lnTo>
                <a:lnTo>
                  <a:pt x="451" y="1743"/>
                </a:lnTo>
                <a:lnTo>
                  <a:pt x="401" y="1735"/>
                </a:lnTo>
                <a:lnTo>
                  <a:pt x="353" y="1723"/>
                </a:lnTo>
                <a:lnTo>
                  <a:pt x="307" y="1706"/>
                </a:lnTo>
                <a:lnTo>
                  <a:pt x="263" y="1685"/>
                </a:lnTo>
                <a:lnTo>
                  <a:pt x="222" y="1660"/>
                </a:lnTo>
                <a:lnTo>
                  <a:pt x="183" y="1631"/>
                </a:lnTo>
                <a:lnTo>
                  <a:pt x="147" y="1598"/>
                </a:lnTo>
                <a:lnTo>
                  <a:pt x="115" y="1563"/>
                </a:lnTo>
                <a:lnTo>
                  <a:pt x="86" y="1524"/>
                </a:lnTo>
                <a:lnTo>
                  <a:pt x="61" y="1483"/>
                </a:lnTo>
                <a:lnTo>
                  <a:pt x="39" y="1439"/>
                </a:lnTo>
                <a:lnTo>
                  <a:pt x="23" y="1393"/>
                </a:lnTo>
                <a:lnTo>
                  <a:pt x="10" y="1345"/>
                </a:lnTo>
                <a:lnTo>
                  <a:pt x="3" y="1295"/>
                </a:lnTo>
                <a:lnTo>
                  <a:pt x="0" y="1244"/>
                </a:lnTo>
                <a:lnTo>
                  <a:pt x="3" y="1192"/>
                </a:lnTo>
                <a:lnTo>
                  <a:pt x="10" y="1142"/>
                </a:lnTo>
                <a:lnTo>
                  <a:pt x="23" y="1094"/>
                </a:lnTo>
                <a:lnTo>
                  <a:pt x="39" y="1048"/>
                </a:lnTo>
                <a:lnTo>
                  <a:pt x="61" y="1004"/>
                </a:lnTo>
                <a:lnTo>
                  <a:pt x="86" y="963"/>
                </a:lnTo>
                <a:lnTo>
                  <a:pt x="115" y="924"/>
                </a:lnTo>
                <a:lnTo>
                  <a:pt x="147" y="888"/>
                </a:lnTo>
                <a:lnTo>
                  <a:pt x="183" y="856"/>
                </a:lnTo>
                <a:lnTo>
                  <a:pt x="222" y="827"/>
                </a:lnTo>
                <a:lnTo>
                  <a:pt x="263" y="801"/>
                </a:lnTo>
                <a:lnTo>
                  <a:pt x="307" y="780"/>
                </a:lnTo>
                <a:lnTo>
                  <a:pt x="353" y="763"/>
                </a:lnTo>
                <a:lnTo>
                  <a:pt x="401" y="751"/>
                </a:lnTo>
                <a:lnTo>
                  <a:pt x="451" y="743"/>
                </a:lnTo>
                <a:lnTo>
                  <a:pt x="503" y="741"/>
                </a:lnTo>
                <a:lnTo>
                  <a:pt x="547" y="743"/>
                </a:lnTo>
                <a:lnTo>
                  <a:pt x="591" y="748"/>
                </a:lnTo>
                <a:lnTo>
                  <a:pt x="633" y="758"/>
                </a:lnTo>
                <a:lnTo>
                  <a:pt x="674" y="771"/>
                </a:lnTo>
                <a:lnTo>
                  <a:pt x="713" y="787"/>
                </a:lnTo>
                <a:lnTo>
                  <a:pt x="751" y="806"/>
                </a:lnTo>
                <a:lnTo>
                  <a:pt x="786" y="828"/>
                </a:lnTo>
                <a:lnTo>
                  <a:pt x="820" y="854"/>
                </a:lnTo>
                <a:lnTo>
                  <a:pt x="820" y="106"/>
                </a:lnTo>
                <a:lnTo>
                  <a:pt x="820" y="95"/>
                </a:lnTo>
                <a:lnTo>
                  <a:pt x="822" y="85"/>
                </a:lnTo>
                <a:lnTo>
                  <a:pt x="825" y="75"/>
                </a:lnTo>
                <a:lnTo>
                  <a:pt x="828" y="65"/>
                </a:lnTo>
                <a:lnTo>
                  <a:pt x="833" y="56"/>
                </a:lnTo>
                <a:lnTo>
                  <a:pt x="838" y="47"/>
                </a:lnTo>
                <a:lnTo>
                  <a:pt x="844" y="39"/>
                </a:lnTo>
                <a:lnTo>
                  <a:pt x="851" y="31"/>
                </a:lnTo>
                <a:lnTo>
                  <a:pt x="859" y="24"/>
                </a:lnTo>
                <a:lnTo>
                  <a:pt x="867" y="18"/>
                </a:lnTo>
                <a:lnTo>
                  <a:pt x="876" y="13"/>
                </a:lnTo>
                <a:lnTo>
                  <a:pt x="885" y="8"/>
                </a:lnTo>
                <a:lnTo>
                  <a:pt x="894" y="5"/>
                </a:lnTo>
                <a:lnTo>
                  <a:pt x="905" y="2"/>
                </a:lnTo>
                <a:lnTo>
                  <a:pt x="915" y="1"/>
                </a:lnTo>
                <a:lnTo>
                  <a:pt x="926" y="0"/>
                </a:lnTo>
                <a:lnTo>
                  <a:pt x="1621" y="0"/>
                </a:lnTo>
                <a:lnTo>
                  <a:pt x="1607" y="27"/>
                </a:lnTo>
                <a:lnTo>
                  <a:pt x="1595" y="55"/>
                </a:lnTo>
                <a:lnTo>
                  <a:pt x="1585" y="84"/>
                </a:lnTo>
                <a:lnTo>
                  <a:pt x="1576" y="113"/>
                </a:lnTo>
                <a:lnTo>
                  <a:pt x="1570" y="144"/>
                </a:lnTo>
                <a:lnTo>
                  <a:pt x="1565" y="174"/>
                </a:lnTo>
                <a:lnTo>
                  <a:pt x="1562" y="206"/>
                </a:lnTo>
                <a:lnTo>
                  <a:pt x="1561" y="238"/>
                </a:lnTo>
                <a:lnTo>
                  <a:pt x="1563" y="289"/>
                </a:lnTo>
                <a:lnTo>
                  <a:pt x="1571" y="339"/>
                </a:lnTo>
                <a:lnTo>
                  <a:pt x="1583" y="387"/>
                </a:lnTo>
                <a:lnTo>
                  <a:pt x="1600" y="434"/>
                </a:lnTo>
                <a:lnTo>
                  <a:pt x="1621" y="478"/>
                </a:lnTo>
                <a:lnTo>
                  <a:pt x="1646" y="519"/>
                </a:lnTo>
                <a:lnTo>
                  <a:pt x="1675" y="558"/>
                </a:lnTo>
                <a:lnTo>
                  <a:pt x="1708" y="594"/>
                </a:lnTo>
                <a:lnTo>
                  <a:pt x="1744" y="626"/>
                </a:lnTo>
                <a:lnTo>
                  <a:pt x="1782" y="655"/>
                </a:lnTo>
                <a:lnTo>
                  <a:pt x="1824" y="680"/>
                </a:lnTo>
                <a:lnTo>
                  <a:pt x="1868" y="701"/>
                </a:lnTo>
                <a:lnTo>
                  <a:pt x="1914" y="718"/>
                </a:lnTo>
                <a:lnTo>
                  <a:pt x="1962" y="730"/>
                </a:lnTo>
                <a:lnTo>
                  <a:pt x="2012" y="738"/>
                </a:lnTo>
                <a:lnTo>
                  <a:pt x="2064" y="741"/>
                </a:lnTo>
                <a:close/>
              </a:path>
            </a:pathLst>
          </a:custGeom>
          <a:solidFill>
            <a:srgbClr val="0563C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 name="Google Shape;96;p16"/>
          <p:cNvSpPr/>
          <p:nvPr/>
        </p:nvSpPr>
        <p:spPr>
          <a:xfrm rot="-443081">
            <a:off x="3204064" y="4568977"/>
            <a:ext cx="917229" cy="689725"/>
          </a:xfrm>
          <a:custGeom>
            <a:rect b="b" l="l" r="r" t="t"/>
            <a:pathLst>
              <a:path extrusionOk="0" h="2486" w="3306">
                <a:moveTo>
                  <a:pt x="0" y="106"/>
                </a:moveTo>
                <a:lnTo>
                  <a:pt x="1" y="95"/>
                </a:lnTo>
                <a:lnTo>
                  <a:pt x="2" y="85"/>
                </a:lnTo>
                <a:lnTo>
                  <a:pt x="5" y="75"/>
                </a:lnTo>
                <a:lnTo>
                  <a:pt x="8" y="65"/>
                </a:lnTo>
                <a:lnTo>
                  <a:pt x="13" y="56"/>
                </a:lnTo>
                <a:lnTo>
                  <a:pt x="18" y="47"/>
                </a:lnTo>
                <a:lnTo>
                  <a:pt x="24" y="39"/>
                </a:lnTo>
                <a:lnTo>
                  <a:pt x="31" y="31"/>
                </a:lnTo>
                <a:lnTo>
                  <a:pt x="39" y="24"/>
                </a:lnTo>
                <a:lnTo>
                  <a:pt x="47" y="18"/>
                </a:lnTo>
                <a:lnTo>
                  <a:pt x="56" y="13"/>
                </a:lnTo>
                <a:lnTo>
                  <a:pt x="65" y="8"/>
                </a:lnTo>
                <a:lnTo>
                  <a:pt x="75" y="5"/>
                </a:lnTo>
                <a:lnTo>
                  <a:pt x="85" y="2"/>
                </a:lnTo>
                <a:lnTo>
                  <a:pt x="95" y="1"/>
                </a:lnTo>
                <a:lnTo>
                  <a:pt x="106" y="0"/>
                </a:lnTo>
                <a:lnTo>
                  <a:pt x="2380" y="0"/>
                </a:lnTo>
                <a:lnTo>
                  <a:pt x="2391" y="1"/>
                </a:lnTo>
                <a:lnTo>
                  <a:pt x="2401" y="2"/>
                </a:lnTo>
                <a:lnTo>
                  <a:pt x="2412" y="5"/>
                </a:lnTo>
                <a:lnTo>
                  <a:pt x="2421" y="8"/>
                </a:lnTo>
                <a:lnTo>
                  <a:pt x="2431" y="13"/>
                </a:lnTo>
                <a:lnTo>
                  <a:pt x="2439" y="18"/>
                </a:lnTo>
                <a:lnTo>
                  <a:pt x="2447" y="24"/>
                </a:lnTo>
                <a:lnTo>
                  <a:pt x="2455" y="31"/>
                </a:lnTo>
                <a:lnTo>
                  <a:pt x="2462" y="39"/>
                </a:lnTo>
                <a:lnTo>
                  <a:pt x="2468" y="47"/>
                </a:lnTo>
                <a:lnTo>
                  <a:pt x="2473" y="56"/>
                </a:lnTo>
                <a:lnTo>
                  <a:pt x="2478" y="65"/>
                </a:lnTo>
                <a:lnTo>
                  <a:pt x="2481" y="75"/>
                </a:lnTo>
                <a:lnTo>
                  <a:pt x="2484" y="85"/>
                </a:lnTo>
                <a:lnTo>
                  <a:pt x="2486" y="95"/>
                </a:lnTo>
                <a:lnTo>
                  <a:pt x="2486" y="106"/>
                </a:lnTo>
                <a:lnTo>
                  <a:pt x="2486" y="854"/>
                </a:lnTo>
                <a:lnTo>
                  <a:pt x="2520" y="828"/>
                </a:lnTo>
                <a:lnTo>
                  <a:pt x="2555" y="806"/>
                </a:lnTo>
                <a:lnTo>
                  <a:pt x="2593" y="787"/>
                </a:lnTo>
                <a:lnTo>
                  <a:pt x="2632" y="771"/>
                </a:lnTo>
                <a:lnTo>
                  <a:pt x="2673" y="758"/>
                </a:lnTo>
                <a:lnTo>
                  <a:pt x="2715" y="748"/>
                </a:lnTo>
                <a:lnTo>
                  <a:pt x="2759" y="743"/>
                </a:lnTo>
                <a:lnTo>
                  <a:pt x="2803" y="741"/>
                </a:lnTo>
                <a:lnTo>
                  <a:pt x="2855" y="743"/>
                </a:lnTo>
                <a:lnTo>
                  <a:pt x="2905" y="751"/>
                </a:lnTo>
                <a:lnTo>
                  <a:pt x="2953" y="763"/>
                </a:lnTo>
                <a:lnTo>
                  <a:pt x="2999" y="780"/>
                </a:lnTo>
                <a:lnTo>
                  <a:pt x="3043" y="801"/>
                </a:lnTo>
                <a:lnTo>
                  <a:pt x="3084" y="827"/>
                </a:lnTo>
                <a:lnTo>
                  <a:pt x="3123" y="856"/>
                </a:lnTo>
                <a:lnTo>
                  <a:pt x="3159" y="888"/>
                </a:lnTo>
                <a:lnTo>
                  <a:pt x="3191" y="924"/>
                </a:lnTo>
                <a:lnTo>
                  <a:pt x="3220" y="963"/>
                </a:lnTo>
                <a:lnTo>
                  <a:pt x="3245" y="1004"/>
                </a:lnTo>
                <a:lnTo>
                  <a:pt x="3267" y="1048"/>
                </a:lnTo>
                <a:lnTo>
                  <a:pt x="3283" y="1094"/>
                </a:lnTo>
                <a:lnTo>
                  <a:pt x="3296" y="1142"/>
                </a:lnTo>
                <a:lnTo>
                  <a:pt x="3303" y="1192"/>
                </a:lnTo>
                <a:lnTo>
                  <a:pt x="3306" y="1244"/>
                </a:lnTo>
                <a:lnTo>
                  <a:pt x="3303" y="1295"/>
                </a:lnTo>
                <a:lnTo>
                  <a:pt x="3296" y="1345"/>
                </a:lnTo>
                <a:lnTo>
                  <a:pt x="3283" y="1393"/>
                </a:lnTo>
                <a:lnTo>
                  <a:pt x="3267" y="1439"/>
                </a:lnTo>
                <a:lnTo>
                  <a:pt x="3245" y="1483"/>
                </a:lnTo>
                <a:lnTo>
                  <a:pt x="3220" y="1524"/>
                </a:lnTo>
                <a:lnTo>
                  <a:pt x="3191" y="1563"/>
                </a:lnTo>
                <a:lnTo>
                  <a:pt x="3159" y="1598"/>
                </a:lnTo>
                <a:lnTo>
                  <a:pt x="3123" y="1631"/>
                </a:lnTo>
                <a:lnTo>
                  <a:pt x="3084" y="1660"/>
                </a:lnTo>
                <a:lnTo>
                  <a:pt x="3043" y="1685"/>
                </a:lnTo>
                <a:lnTo>
                  <a:pt x="2999" y="1706"/>
                </a:lnTo>
                <a:lnTo>
                  <a:pt x="2953" y="1723"/>
                </a:lnTo>
                <a:lnTo>
                  <a:pt x="2905" y="1735"/>
                </a:lnTo>
                <a:lnTo>
                  <a:pt x="2855" y="1743"/>
                </a:lnTo>
                <a:lnTo>
                  <a:pt x="2803" y="1745"/>
                </a:lnTo>
                <a:lnTo>
                  <a:pt x="2759" y="1743"/>
                </a:lnTo>
                <a:lnTo>
                  <a:pt x="2715" y="1738"/>
                </a:lnTo>
                <a:lnTo>
                  <a:pt x="2673" y="1728"/>
                </a:lnTo>
                <a:lnTo>
                  <a:pt x="2632" y="1715"/>
                </a:lnTo>
                <a:lnTo>
                  <a:pt x="2593" y="1699"/>
                </a:lnTo>
                <a:lnTo>
                  <a:pt x="2555" y="1680"/>
                </a:lnTo>
                <a:lnTo>
                  <a:pt x="2520" y="1658"/>
                </a:lnTo>
                <a:lnTo>
                  <a:pt x="2486" y="1632"/>
                </a:lnTo>
                <a:lnTo>
                  <a:pt x="2486" y="2380"/>
                </a:lnTo>
                <a:lnTo>
                  <a:pt x="2486" y="2391"/>
                </a:lnTo>
                <a:lnTo>
                  <a:pt x="2484" y="2401"/>
                </a:lnTo>
                <a:lnTo>
                  <a:pt x="2481" y="2411"/>
                </a:lnTo>
                <a:lnTo>
                  <a:pt x="2478" y="2421"/>
                </a:lnTo>
                <a:lnTo>
                  <a:pt x="2473" y="2430"/>
                </a:lnTo>
                <a:lnTo>
                  <a:pt x="2468" y="2439"/>
                </a:lnTo>
                <a:lnTo>
                  <a:pt x="2462" y="2447"/>
                </a:lnTo>
                <a:lnTo>
                  <a:pt x="2455" y="2455"/>
                </a:lnTo>
                <a:lnTo>
                  <a:pt x="2447" y="2462"/>
                </a:lnTo>
                <a:lnTo>
                  <a:pt x="2439" y="2468"/>
                </a:lnTo>
                <a:lnTo>
                  <a:pt x="2431" y="2473"/>
                </a:lnTo>
                <a:lnTo>
                  <a:pt x="2421" y="2478"/>
                </a:lnTo>
                <a:lnTo>
                  <a:pt x="2412" y="2481"/>
                </a:lnTo>
                <a:lnTo>
                  <a:pt x="2401" y="2484"/>
                </a:lnTo>
                <a:lnTo>
                  <a:pt x="2391" y="2485"/>
                </a:lnTo>
                <a:lnTo>
                  <a:pt x="2380" y="2486"/>
                </a:lnTo>
                <a:lnTo>
                  <a:pt x="1653" y="2486"/>
                </a:lnTo>
                <a:lnTo>
                  <a:pt x="1673" y="2454"/>
                </a:lnTo>
                <a:lnTo>
                  <a:pt x="1692" y="2421"/>
                </a:lnTo>
                <a:lnTo>
                  <a:pt x="1708" y="2386"/>
                </a:lnTo>
                <a:lnTo>
                  <a:pt x="1721" y="2350"/>
                </a:lnTo>
                <a:lnTo>
                  <a:pt x="1732" y="2313"/>
                </a:lnTo>
                <a:lnTo>
                  <a:pt x="1739" y="2275"/>
                </a:lnTo>
                <a:lnTo>
                  <a:pt x="1744" y="2235"/>
                </a:lnTo>
                <a:lnTo>
                  <a:pt x="1745" y="2195"/>
                </a:lnTo>
                <a:lnTo>
                  <a:pt x="1743" y="2144"/>
                </a:lnTo>
                <a:lnTo>
                  <a:pt x="1735" y="2094"/>
                </a:lnTo>
                <a:lnTo>
                  <a:pt x="1723" y="2046"/>
                </a:lnTo>
                <a:lnTo>
                  <a:pt x="1706" y="1999"/>
                </a:lnTo>
                <a:lnTo>
                  <a:pt x="1685" y="1955"/>
                </a:lnTo>
                <a:lnTo>
                  <a:pt x="1660" y="1914"/>
                </a:lnTo>
                <a:lnTo>
                  <a:pt x="1631" y="1875"/>
                </a:lnTo>
                <a:lnTo>
                  <a:pt x="1598" y="1840"/>
                </a:lnTo>
                <a:lnTo>
                  <a:pt x="1562" y="1807"/>
                </a:lnTo>
                <a:lnTo>
                  <a:pt x="1524" y="1778"/>
                </a:lnTo>
                <a:lnTo>
                  <a:pt x="1482" y="1753"/>
                </a:lnTo>
                <a:lnTo>
                  <a:pt x="1438" y="1732"/>
                </a:lnTo>
                <a:lnTo>
                  <a:pt x="1392" y="1715"/>
                </a:lnTo>
                <a:lnTo>
                  <a:pt x="1344" y="1703"/>
                </a:lnTo>
                <a:lnTo>
                  <a:pt x="1294" y="1695"/>
                </a:lnTo>
                <a:lnTo>
                  <a:pt x="1243" y="1692"/>
                </a:lnTo>
                <a:lnTo>
                  <a:pt x="1191" y="1695"/>
                </a:lnTo>
                <a:lnTo>
                  <a:pt x="1141" y="1703"/>
                </a:lnTo>
                <a:lnTo>
                  <a:pt x="1093" y="1715"/>
                </a:lnTo>
                <a:lnTo>
                  <a:pt x="1047" y="1732"/>
                </a:lnTo>
                <a:lnTo>
                  <a:pt x="1003" y="1753"/>
                </a:lnTo>
                <a:lnTo>
                  <a:pt x="962" y="1778"/>
                </a:lnTo>
                <a:lnTo>
                  <a:pt x="923" y="1807"/>
                </a:lnTo>
                <a:lnTo>
                  <a:pt x="888" y="1840"/>
                </a:lnTo>
                <a:lnTo>
                  <a:pt x="855" y="1875"/>
                </a:lnTo>
                <a:lnTo>
                  <a:pt x="826" y="1914"/>
                </a:lnTo>
                <a:lnTo>
                  <a:pt x="801" y="1955"/>
                </a:lnTo>
                <a:lnTo>
                  <a:pt x="780" y="1999"/>
                </a:lnTo>
                <a:lnTo>
                  <a:pt x="763" y="2046"/>
                </a:lnTo>
                <a:lnTo>
                  <a:pt x="751" y="2094"/>
                </a:lnTo>
                <a:lnTo>
                  <a:pt x="743" y="2144"/>
                </a:lnTo>
                <a:lnTo>
                  <a:pt x="741" y="2195"/>
                </a:lnTo>
                <a:lnTo>
                  <a:pt x="742" y="2235"/>
                </a:lnTo>
                <a:lnTo>
                  <a:pt x="747" y="2275"/>
                </a:lnTo>
                <a:lnTo>
                  <a:pt x="755" y="2313"/>
                </a:lnTo>
                <a:lnTo>
                  <a:pt x="765" y="2350"/>
                </a:lnTo>
                <a:lnTo>
                  <a:pt x="778" y="2386"/>
                </a:lnTo>
                <a:lnTo>
                  <a:pt x="794" y="2421"/>
                </a:lnTo>
                <a:lnTo>
                  <a:pt x="813" y="2454"/>
                </a:lnTo>
                <a:lnTo>
                  <a:pt x="834" y="2486"/>
                </a:lnTo>
                <a:lnTo>
                  <a:pt x="106" y="2486"/>
                </a:lnTo>
                <a:lnTo>
                  <a:pt x="95" y="2485"/>
                </a:lnTo>
                <a:lnTo>
                  <a:pt x="85" y="2484"/>
                </a:lnTo>
                <a:lnTo>
                  <a:pt x="75" y="2481"/>
                </a:lnTo>
                <a:lnTo>
                  <a:pt x="65" y="2478"/>
                </a:lnTo>
                <a:lnTo>
                  <a:pt x="56" y="2473"/>
                </a:lnTo>
                <a:lnTo>
                  <a:pt x="47" y="2468"/>
                </a:lnTo>
                <a:lnTo>
                  <a:pt x="39" y="2462"/>
                </a:lnTo>
                <a:lnTo>
                  <a:pt x="31" y="2455"/>
                </a:lnTo>
                <a:lnTo>
                  <a:pt x="24" y="2447"/>
                </a:lnTo>
                <a:lnTo>
                  <a:pt x="18" y="2439"/>
                </a:lnTo>
                <a:lnTo>
                  <a:pt x="13" y="2430"/>
                </a:lnTo>
                <a:lnTo>
                  <a:pt x="8" y="2421"/>
                </a:lnTo>
                <a:lnTo>
                  <a:pt x="5" y="2411"/>
                </a:lnTo>
                <a:lnTo>
                  <a:pt x="2" y="2401"/>
                </a:lnTo>
                <a:lnTo>
                  <a:pt x="1" y="2391"/>
                </a:lnTo>
                <a:lnTo>
                  <a:pt x="0" y="2380"/>
                </a:lnTo>
                <a:lnTo>
                  <a:pt x="0" y="106"/>
                </a:lnTo>
                <a:close/>
              </a:path>
            </a:pathLst>
          </a:custGeom>
          <a:solidFill>
            <a:srgbClr val="F6BD1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 name="Google Shape;97;p16"/>
          <p:cNvSpPr/>
          <p:nvPr/>
        </p:nvSpPr>
        <p:spPr>
          <a:xfrm rot="-128150">
            <a:off x="7660520" y="4568965"/>
            <a:ext cx="917234" cy="689723"/>
          </a:xfrm>
          <a:custGeom>
            <a:rect b="b" l="l" r="r" t="t"/>
            <a:pathLst>
              <a:path extrusionOk="0" h="2486" w="3306">
                <a:moveTo>
                  <a:pt x="0" y="106"/>
                </a:moveTo>
                <a:lnTo>
                  <a:pt x="1" y="95"/>
                </a:lnTo>
                <a:lnTo>
                  <a:pt x="2" y="85"/>
                </a:lnTo>
                <a:lnTo>
                  <a:pt x="5" y="75"/>
                </a:lnTo>
                <a:lnTo>
                  <a:pt x="8" y="65"/>
                </a:lnTo>
                <a:lnTo>
                  <a:pt x="13" y="56"/>
                </a:lnTo>
                <a:lnTo>
                  <a:pt x="18" y="47"/>
                </a:lnTo>
                <a:lnTo>
                  <a:pt x="24" y="39"/>
                </a:lnTo>
                <a:lnTo>
                  <a:pt x="31" y="31"/>
                </a:lnTo>
                <a:lnTo>
                  <a:pt x="39" y="24"/>
                </a:lnTo>
                <a:lnTo>
                  <a:pt x="47" y="18"/>
                </a:lnTo>
                <a:lnTo>
                  <a:pt x="56" y="13"/>
                </a:lnTo>
                <a:lnTo>
                  <a:pt x="65" y="8"/>
                </a:lnTo>
                <a:lnTo>
                  <a:pt x="75" y="5"/>
                </a:lnTo>
                <a:lnTo>
                  <a:pt x="85" y="2"/>
                </a:lnTo>
                <a:lnTo>
                  <a:pt x="95" y="1"/>
                </a:lnTo>
                <a:lnTo>
                  <a:pt x="106" y="0"/>
                </a:lnTo>
                <a:lnTo>
                  <a:pt x="2380" y="0"/>
                </a:lnTo>
                <a:lnTo>
                  <a:pt x="2391" y="1"/>
                </a:lnTo>
                <a:lnTo>
                  <a:pt x="2401" y="2"/>
                </a:lnTo>
                <a:lnTo>
                  <a:pt x="2412" y="5"/>
                </a:lnTo>
                <a:lnTo>
                  <a:pt x="2421" y="8"/>
                </a:lnTo>
                <a:lnTo>
                  <a:pt x="2431" y="13"/>
                </a:lnTo>
                <a:lnTo>
                  <a:pt x="2439" y="18"/>
                </a:lnTo>
                <a:lnTo>
                  <a:pt x="2447" y="24"/>
                </a:lnTo>
                <a:lnTo>
                  <a:pt x="2455" y="31"/>
                </a:lnTo>
                <a:lnTo>
                  <a:pt x="2462" y="39"/>
                </a:lnTo>
                <a:lnTo>
                  <a:pt x="2468" y="47"/>
                </a:lnTo>
                <a:lnTo>
                  <a:pt x="2473" y="56"/>
                </a:lnTo>
                <a:lnTo>
                  <a:pt x="2478" y="65"/>
                </a:lnTo>
                <a:lnTo>
                  <a:pt x="2481" y="75"/>
                </a:lnTo>
                <a:lnTo>
                  <a:pt x="2484" y="85"/>
                </a:lnTo>
                <a:lnTo>
                  <a:pt x="2486" y="95"/>
                </a:lnTo>
                <a:lnTo>
                  <a:pt x="2486" y="106"/>
                </a:lnTo>
                <a:lnTo>
                  <a:pt x="2486" y="854"/>
                </a:lnTo>
                <a:lnTo>
                  <a:pt x="2520" y="828"/>
                </a:lnTo>
                <a:lnTo>
                  <a:pt x="2555" y="806"/>
                </a:lnTo>
                <a:lnTo>
                  <a:pt x="2593" y="787"/>
                </a:lnTo>
                <a:lnTo>
                  <a:pt x="2632" y="771"/>
                </a:lnTo>
                <a:lnTo>
                  <a:pt x="2673" y="758"/>
                </a:lnTo>
                <a:lnTo>
                  <a:pt x="2715" y="748"/>
                </a:lnTo>
                <a:lnTo>
                  <a:pt x="2759" y="743"/>
                </a:lnTo>
                <a:lnTo>
                  <a:pt x="2803" y="741"/>
                </a:lnTo>
                <a:lnTo>
                  <a:pt x="2855" y="743"/>
                </a:lnTo>
                <a:lnTo>
                  <a:pt x="2905" y="751"/>
                </a:lnTo>
                <a:lnTo>
                  <a:pt x="2953" y="763"/>
                </a:lnTo>
                <a:lnTo>
                  <a:pt x="2999" y="780"/>
                </a:lnTo>
                <a:lnTo>
                  <a:pt x="3043" y="801"/>
                </a:lnTo>
                <a:lnTo>
                  <a:pt x="3084" y="827"/>
                </a:lnTo>
                <a:lnTo>
                  <a:pt x="3123" y="856"/>
                </a:lnTo>
                <a:lnTo>
                  <a:pt x="3159" y="888"/>
                </a:lnTo>
                <a:lnTo>
                  <a:pt x="3191" y="924"/>
                </a:lnTo>
                <a:lnTo>
                  <a:pt x="3220" y="963"/>
                </a:lnTo>
                <a:lnTo>
                  <a:pt x="3245" y="1004"/>
                </a:lnTo>
                <a:lnTo>
                  <a:pt x="3267" y="1048"/>
                </a:lnTo>
                <a:lnTo>
                  <a:pt x="3283" y="1094"/>
                </a:lnTo>
                <a:lnTo>
                  <a:pt x="3296" y="1142"/>
                </a:lnTo>
                <a:lnTo>
                  <a:pt x="3303" y="1192"/>
                </a:lnTo>
                <a:lnTo>
                  <a:pt x="3306" y="1244"/>
                </a:lnTo>
                <a:lnTo>
                  <a:pt x="3303" y="1295"/>
                </a:lnTo>
                <a:lnTo>
                  <a:pt x="3296" y="1345"/>
                </a:lnTo>
                <a:lnTo>
                  <a:pt x="3283" y="1393"/>
                </a:lnTo>
                <a:lnTo>
                  <a:pt x="3267" y="1439"/>
                </a:lnTo>
                <a:lnTo>
                  <a:pt x="3245" y="1483"/>
                </a:lnTo>
                <a:lnTo>
                  <a:pt x="3220" y="1524"/>
                </a:lnTo>
                <a:lnTo>
                  <a:pt x="3191" y="1563"/>
                </a:lnTo>
                <a:lnTo>
                  <a:pt x="3159" y="1598"/>
                </a:lnTo>
                <a:lnTo>
                  <a:pt x="3123" y="1631"/>
                </a:lnTo>
                <a:lnTo>
                  <a:pt x="3084" y="1660"/>
                </a:lnTo>
                <a:lnTo>
                  <a:pt x="3043" y="1685"/>
                </a:lnTo>
                <a:lnTo>
                  <a:pt x="2999" y="1706"/>
                </a:lnTo>
                <a:lnTo>
                  <a:pt x="2953" y="1723"/>
                </a:lnTo>
                <a:lnTo>
                  <a:pt x="2905" y="1735"/>
                </a:lnTo>
                <a:lnTo>
                  <a:pt x="2855" y="1743"/>
                </a:lnTo>
                <a:lnTo>
                  <a:pt x="2803" y="1745"/>
                </a:lnTo>
                <a:lnTo>
                  <a:pt x="2759" y="1743"/>
                </a:lnTo>
                <a:lnTo>
                  <a:pt x="2715" y="1738"/>
                </a:lnTo>
                <a:lnTo>
                  <a:pt x="2673" y="1728"/>
                </a:lnTo>
                <a:lnTo>
                  <a:pt x="2632" y="1715"/>
                </a:lnTo>
                <a:lnTo>
                  <a:pt x="2593" y="1699"/>
                </a:lnTo>
                <a:lnTo>
                  <a:pt x="2555" y="1680"/>
                </a:lnTo>
                <a:lnTo>
                  <a:pt x="2520" y="1658"/>
                </a:lnTo>
                <a:lnTo>
                  <a:pt x="2486" y="1632"/>
                </a:lnTo>
                <a:lnTo>
                  <a:pt x="2486" y="2380"/>
                </a:lnTo>
                <a:lnTo>
                  <a:pt x="2486" y="2391"/>
                </a:lnTo>
                <a:lnTo>
                  <a:pt x="2484" y="2401"/>
                </a:lnTo>
                <a:lnTo>
                  <a:pt x="2481" y="2411"/>
                </a:lnTo>
                <a:lnTo>
                  <a:pt x="2478" y="2421"/>
                </a:lnTo>
                <a:lnTo>
                  <a:pt x="2473" y="2430"/>
                </a:lnTo>
                <a:lnTo>
                  <a:pt x="2468" y="2439"/>
                </a:lnTo>
                <a:lnTo>
                  <a:pt x="2462" y="2447"/>
                </a:lnTo>
                <a:lnTo>
                  <a:pt x="2455" y="2455"/>
                </a:lnTo>
                <a:lnTo>
                  <a:pt x="2447" y="2462"/>
                </a:lnTo>
                <a:lnTo>
                  <a:pt x="2439" y="2468"/>
                </a:lnTo>
                <a:lnTo>
                  <a:pt x="2431" y="2473"/>
                </a:lnTo>
                <a:lnTo>
                  <a:pt x="2421" y="2478"/>
                </a:lnTo>
                <a:lnTo>
                  <a:pt x="2412" y="2481"/>
                </a:lnTo>
                <a:lnTo>
                  <a:pt x="2401" y="2484"/>
                </a:lnTo>
                <a:lnTo>
                  <a:pt x="2391" y="2485"/>
                </a:lnTo>
                <a:lnTo>
                  <a:pt x="2380" y="2486"/>
                </a:lnTo>
                <a:lnTo>
                  <a:pt x="1653" y="2486"/>
                </a:lnTo>
                <a:lnTo>
                  <a:pt x="1673" y="2454"/>
                </a:lnTo>
                <a:lnTo>
                  <a:pt x="1692" y="2421"/>
                </a:lnTo>
                <a:lnTo>
                  <a:pt x="1708" y="2386"/>
                </a:lnTo>
                <a:lnTo>
                  <a:pt x="1721" y="2350"/>
                </a:lnTo>
                <a:lnTo>
                  <a:pt x="1732" y="2313"/>
                </a:lnTo>
                <a:lnTo>
                  <a:pt x="1739" y="2275"/>
                </a:lnTo>
                <a:lnTo>
                  <a:pt x="1744" y="2235"/>
                </a:lnTo>
                <a:lnTo>
                  <a:pt x="1745" y="2195"/>
                </a:lnTo>
                <a:lnTo>
                  <a:pt x="1743" y="2144"/>
                </a:lnTo>
                <a:lnTo>
                  <a:pt x="1735" y="2094"/>
                </a:lnTo>
                <a:lnTo>
                  <a:pt x="1723" y="2046"/>
                </a:lnTo>
                <a:lnTo>
                  <a:pt x="1706" y="1999"/>
                </a:lnTo>
                <a:lnTo>
                  <a:pt x="1685" y="1955"/>
                </a:lnTo>
                <a:lnTo>
                  <a:pt x="1660" y="1914"/>
                </a:lnTo>
                <a:lnTo>
                  <a:pt x="1631" y="1875"/>
                </a:lnTo>
                <a:lnTo>
                  <a:pt x="1598" y="1840"/>
                </a:lnTo>
                <a:lnTo>
                  <a:pt x="1562" y="1807"/>
                </a:lnTo>
                <a:lnTo>
                  <a:pt x="1524" y="1778"/>
                </a:lnTo>
                <a:lnTo>
                  <a:pt x="1482" y="1753"/>
                </a:lnTo>
                <a:lnTo>
                  <a:pt x="1438" y="1732"/>
                </a:lnTo>
                <a:lnTo>
                  <a:pt x="1392" y="1715"/>
                </a:lnTo>
                <a:lnTo>
                  <a:pt x="1344" y="1703"/>
                </a:lnTo>
                <a:lnTo>
                  <a:pt x="1294" y="1695"/>
                </a:lnTo>
                <a:lnTo>
                  <a:pt x="1243" y="1692"/>
                </a:lnTo>
                <a:lnTo>
                  <a:pt x="1191" y="1695"/>
                </a:lnTo>
                <a:lnTo>
                  <a:pt x="1141" y="1703"/>
                </a:lnTo>
                <a:lnTo>
                  <a:pt x="1093" y="1715"/>
                </a:lnTo>
                <a:lnTo>
                  <a:pt x="1047" y="1732"/>
                </a:lnTo>
                <a:lnTo>
                  <a:pt x="1003" y="1753"/>
                </a:lnTo>
                <a:lnTo>
                  <a:pt x="962" y="1778"/>
                </a:lnTo>
                <a:lnTo>
                  <a:pt x="923" y="1807"/>
                </a:lnTo>
                <a:lnTo>
                  <a:pt x="888" y="1840"/>
                </a:lnTo>
                <a:lnTo>
                  <a:pt x="855" y="1875"/>
                </a:lnTo>
                <a:lnTo>
                  <a:pt x="826" y="1914"/>
                </a:lnTo>
                <a:lnTo>
                  <a:pt x="801" y="1955"/>
                </a:lnTo>
                <a:lnTo>
                  <a:pt x="780" y="1999"/>
                </a:lnTo>
                <a:lnTo>
                  <a:pt x="763" y="2046"/>
                </a:lnTo>
                <a:lnTo>
                  <a:pt x="751" y="2094"/>
                </a:lnTo>
                <a:lnTo>
                  <a:pt x="743" y="2144"/>
                </a:lnTo>
                <a:lnTo>
                  <a:pt x="741" y="2195"/>
                </a:lnTo>
                <a:lnTo>
                  <a:pt x="742" y="2235"/>
                </a:lnTo>
                <a:lnTo>
                  <a:pt x="747" y="2275"/>
                </a:lnTo>
                <a:lnTo>
                  <a:pt x="755" y="2313"/>
                </a:lnTo>
                <a:lnTo>
                  <a:pt x="765" y="2350"/>
                </a:lnTo>
                <a:lnTo>
                  <a:pt x="778" y="2386"/>
                </a:lnTo>
                <a:lnTo>
                  <a:pt x="794" y="2421"/>
                </a:lnTo>
                <a:lnTo>
                  <a:pt x="813" y="2454"/>
                </a:lnTo>
                <a:lnTo>
                  <a:pt x="834" y="2486"/>
                </a:lnTo>
                <a:lnTo>
                  <a:pt x="106" y="2486"/>
                </a:lnTo>
                <a:lnTo>
                  <a:pt x="95" y="2485"/>
                </a:lnTo>
                <a:lnTo>
                  <a:pt x="85" y="2484"/>
                </a:lnTo>
                <a:lnTo>
                  <a:pt x="75" y="2481"/>
                </a:lnTo>
                <a:lnTo>
                  <a:pt x="65" y="2478"/>
                </a:lnTo>
                <a:lnTo>
                  <a:pt x="56" y="2473"/>
                </a:lnTo>
                <a:lnTo>
                  <a:pt x="47" y="2468"/>
                </a:lnTo>
                <a:lnTo>
                  <a:pt x="39" y="2462"/>
                </a:lnTo>
                <a:lnTo>
                  <a:pt x="31" y="2455"/>
                </a:lnTo>
                <a:lnTo>
                  <a:pt x="24" y="2447"/>
                </a:lnTo>
                <a:lnTo>
                  <a:pt x="18" y="2439"/>
                </a:lnTo>
                <a:lnTo>
                  <a:pt x="13" y="2430"/>
                </a:lnTo>
                <a:lnTo>
                  <a:pt x="8" y="2421"/>
                </a:lnTo>
                <a:lnTo>
                  <a:pt x="5" y="2411"/>
                </a:lnTo>
                <a:lnTo>
                  <a:pt x="2" y="2401"/>
                </a:lnTo>
                <a:lnTo>
                  <a:pt x="1" y="2391"/>
                </a:lnTo>
                <a:lnTo>
                  <a:pt x="0" y="2380"/>
                </a:lnTo>
                <a:lnTo>
                  <a:pt x="0" y="106"/>
                </a:lnTo>
                <a:close/>
              </a:path>
            </a:pathLst>
          </a:custGeom>
          <a:solidFill>
            <a:srgbClr val="3DA9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 name="Google Shape;98;p16"/>
          <p:cNvSpPr/>
          <p:nvPr/>
        </p:nvSpPr>
        <p:spPr>
          <a:xfrm rot="262815">
            <a:off x="5120886" y="4679673"/>
            <a:ext cx="1144740" cy="689723"/>
          </a:xfrm>
          <a:custGeom>
            <a:rect b="b" l="l" r="r" t="t"/>
            <a:pathLst>
              <a:path extrusionOk="0" h="2486" w="4126">
                <a:moveTo>
                  <a:pt x="2064" y="741"/>
                </a:moveTo>
                <a:lnTo>
                  <a:pt x="2115" y="738"/>
                </a:lnTo>
                <a:lnTo>
                  <a:pt x="2165" y="730"/>
                </a:lnTo>
                <a:lnTo>
                  <a:pt x="2213" y="718"/>
                </a:lnTo>
                <a:lnTo>
                  <a:pt x="2259" y="701"/>
                </a:lnTo>
                <a:lnTo>
                  <a:pt x="2303" y="680"/>
                </a:lnTo>
                <a:lnTo>
                  <a:pt x="2344" y="655"/>
                </a:lnTo>
                <a:lnTo>
                  <a:pt x="2383" y="626"/>
                </a:lnTo>
                <a:lnTo>
                  <a:pt x="2418" y="594"/>
                </a:lnTo>
                <a:lnTo>
                  <a:pt x="2451" y="558"/>
                </a:lnTo>
                <a:lnTo>
                  <a:pt x="2480" y="519"/>
                </a:lnTo>
                <a:lnTo>
                  <a:pt x="2505" y="478"/>
                </a:lnTo>
                <a:lnTo>
                  <a:pt x="2526" y="434"/>
                </a:lnTo>
                <a:lnTo>
                  <a:pt x="2543" y="387"/>
                </a:lnTo>
                <a:lnTo>
                  <a:pt x="2555" y="339"/>
                </a:lnTo>
                <a:lnTo>
                  <a:pt x="2563" y="289"/>
                </a:lnTo>
                <a:lnTo>
                  <a:pt x="2565" y="238"/>
                </a:lnTo>
                <a:lnTo>
                  <a:pt x="2564" y="206"/>
                </a:lnTo>
                <a:lnTo>
                  <a:pt x="2561" y="174"/>
                </a:lnTo>
                <a:lnTo>
                  <a:pt x="2556" y="144"/>
                </a:lnTo>
                <a:lnTo>
                  <a:pt x="2550" y="113"/>
                </a:lnTo>
                <a:lnTo>
                  <a:pt x="2541" y="84"/>
                </a:lnTo>
                <a:lnTo>
                  <a:pt x="2531" y="55"/>
                </a:lnTo>
                <a:lnTo>
                  <a:pt x="2519" y="27"/>
                </a:lnTo>
                <a:lnTo>
                  <a:pt x="2505" y="0"/>
                </a:lnTo>
                <a:lnTo>
                  <a:pt x="3200" y="0"/>
                </a:lnTo>
                <a:lnTo>
                  <a:pt x="3211" y="1"/>
                </a:lnTo>
                <a:lnTo>
                  <a:pt x="3221" y="2"/>
                </a:lnTo>
                <a:lnTo>
                  <a:pt x="3232" y="5"/>
                </a:lnTo>
                <a:lnTo>
                  <a:pt x="3241" y="8"/>
                </a:lnTo>
                <a:lnTo>
                  <a:pt x="3250" y="13"/>
                </a:lnTo>
                <a:lnTo>
                  <a:pt x="3259" y="18"/>
                </a:lnTo>
                <a:lnTo>
                  <a:pt x="3267" y="24"/>
                </a:lnTo>
                <a:lnTo>
                  <a:pt x="3275" y="31"/>
                </a:lnTo>
                <a:lnTo>
                  <a:pt x="3282" y="39"/>
                </a:lnTo>
                <a:lnTo>
                  <a:pt x="3288" y="47"/>
                </a:lnTo>
                <a:lnTo>
                  <a:pt x="3293" y="56"/>
                </a:lnTo>
                <a:lnTo>
                  <a:pt x="3298" y="65"/>
                </a:lnTo>
                <a:lnTo>
                  <a:pt x="3301" y="75"/>
                </a:lnTo>
                <a:lnTo>
                  <a:pt x="3304" y="85"/>
                </a:lnTo>
                <a:lnTo>
                  <a:pt x="3306" y="95"/>
                </a:lnTo>
                <a:lnTo>
                  <a:pt x="3306" y="106"/>
                </a:lnTo>
                <a:lnTo>
                  <a:pt x="3306" y="854"/>
                </a:lnTo>
                <a:lnTo>
                  <a:pt x="3340" y="828"/>
                </a:lnTo>
                <a:lnTo>
                  <a:pt x="3375" y="806"/>
                </a:lnTo>
                <a:lnTo>
                  <a:pt x="3413" y="787"/>
                </a:lnTo>
                <a:lnTo>
                  <a:pt x="3452" y="771"/>
                </a:lnTo>
                <a:lnTo>
                  <a:pt x="3493" y="758"/>
                </a:lnTo>
                <a:lnTo>
                  <a:pt x="3535" y="748"/>
                </a:lnTo>
                <a:lnTo>
                  <a:pt x="3579" y="743"/>
                </a:lnTo>
                <a:lnTo>
                  <a:pt x="3623" y="741"/>
                </a:lnTo>
                <a:lnTo>
                  <a:pt x="3675" y="743"/>
                </a:lnTo>
                <a:lnTo>
                  <a:pt x="3725" y="751"/>
                </a:lnTo>
                <a:lnTo>
                  <a:pt x="3773" y="763"/>
                </a:lnTo>
                <a:lnTo>
                  <a:pt x="3819" y="780"/>
                </a:lnTo>
                <a:lnTo>
                  <a:pt x="3863" y="801"/>
                </a:lnTo>
                <a:lnTo>
                  <a:pt x="3904" y="827"/>
                </a:lnTo>
                <a:lnTo>
                  <a:pt x="3943" y="856"/>
                </a:lnTo>
                <a:lnTo>
                  <a:pt x="3979" y="888"/>
                </a:lnTo>
                <a:lnTo>
                  <a:pt x="4011" y="924"/>
                </a:lnTo>
                <a:lnTo>
                  <a:pt x="4040" y="963"/>
                </a:lnTo>
                <a:lnTo>
                  <a:pt x="4065" y="1004"/>
                </a:lnTo>
                <a:lnTo>
                  <a:pt x="4087" y="1048"/>
                </a:lnTo>
                <a:lnTo>
                  <a:pt x="4103" y="1094"/>
                </a:lnTo>
                <a:lnTo>
                  <a:pt x="4116" y="1142"/>
                </a:lnTo>
                <a:lnTo>
                  <a:pt x="4123" y="1192"/>
                </a:lnTo>
                <a:lnTo>
                  <a:pt x="4126" y="1244"/>
                </a:lnTo>
                <a:lnTo>
                  <a:pt x="4123" y="1295"/>
                </a:lnTo>
                <a:lnTo>
                  <a:pt x="4116" y="1345"/>
                </a:lnTo>
                <a:lnTo>
                  <a:pt x="4103" y="1393"/>
                </a:lnTo>
                <a:lnTo>
                  <a:pt x="4087" y="1439"/>
                </a:lnTo>
                <a:lnTo>
                  <a:pt x="4065" y="1483"/>
                </a:lnTo>
                <a:lnTo>
                  <a:pt x="4040" y="1524"/>
                </a:lnTo>
                <a:lnTo>
                  <a:pt x="4011" y="1563"/>
                </a:lnTo>
                <a:lnTo>
                  <a:pt x="3979" y="1598"/>
                </a:lnTo>
                <a:lnTo>
                  <a:pt x="3943" y="1631"/>
                </a:lnTo>
                <a:lnTo>
                  <a:pt x="3904" y="1660"/>
                </a:lnTo>
                <a:lnTo>
                  <a:pt x="3863" y="1685"/>
                </a:lnTo>
                <a:lnTo>
                  <a:pt x="3819" y="1706"/>
                </a:lnTo>
                <a:lnTo>
                  <a:pt x="3773" y="1723"/>
                </a:lnTo>
                <a:lnTo>
                  <a:pt x="3725" y="1735"/>
                </a:lnTo>
                <a:lnTo>
                  <a:pt x="3675" y="1743"/>
                </a:lnTo>
                <a:lnTo>
                  <a:pt x="3623" y="1745"/>
                </a:lnTo>
                <a:lnTo>
                  <a:pt x="3579" y="1743"/>
                </a:lnTo>
                <a:lnTo>
                  <a:pt x="3535" y="1738"/>
                </a:lnTo>
                <a:lnTo>
                  <a:pt x="3493" y="1728"/>
                </a:lnTo>
                <a:lnTo>
                  <a:pt x="3452" y="1715"/>
                </a:lnTo>
                <a:lnTo>
                  <a:pt x="3413" y="1699"/>
                </a:lnTo>
                <a:lnTo>
                  <a:pt x="3375" y="1680"/>
                </a:lnTo>
                <a:lnTo>
                  <a:pt x="3340" y="1658"/>
                </a:lnTo>
                <a:lnTo>
                  <a:pt x="3306" y="1632"/>
                </a:lnTo>
                <a:lnTo>
                  <a:pt x="3306" y="2380"/>
                </a:lnTo>
                <a:lnTo>
                  <a:pt x="3306" y="2391"/>
                </a:lnTo>
                <a:lnTo>
                  <a:pt x="3304" y="2401"/>
                </a:lnTo>
                <a:lnTo>
                  <a:pt x="3301" y="2411"/>
                </a:lnTo>
                <a:lnTo>
                  <a:pt x="3298" y="2421"/>
                </a:lnTo>
                <a:lnTo>
                  <a:pt x="3293" y="2430"/>
                </a:lnTo>
                <a:lnTo>
                  <a:pt x="3288" y="2439"/>
                </a:lnTo>
                <a:lnTo>
                  <a:pt x="3282" y="2447"/>
                </a:lnTo>
                <a:lnTo>
                  <a:pt x="3275" y="2455"/>
                </a:lnTo>
                <a:lnTo>
                  <a:pt x="3267" y="2462"/>
                </a:lnTo>
                <a:lnTo>
                  <a:pt x="3259" y="2468"/>
                </a:lnTo>
                <a:lnTo>
                  <a:pt x="3250" y="2473"/>
                </a:lnTo>
                <a:lnTo>
                  <a:pt x="3241" y="2478"/>
                </a:lnTo>
                <a:lnTo>
                  <a:pt x="3232" y="2481"/>
                </a:lnTo>
                <a:lnTo>
                  <a:pt x="3221" y="2484"/>
                </a:lnTo>
                <a:lnTo>
                  <a:pt x="3211" y="2485"/>
                </a:lnTo>
                <a:lnTo>
                  <a:pt x="3200" y="2486"/>
                </a:lnTo>
                <a:lnTo>
                  <a:pt x="2472" y="2486"/>
                </a:lnTo>
                <a:lnTo>
                  <a:pt x="2493" y="2454"/>
                </a:lnTo>
                <a:lnTo>
                  <a:pt x="2512" y="2421"/>
                </a:lnTo>
                <a:lnTo>
                  <a:pt x="2528" y="2386"/>
                </a:lnTo>
                <a:lnTo>
                  <a:pt x="2541" y="2350"/>
                </a:lnTo>
                <a:lnTo>
                  <a:pt x="2552" y="2313"/>
                </a:lnTo>
                <a:lnTo>
                  <a:pt x="2559" y="2275"/>
                </a:lnTo>
                <a:lnTo>
                  <a:pt x="2564" y="2235"/>
                </a:lnTo>
                <a:lnTo>
                  <a:pt x="2565" y="2195"/>
                </a:lnTo>
                <a:lnTo>
                  <a:pt x="2563" y="2144"/>
                </a:lnTo>
                <a:lnTo>
                  <a:pt x="2555" y="2094"/>
                </a:lnTo>
                <a:lnTo>
                  <a:pt x="2543" y="2046"/>
                </a:lnTo>
                <a:lnTo>
                  <a:pt x="2526" y="1999"/>
                </a:lnTo>
                <a:lnTo>
                  <a:pt x="2505" y="1955"/>
                </a:lnTo>
                <a:lnTo>
                  <a:pt x="2480" y="1914"/>
                </a:lnTo>
                <a:lnTo>
                  <a:pt x="2451" y="1875"/>
                </a:lnTo>
                <a:lnTo>
                  <a:pt x="2418" y="1840"/>
                </a:lnTo>
                <a:lnTo>
                  <a:pt x="2383" y="1807"/>
                </a:lnTo>
                <a:lnTo>
                  <a:pt x="2344" y="1778"/>
                </a:lnTo>
                <a:lnTo>
                  <a:pt x="2303" y="1753"/>
                </a:lnTo>
                <a:lnTo>
                  <a:pt x="2259" y="1732"/>
                </a:lnTo>
                <a:lnTo>
                  <a:pt x="2213" y="1715"/>
                </a:lnTo>
                <a:lnTo>
                  <a:pt x="2165" y="1703"/>
                </a:lnTo>
                <a:lnTo>
                  <a:pt x="2115" y="1695"/>
                </a:lnTo>
                <a:lnTo>
                  <a:pt x="2064" y="1692"/>
                </a:lnTo>
                <a:lnTo>
                  <a:pt x="2012" y="1695"/>
                </a:lnTo>
                <a:lnTo>
                  <a:pt x="1962" y="1703"/>
                </a:lnTo>
                <a:lnTo>
                  <a:pt x="1914" y="1715"/>
                </a:lnTo>
                <a:lnTo>
                  <a:pt x="1868" y="1732"/>
                </a:lnTo>
                <a:lnTo>
                  <a:pt x="1824" y="1753"/>
                </a:lnTo>
                <a:lnTo>
                  <a:pt x="1782" y="1778"/>
                </a:lnTo>
                <a:lnTo>
                  <a:pt x="1744" y="1807"/>
                </a:lnTo>
                <a:lnTo>
                  <a:pt x="1708" y="1840"/>
                </a:lnTo>
                <a:lnTo>
                  <a:pt x="1676" y="1875"/>
                </a:lnTo>
                <a:lnTo>
                  <a:pt x="1647" y="1914"/>
                </a:lnTo>
                <a:lnTo>
                  <a:pt x="1621" y="1955"/>
                </a:lnTo>
                <a:lnTo>
                  <a:pt x="1600" y="1999"/>
                </a:lnTo>
                <a:lnTo>
                  <a:pt x="1583" y="2046"/>
                </a:lnTo>
                <a:lnTo>
                  <a:pt x="1571" y="2094"/>
                </a:lnTo>
                <a:lnTo>
                  <a:pt x="1563" y="2144"/>
                </a:lnTo>
                <a:lnTo>
                  <a:pt x="1561" y="2195"/>
                </a:lnTo>
                <a:lnTo>
                  <a:pt x="1562" y="2235"/>
                </a:lnTo>
                <a:lnTo>
                  <a:pt x="1567" y="2275"/>
                </a:lnTo>
                <a:lnTo>
                  <a:pt x="1574" y="2313"/>
                </a:lnTo>
                <a:lnTo>
                  <a:pt x="1585" y="2350"/>
                </a:lnTo>
                <a:lnTo>
                  <a:pt x="1598" y="2386"/>
                </a:lnTo>
                <a:lnTo>
                  <a:pt x="1614" y="2421"/>
                </a:lnTo>
                <a:lnTo>
                  <a:pt x="1633" y="2454"/>
                </a:lnTo>
                <a:lnTo>
                  <a:pt x="1654" y="2486"/>
                </a:lnTo>
                <a:lnTo>
                  <a:pt x="926" y="2486"/>
                </a:lnTo>
                <a:lnTo>
                  <a:pt x="915" y="2485"/>
                </a:lnTo>
                <a:lnTo>
                  <a:pt x="905" y="2484"/>
                </a:lnTo>
                <a:lnTo>
                  <a:pt x="894" y="2481"/>
                </a:lnTo>
                <a:lnTo>
                  <a:pt x="885" y="2478"/>
                </a:lnTo>
                <a:lnTo>
                  <a:pt x="876" y="2473"/>
                </a:lnTo>
                <a:lnTo>
                  <a:pt x="867" y="2468"/>
                </a:lnTo>
                <a:lnTo>
                  <a:pt x="859" y="2462"/>
                </a:lnTo>
                <a:lnTo>
                  <a:pt x="851" y="2455"/>
                </a:lnTo>
                <a:lnTo>
                  <a:pt x="844" y="2447"/>
                </a:lnTo>
                <a:lnTo>
                  <a:pt x="838" y="2439"/>
                </a:lnTo>
                <a:lnTo>
                  <a:pt x="833" y="2430"/>
                </a:lnTo>
                <a:lnTo>
                  <a:pt x="828" y="2421"/>
                </a:lnTo>
                <a:lnTo>
                  <a:pt x="825" y="2411"/>
                </a:lnTo>
                <a:lnTo>
                  <a:pt x="822" y="2401"/>
                </a:lnTo>
                <a:lnTo>
                  <a:pt x="820" y="2391"/>
                </a:lnTo>
                <a:lnTo>
                  <a:pt x="820" y="2380"/>
                </a:lnTo>
                <a:lnTo>
                  <a:pt x="820" y="1632"/>
                </a:lnTo>
                <a:lnTo>
                  <a:pt x="786" y="1658"/>
                </a:lnTo>
                <a:lnTo>
                  <a:pt x="751" y="1680"/>
                </a:lnTo>
                <a:lnTo>
                  <a:pt x="713" y="1699"/>
                </a:lnTo>
                <a:lnTo>
                  <a:pt x="674" y="1715"/>
                </a:lnTo>
                <a:lnTo>
                  <a:pt x="633" y="1728"/>
                </a:lnTo>
                <a:lnTo>
                  <a:pt x="591" y="1738"/>
                </a:lnTo>
                <a:lnTo>
                  <a:pt x="547" y="1743"/>
                </a:lnTo>
                <a:lnTo>
                  <a:pt x="503" y="1745"/>
                </a:lnTo>
                <a:lnTo>
                  <a:pt x="451" y="1743"/>
                </a:lnTo>
                <a:lnTo>
                  <a:pt x="401" y="1735"/>
                </a:lnTo>
                <a:lnTo>
                  <a:pt x="353" y="1723"/>
                </a:lnTo>
                <a:lnTo>
                  <a:pt x="307" y="1706"/>
                </a:lnTo>
                <a:lnTo>
                  <a:pt x="263" y="1685"/>
                </a:lnTo>
                <a:lnTo>
                  <a:pt x="222" y="1660"/>
                </a:lnTo>
                <a:lnTo>
                  <a:pt x="183" y="1631"/>
                </a:lnTo>
                <a:lnTo>
                  <a:pt x="147" y="1598"/>
                </a:lnTo>
                <a:lnTo>
                  <a:pt x="115" y="1563"/>
                </a:lnTo>
                <a:lnTo>
                  <a:pt x="86" y="1524"/>
                </a:lnTo>
                <a:lnTo>
                  <a:pt x="61" y="1483"/>
                </a:lnTo>
                <a:lnTo>
                  <a:pt x="39" y="1439"/>
                </a:lnTo>
                <a:lnTo>
                  <a:pt x="23" y="1393"/>
                </a:lnTo>
                <a:lnTo>
                  <a:pt x="10" y="1345"/>
                </a:lnTo>
                <a:lnTo>
                  <a:pt x="3" y="1295"/>
                </a:lnTo>
                <a:lnTo>
                  <a:pt x="0" y="1244"/>
                </a:lnTo>
                <a:lnTo>
                  <a:pt x="3" y="1192"/>
                </a:lnTo>
                <a:lnTo>
                  <a:pt x="10" y="1142"/>
                </a:lnTo>
                <a:lnTo>
                  <a:pt x="23" y="1094"/>
                </a:lnTo>
                <a:lnTo>
                  <a:pt x="39" y="1048"/>
                </a:lnTo>
                <a:lnTo>
                  <a:pt x="61" y="1004"/>
                </a:lnTo>
                <a:lnTo>
                  <a:pt x="86" y="963"/>
                </a:lnTo>
                <a:lnTo>
                  <a:pt x="115" y="924"/>
                </a:lnTo>
                <a:lnTo>
                  <a:pt x="147" y="888"/>
                </a:lnTo>
                <a:lnTo>
                  <a:pt x="183" y="856"/>
                </a:lnTo>
                <a:lnTo>
                  <a:pt x="222" y="827"/>
                </a:lnTo>
                <a:lnTo>
                  <a:pt x="263" y="801"/>
                </a:lnTo>
                <a:lnTo>
                  <a:pt x="307" y="780"/>
                </a:lnTo>
                <a:lnTo>
                  <a:pt x="353" y="763"/>
                </a:lnTo>
                <a:lnTo>
                  <a:pt x="401" y="751"/>
                </a:lnTo>
                <a:lnTo>
                  <a:pt x="451" y="743"/>
                </a:lnTo>
                <a:lnTo>
                  <a:pt x="503" y="741"/>
                </a:lnTo>
                <a:lnTo>
                  <a:pt x="547" y="743"/>
                </a:lnTo>
                <a:lnTo>
                  <a:pt x="591" y="748"/>
                </a:lnTo>
                <a:lnTo>
                  <a:pt x="633" y="758"/>
                </a:lnTo>
                <a:lnTo>
                  <a:pt x="674" y="771"/>
                </a:lnTo>
                <a:lnTo>
                  <a:pt x="713" y="787"/>
                </a:lnTo>
                <a:lnTo>
                  <a:pt x="751" y="806"/>
                </a:lnTo>
                <a:lnTo>
                  <a:pt x="786" y="828"/>
                </a:lnTo>
                <a:lnTo>
                  <a:pt x="820" y="854"/>
                </a:lnTo>
                <a:lnTo>
                  <a:pt x="820" y="106"/>
                </a:lnTo>
                <a:lnTo>
                  <a:pt x="820" y="95"/>
                </a:lnTo>
                <a:lnTo>
                  <a:pt x="822" y="85"/>
                </a:lnTo>
                <a:lnTo>
                  <a:pt x="825" y="75"/>
                </a:lnTo>
                <a:lnTo>
                  <a:pt x="828" y="65"/>
                </a:lnTo>
                <a:lnTo>
                  <a:pt x="833" y="56"/>
                </a:lnTo>
                <a:lnTo>
                  <a:pt x="838" y="47"/>
                </a:lnTo>
                <a:lnTo>
                  <a:pt x="844" y="39"/>
                </a:lnTo>
                <a:lnTo>
                  <a:pt x="851" y="31"/>
                </a:lnTo>
                <a:lnTo>
                  <a:pt x="859" y="24"/>
                </a:lnTo>
                <a:lnTo>
                  <a:pt x="867" y="18"/>
                </a:lnTo>
                <a:lnTo>
                  <a:pt x="876" y="13"/>
                </a:lnTo>
                <a:lnTo>
                  <a:pt x="885" y="8"/>
                </a:lnTo>
                <a:lnTo>
                  <a:pt x="894" y="5"/>
                </a:lnTo>
                <a:lnTo>
                  <a:pt x="905" y="2"/>
                </a:lnTo>
                <a:lnTo>
                  <a:pt x="915" y="1"/>
                </a:lnTo>
                <a:lnTo>
                  <a:pt x="926" y="0"/>
                </a:lnTo>
                <a:lnTo>
                  <a:pt x="1621" y="0"/>
                </a:lnTo>
                <a:lnTo>
                  <a:pt x="1607" y="27"/>
                </a:lnTo>
                <a:lnTo>
                  <a:pt x="1595" y="55"/>
                </a:lnTo>
                <a:lnTo>
                  <a:pt x="1585" y="84"/>
                </a:lnTo>
                <a:lnTo>
                  <a:pt x="1576" y="113"/>
                </a:lnTo>
                <a:lnTo>
                  <a:pt x="1570" y="144"/>
                </a:lnTo>
                <a:lnTo>
                  <a:pt x="1565" y="174"/>
                </a:lnTo>
                <a:lnTo>
                  <a:pt x="1562" y="206"/>
                </a:lnTo>
                <a:lnTo>
                  <a:pt x="1561" y="238"/>
                </a:lnTo>
                <a:lnTo>
                  <a:pt x="1563" y="289"/>
                </a:lnTo>
                <a:lnTo>
                  <a:pt x="1571" y="339"/>
                </a:lnTo>
                <a:lnTo>
                  <a:pt x="1583" y="387"/>
                </a:lnTo>
                <a:lnTo>
                  <a:pt x="1600" y="434"/>
                </a:lnTo>
                <a:lnTo>
                  <a:pt x="1621" y="478"/>
                </a:lnTo>
                <a:lnTo>
                  <a:pt x="1646" y="519"/>
                </a:lnTo>
                <a:lnTo>
                  <a:pt x="1675" y="558"/>
                </a:lnTo>
                <a:lnTo>
                  <a:pt x="1708" y="594"/>
                </a:lnTo>
                <a:lnTo>
                  <a:pt x="1744" y="626"/>
                </a:lnTo>
                <a:lnTo>
                  <a:pt x="1782" y="655"/>
                </a:lnTo>
                <a:lnTo>
                  <a:pt x="1824" y="680"/>
                </a:lnTo>
                <a:lnTo>
                  <a:pt x="1868" y="701"/>
                </a:lnTo>
                <a:lnTo>
                  <a:pt x="1914" y="718"/>
                </a:lnTo>
                <a:lnTo>
                  <a:pt x="1962" y="730"/>
                </a:lnTo>
                <a:lnTo>
                  <a:pt x="2012" y="738"/>
                </a:lnTo>
                <a:lnTo>
                  <a:pt x="2064" y="741"/>
                </a:lnTo>
                <a:close/>
              </a:path>
            </a:pathLst>
          </a:custGeom>
          <a:solidFill>
            <a:srgbClr val="F36D2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p:cSld name="CUSTOM_19">
    <p:bg>
      <p:bgPr>
        <a:solidFill>
          <a:schemeClr val="accent5"/>
        </a:solidFill>
      </p:bgPr>
    </p:bg>
    <p:spTree>
      <p:nvGrpSpPr>
        <p:cNvPr id="99" name="Shape 99"/>
        <p:cNvGrpSpPr/>
        <p:nvPr/>
      </p:nvGrpSpPr>
      <p:grpSpPr>
        <a:xfrm>
          <a:off x="0" y="0"/>
          <a:ext cx="0" cy="0"/>
          <a:chOff x="0" y="0"/>
          <a:chExt cx="0" cy="0"/>
        </a:xfrm>
      </p:grpSpPr>
      <p:sp>
        <p:nvSpPr>
          <p:cNvPr id="100" name="Google Shape;100;p17"/>
          <p:cNvSpPr/>
          <p:nvPr/>
        </p:nvSpPr>
        <p:spPr>
          <a:xfrm>
            <a:off x="-9625" y="-100"/>
            <a:ext cx="43518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01" name="Google Shape;101;p17"/>
          <p:cNvGrpSpPr/>
          <p:nvPr/>
        </p:nvGrpSpPr>
        <p:grpSpPr>
          <a:xfrm>
            <a:off x="6239831" y="2311108"/>
            <a:ext cx="3245117" cy="3245117"/>
            <a:chOff x="2645475" y="456275"/>
            <a:chExt cx="697200" cy="697200"/>
          </a:xfrm>
        </p:grpSpPr>
        <p:sp>
          <p:nvSpPr>
            <p:cNvPr id="102" name="Google Shape;102;p17"/>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3" name="Google Shape;103;p17"/>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4" name="Google Shape;104;p17"/>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5" name="Google Shape;105;p17"/>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6" name="Google Shape;106;p17"/>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7" name="Google Shape;107;p17"/>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8" name="Google Shape;108;p17"/>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9" name="Google Shape;109;p17"/>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10" name="Google Shape;110;p17"/>
          <p:cNvSpPr txBox="1"/>
          <p:nvPr>
            <p:ph type="title"/>
          </p:nvPr>
        </p:nvSpPr>
        <p:spPr>
          <a:xfrm>
            <a:off x="4564500" y="445025"/>
            <a:ext cx="42678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1" name="Google Shape;111;p17"/>
          <p:cNvSpPr txBox="1"/>
          <p:nvPr>
            <p:ph idx="1" type="body"/>
          </p:nvPr>
        </p:nvSpPr>
        <p:spPr>
          <a:xfrm>
            <a:off x="4564525" y="1311700"/>
            <a:ext cx="4267800" cy="32451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12" name="Google Shape;112;p17"/>
          <p:cNvSpPr/>
          <p:nvPr/>
        </p:nvSpPr>
        <p:spPr>
          <a:xfrm>
            <a:off x="397641" y="760532"/>
            <a:ext cx="3680100" cy="370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 name="Google Shape;113;p17"/>
          <p:cNvSpPr/>
          <p:nvPr>
            <p:ph idx="2" type="pic"/>
          </p:nvPr>
        </p:nvSpPr>
        <p:spPr>
          <a:xfrm>
            <a:off x="311700" y="673775"/>
            <a:ext cx="3680100" cy="3709200"/>
          </a:xfrm>
          <a:prstGeom prst="rect">
            <a:avLst/>
          </a:prstGeom>
          <a:noFill/>
          <a:ln cap="flat" cmpd="sng" w="19050">
            <a:solidFill>
              <a:srgbClr val="000000"/>
            </a:solidFill>
            <a:prstDash val="solid"/>
            <a:round/>
            <a:headEnd len="sm" w="sm" type="none"/>
            <a:tailEnd len="sm" w="sm" type="none"/>
          </a:ln>
        </p:spPr>
      </p:sp>
      <p:grpSp>
        <p:nvGrpSpPr>
          <p:cNvPr id="114" name="Google Shape;114;p17"/>
          <p:cNvGrpSpPr/>
          <p:nvPr/>
        </p:nvGrpSpPr>
        <p:grpSpPr>
          <a:xfrm>
            <a:off x="-272800" y="-285750"/>
            <a:ext cx="849600" cy="697200"/>
            <a:chOff x="489200" y="476250"/>
            <a:chExt cx="849600" cy="697200"/>
          </a:xfrm>
        </p:grpSpPr>
        <p:sp>
          <p:nvSpPr>
            <p:cNvPr id="115" name="Google Shape;115;p17"/>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6" name="Google Shape;116;p17"/>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 name="Google Shape;117;p17"/>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 name="Google Shape;118;p17"/>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 name="Google Shape;119;p17"/>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0" name="Google Shape;120;p17"/>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1" name="Google Shape;121;p17"/>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2" name="Google Shape;122;p17"/>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3" name="Google Shape;123;p17"/>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 name="Google Shape;124;p17"/>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 name="Google Shape;125;p17"/>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 name="Google Shape;126;p17"/>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7" name="Google Shape;127;p17"/>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8" name="Google Shape;128;p17"/>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9" name="Google Shape;129;p17"/>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0" name="Google Shape;130;p17"/>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1" name="Google Shape;131;p17"/>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2" name="Google Shape;132;p17"/>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 name="Google Shape;133;p17"/>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 name="Google Shape;134;p17"/>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 name="Google Shape;135;p17"/>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6" name="Google Shape;136;p17"/>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 name="Google Shape;137;p17"/>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8" name="Google Shape;138;p17"/>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9" name="Google Shape;139;p17"/>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0" name="Google Shape;140;p17"/>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1" name="Google Shape;141;p17"/>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2" name="Google Shape;142;p17"/>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3" name="Google Shape;143;p17"/>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4" name="Google Shape;144;p17"/>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45" name="Google Shape;145;p17"/>
          <p:cNvGrpSpPr/>
          <p:nvPr/>
        </p:nvGrpSpPr>
        <p:grpSpPr>
          <a:xfrm>
            <a:off x="-167565" y="4672786"/>
            <a:ext cx="697259" cy="697259"/>
            <a:chOff x="2421225" y="305100"/>
            <a:chExt cx="1684200" cy="1684200"/>
          </a:xfrm>
        </p:grpSpPr>
        <p:sp>
          <p:nvSpPr>
            <p:cNvPr id="146" name="Google Shape;146;p17"/>
            <p:cNvSpPr/>
            <p:nvPr/>
          </p:nvSpPr>
          <p:spPr>
            <a:xfrm rot="-5400000">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47" name="Google Shape;147;p17"/>
            <p:cNvSpPr/>
            <p:nvPr/>
          </p:nvSpPr>
          <p:spPr>
            <a:xfrm>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48" name="Google Shape;148;p17"/>
            <p:cNvSpPr/>
            <p:nvPr/>
          </p:nvSpPr>
          <p:spPr>
            <a:xfrm rot="-8100000">
              <a:off x="3039778" y="304985"/>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49" name="Google Shape;149;p17"/>
            <p:cNvSpPr/>
            <p:nvPr/>
          </p:nvSpPr>
          <p:spPr>
            <a:xfrm rot="-2700000">
              <a:off x="3039689" y="305076"/>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1">
  <p:cSld name="CUSTOM_18">
    <p:bg>
      <p:bgPr>
        <a:solidFill>
          <a:schemeClr val="accent5"/>
        </a:solidFill>
      </p:bgPr>
    </p:bg>
    <p:spTree>
      <p:nvGrpSpPr>
        <p:cNvPr id="150" name="Shape 150"/>
        <p:cNvGrpSpPr/>
        <p:nvPr/>
      </p:nvGrpSpPr>
      <p:grpSpPr>
        <a:xfrm>
          <a:off x="0" y="0"/>
          <a:ext cx="0" cy="0"/>
          <a:chOff x="0" y="0"/>
          <a:chExt cx="0" cy="0"/>
        </a:xfrm>
      </p:grpSpPr>
      <p:grpSp>
        <p:nvGrpSpPr>
          <p:cNvPr id="151" name="Google Shape;151;p18"/>
          <p:cNvGrpSpPr/>
          <p:nvPr/>
        </p:nvGrpSpPr>
        <p:grpSpPr>
          <a:xfrm>
            <a:off x="-364975" y="-331724"/>
            <a:ext cx="2745900" cy="3493200"/>
            <a:chOff x="7178825" y="-1812429"/>
            <a:chExt cx="2745900" cy="3493200"/>
          </a:xfrm>
        </p:grpSpPr>
        <p:cxnSp>
          <p:nvCxnSpPr>
            <p:cNvPr id="152" name="Google Shape;152;p18"/>
            <p:cNvCxnSpPr/>
            <p:nvPr/>
          </p:nvCxnSpPr>
          <p:spPr>
            <a:xfrm>
              <a:off x="7459281"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53" name="Google Shape;153;p18"/>
            <p:cNvCxnSpPr/>
            <p:nvPr/>
          </p:nvCxnSpPr>
          <p:spPr>
            <a:xfrm>
              <a:off x="7728115"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54" name="Google Shape;154;p18"/>
            <p:cNvCxnSpPr/>
            <p:nvPr/>
          </p:nvCxnSpPr>
          <p:spPr>
            <a:xfrm>
              <a:off x="7996948"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55" name="Google Shape;155;p18"/>
            <p:cNvCxnSpPr/>
            <p:nvPr/>
          </p:nvCxnSpPr>
          <p:spPr>
            <a:xfrm>
              <a:off x="8265782"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56" name="Google Shape;156;p18"/>
            <p:cNvCxnSpPr/>
            <p:nvPr/>
          </p:nvCxnSpPr>
          <p:spPr>
            <a:xfrm>
              <a:off x="85346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57" name="Google Shape;157;p18"/>
            <p:cNvCxnSpPr/>
            <p:nvPr/>
          </p:nvCxnSpPr>
          <p:spPr>
            <a:xfrm>
              <a:off x="8803449"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58" name="Google Shape;158;p18"/>
            <p:cNvCxnSpPr/>
            <p:nvPr/>
          </p:nvCxnSpPr>
          <p:spPr>
            <a:xfrm>
              <a:off x="9072283"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59" name="Google Shape;159;p18"/>
            <p:cNvCxnSpPr/>
            <p:nvPr/>
          </p:nvCxnSpPr>
          <p:spPr>
            <a:xfrm>
              <a:off x="93411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0" name="Google Shape;160;p18"/>
            <p:cNvCxnSpPr/>
            <p:nvPr/>
          </p:nvCxnSpPr>
          <p:spPr>
            <a:xfrm>
              <a:off x="9609950"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1" name="Google Shape;161;p18"/>
            <p:cNvCxnSpPr/>
            <p:nvPr/>
          </p:nvCxnSpPr>
          <p:spPr>
            <a:xfrm>
              <a:off x="8551775" y="-291802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2" name="Google Shape;162;p18"/>
            <p:cNvCxnSpPr/>
            <p:nvPr/>
          </p:nvCxnSpPr>
          <p:spPr>
            <a:xfrm>
              <a:off x="8551775" y="-2649191"/>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3" name="Google Shape;163;p18"/>
            <p:cNvCxnSpPr/>
            <p:nvPr/>
          </p:nvCxnSpPr>
          <p:spPr>
            <a:xfrm>
              <a:off x="8551775" y="-2380357"/>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 name="Google Shape;164;p18"/>
            <p:cNvCxnSpPr/>
            <p:nvPr/>
          </p:nvCxnSpPr>
          <p:spPr>
            <a:xfrm>
              <a:off x="8551775" y="-2111523"/>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5" name="Google Shape;165;p18"/>
            <p:cNvCxnSpPr/>
            <p:nvPr/>
          </p:nvCxnSpPr>
          <p:spPr>
            <a:xfrm>
              <a:off x="8551775" y="-1842689"/>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6" name="Google Shape;166;p18"/>
            <p:cNvCxnSpPr/>
            <p:nvPr/>
          </p:nvCxnSpPr>
          <p:spPr>
            <a:xfrm>
              <a:off x="8551775" y="-157385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7" name="Google Shape;167;p18"/>
            <p:cNvCxnSpPr/>
            <p:nvPr/>
          </p:nvCxnSpPr>
          <p:spPr>
            <a:xfrm>
              <a:off x="8551775" y="-1305020"/>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8" name="Google Shape;168;p18"/>
            <p:cNvCxnSpPr/>
            <p:nvPr/>
          </p:nvCxnSpPr>
          <p:spPr>
            <a:xfrm>
              <a:off x="8551775" y="-1036186"/>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9" name="Google Shape;169;p18"/>
            <p:cNvCxnSpPr/>
            <p:nvPr/>
          </p:nvCxnSpPr>
          <p:spPr>
            <a:xfrm>
              <a:off x="8551775" y="-767352"/>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70" name="Google Shape;170;p18"/>
            <p:cNvCxnSpPr/>
            <p:nvPr/>
          </p:nvCxnSpPr>
          <p:spPr>
            <a:xfrm>
              <a:off x="8551775" y="-498518"/>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71" name="Google Shape;171;p18"/>
            <p:cNvCxnSpPr/>
            <p:nvPr/>
          </p:nvCxnSpPr>
          <p:spPr>
            <a:xfrm>
              <a:off x="8551775" y="-229684"/>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72" name="Google Shape;172;p18"/>
            <p:cNvCxnSpPr/>
            <p:nvPr/>
          </p:nvCxnSpPr>
          <p:spPr>
            <a:xfrm>
              <a:off x="8551775" y="39150"/>
              <a:ext cx="0" cy="2745900"/>
            </a:xfrm>
            <a:prstGeom prst="straightConnector1">
              <a:avLst/>
            </a:prstGeom>
            <a:noFill/>
            <a:ln cap="flat" cmpd="sng" w="9525">
              <a:solidFill>
                <a:schemeClr val="lt1"/>
              </a:solidFill>
              <a:prstDash val="solid"/>
              <a:round/>
              <a:headEnd len="med" w="med" type="none"/>
              <a:tailEnd len="med" w="med" type="none"/>
            </a:ln>
          </p:spPr>
        </p:cxnSp>
      </p:grpSp>
      <p:sp>
        <p:nvSpPr>
          <p:cNvPr id="173" name="Google Shape;173;p18"/>
          <p:cNvSpPr/>
          <p:nvPr/>
        </p:nvSpPr>
        <p:spPr>
          <a:xfrm>
            <a:off x="388675" y="795899"/>
            <a:ext cx="8443800" cy="40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 name="Google Shape;174;p18"/>
          <p:cNvSpPr/>
          <p:nvPr/>
        </p:nvSpPr>
        <p:spPr>
          <a:xfrm>
            <a:off x="311700" y="362524"/>
            <a:ext cx="8443800" cy="43734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5" name="Google Shape;175;p18"/>
          <p:cNvSpPr txBox="1"/>
          <p:nvPr>
            <p:ph type="title"/>
          </p:nvPr>
        </p:nvSpPr>
        <p:spPr>
          <a:xfrm>
            <a:off x="608850" y="690499"/>
            <a:ext cx="7877700" cy="423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6" name="Google Shape;176;p18"/>
          <p:cNvSpPr txBox="1"/>
          <p:nvPr>
            <p:ph idx="1" type="body"/>
          </p:nvPr>
        </p:nvSpPr>
        <p:spPr>
          <a:xfrm>
            <a:off x="608850" y="1555625"/>
            <a:ext cx="7877700" cy="3001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accent5"/>
              </a:buClr>
              <a:buSzPts val="1800"/>
              <a:buChar char="●"/>
              <a:defRPr>
                <a:solidFill>
                  <a:schemeClr val="accent5"/>
                </a:solidFill>
              </a:defRPr>
            </a:lvl1pPr>
            <a:lvl2pPr indent="-317500" lvl="1" marL="914400">
              <a:spcBef>
                <a:spcPts val="0"/>
              </a:spcBef>
              <a:spcAft>
                <a:spcPts val="0"/>
              </a:spcAft>
              <a:buClr>
                <a:schemeClr val="accent5"/>
              </a:buClr>
              <a:buSzPts val="1400"/>
              <a:buChar char="○"/>
              <a:defRPr>
                <a:solidFill>
                  <a:schemeClr val="accent5"/>
                </a:solidFill>
              </a:defRPr>
            </a:lvl2pPr>
            <a:lvl3pPr indent="-317500" lvl="2" marL="1371600">
              <a:spcBef>
                <a:spcPts val="0"/>
              </a:spcBef>
              <a:spcAft>
                <a:spcPts val="0"/>
              </a:spcAft>
              <a:buClr>
                <a:schemeClr val="accent5"/>
              </a:buClr>
              <a:buSzPts val="1400"/>
              <a:buChar char="■"/>
              <a:defRPr>
                <a:solidFill>
                  <a:schemeClr val="accent5"/>
                </a:solidFill>
              </a:defRPr>
            </a:lvl3pPr>
            <a:lvl4pPr indent="-317500" lvl="3" marL="1828800">
              <a:spcBef>
                <a:spcPts val="0"/>
              </a:spcBef>
              <a:spcAft>
                <a:spcPts val="0"/>
              </a:spcAft>
              <a:buClr>
                <a:schemeClr val="accent5"/>
              </a:buClr>
              <a:buSzPts val="1400"/>
              <a:buChar char="●"/>
              <a:defRPr>
                <a:solidFill>
                  <a:schemeClr val="accent5"/>
                </a:solidFill>
              </a:defRPr>
            </a:lvl4pPr>
            <a:lvl5pPr indent="-317500" lvl="4" marL="2286000">
              <a:spcBef>
                <a:spcPts val="0"/>
              </a:spcBef>
              <a:spcAft>
                <a:spcPts val="0"/>
              </a:spcAft>
              <a:buClr>
                <a:schemeClr val="accent5"/>
              </a:buClr>
              <a:buSzPts val="1400"/>
              <a:buChar char="○"/>
              <a:defRPr>
                <a:solidFill>
                  <a:schemeClr val="accent5"/>
                </a:solidFill>
              </a:defRPr>
            </a:lvl5pPr>
            <a:lvl6pPr indent="-317500" lvl="5" marL="2743200">
              <a:spcBef>
                <a:spcPts val="0"/>
              </a:spcBef>
              <a:spcAft>
                <a:spcPts val="0"/>
              </a:spcAft>
              <a:buClr>
                <a:schemeClr val="accent5"/>
              </a:buClr>
              <a:buSzPts val="1400"/>
              <a:buChar char="■"/>
              <a:defRPr>
                <a:solidFill>
                  <a:schemeClr val="accent5"/>
                </a:solidFill>
              </a:defRPr>
            </a:lvl6pPr>
            <a:lvl7pPr indent="-317500" lvl="6" marL="3200400">
              <a:spcBef>
                <a:spcPts val="0"/>
              </a:spcBef>
              <a:spcAft>
                <a:spcPts val="0"/>
              </a:spcAft>
              <a:buClr>
                <a:schemeClr val="accent5"/>
              </a:buClr>
              <a:buSzPts val="1400"/>
              <a:buChar char="●"/>
              <a:defRPr>
                <a:solidFill>
                  <a:schemeClr val="accent5"/>
                </a:solidFill>
              </a:defRPr>
            </a:lvl7pPr>
            <a:lvl8pPr indent="-317500" lvl="7" marL="3657600">
              <a:spcBef>
                <a:spcPts val="0"/>
              </a:spcBef>
              <a:spcAft>
                <a:spcPts val="0"/>
              </a:spcAft>
              <a:buClr>
                <a:schemeClr val="accent5"/>
              </a:buClr>
              <a:buSzPts val="1400"/>
              <a:buChar char="○"/>
              <a:defRPr>
                <a:solidFill>
                  <a:schemeClr val="accent5"/>
                </a:solidFill>
              </a:defRPr>
            </a:lvl8pPr>
            <a:lvl9pPr indent="-317500" lvl="8" marL="4114800">
              <a:spcBef>
                <a:spcPts val="0"/>
              </a:spcBef>
              <a:spcAft>
                <a:spcPts val="0"/>
              </a:spcAft>
              <a:buClr>
                <a:schemeClr val="accent5"/>
              </a:buClr>
              <a:buSzPts val="1400"/>
              <a:buChar char="■"/>
              <a:defRPr>
                <a:solidFill>
                  <a:schemeClr val="accent5"/>
                </a:solidFill>
              </a:defRPr>
            </a:lvl9pPr>
          </a:lstStyle>
          <a:p/>
        </p:txBody>
      </p:sp>
      <p:sp>
        <p:nvSpPr>
          <p:cNvPr id="177" name="Google Shape;177;p18"/>
          <p:cNvSpPr/>
          <p:nvPr/>
        </p:nvSpPr>
        <p:spPr>
          <a:xfrm rot="527322">
            <a:off x="8085996" y="-191869"/>
            <a:ext cx="1044565" cy="968065"/>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78" name="Google Shape;178;p18"/>
          <p:cNvGrpSpPr/>
          <p:nvPr/>
        </p:nvGrpSpPr>
        <p:grpSpPr>
          <a:xfrm>
            <a:off x="-115513" y="4556830"/>
            <a:ext cx="1422149" cy="1422149"/>
            <a:chOff x="2645475" y="456275"/>
            <a:chExt cx="697200" cy="697200"/>
          </a:xfrm>
        </p:grpSpPr>
        <p:sp>
          <p:nvSpPr>
            <p:cNvPr id="179" name="Google Shape;179;p18"/>
            <p:cNvSpPr/>
            <p:nvPr/>
          </p:nvSpPr>
          <p:spPr>
            <a:xfrm>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0" name="Google Shape;180;p18"/>
            <p:cNvSpPr/>
            <p:nvPr/>
          </p:nvSpPr>
          <p:spPr>
            <a:xfrm rot="-5400000">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1" name="Google Shape;181;p18"/>
            <p:cNvSpPr/>
            <p:nvPr/>
          </p:nvSpPr>
          <p:spPr>
            <a:xfrm rot="-2700000">
              <a:off x="2977290" y="456299"/>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2" name="Google Shape;182;p18"/>
            <p:cNvSpPr/>
            <p:nvPr/>
          </p:nvSpPr>
          <p:spPr>
            <a:xfrm rot="-8100000">
              <a:off x="2977349" y="456394"/>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3" name="Google Shape;183;p18"/>
            <p:cNvSpPr/>
            <p:nvPr/>
          </p:nvSpPr>
          <p:spPr>
            <a:xfrm rot="-1387885">
              <a:off x="2977170" y="456436"/>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4" name="Google Shape;184;p18"/>
            <p:cNvSpPr/>
            <p:nvPr/>
          </p:nvSpPr>
          <p:spPr>
            <a:xfrm rot="-6787885">
              <a:off x="2977359" y="456451"/>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5" name="Google Shape;185;p18"/>
            <p:cNvSpPr/>
            <p:nvPr/>
          </p:nvSpPr>
          <p:spPr>
            <a:xfrm rot="-4109047">
              <a:off x="2977190" y="456337"/>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6" name="Google Shape;186;p18"/>
            <p:cNvSpPr/>
            <p:nvPr/>
          </p:nvSpPr>
          <p:spPr>
            <a:xfrm rot="-9509047">
              <a:off x="2977270" y="456558"/>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p:cSld name="CUSTOM_16_1">
    <p:bg>
      <p:bgPr>
        <a:solidFill>
          <a:schemeClr val="lt2"/>
        </a:solidFill>
      </p:bgPr>
    </p:bg>
    <p:spTree>
      <p:nvGrpSpPr>
        <p:cNvPr id="187" name="Shape 187"/>
        <p:cNvGrpSpPr/>
        <p:nvPr/>
      </p:nvGrpSpPr>
      <p:grpSpPr>
        <a:xfrm>
          <a:off x="0" y="0"/>
          <a:ext cx="0" cy="0"/>
          <a:chOff x="0" y="0"/>
          <a:chExt cx="0" cy="0"/>
        </a:xfrm>
      </p:grpSpPr>
      <p:grpSp>
        <p:nvGrpSpPr>
          <p:cNvPr id="188" name="Google Shape;188;p19"/>
          <p:cNvGrpSpPr/>
          <p:nvPr/>
        </p:nvGrpSpPr>
        <p:grpSpPr>
          <a:xfrm>
            <a:off x="-120400" y="4591050"/>
            <a:ext cx="849600" cy="697200"/>
            <a:chOff x="489200" y="476250"/>
            <a:chExt cx="849600" cy="697200"/>
          </a:xfrm>
        </p:grpSpPr>
        <p:sp>
          <p:nvSpPr>
            <p:cNvPr id="189" name="Google Shape;189;p19"/>
            <p:cNvSpPr/>
            <p:nvPr/>
          </p:nvSpPr>
          <p:spPr>
            <a:xfrm>
              <a:off x="4892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0" name="Google Shape;190;p19"/>
            <p:cNvSpPr/>
            <p:nvPr/>
          </p:nvSpPr>
          <p:spPr>
            <a:xfrm>
              <a:off x="6416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 name="Google Shape;191;p19"/>
            <p:cNvSpPr/>
            <p:nvPr/>
          </p:nvSpPr>
          <p:spPr>
            <a:xfrm>
              <a:off x="7940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 name="Google Shape;192;p19"/>
            <p:cNvSpPr/>
            <p:nvPr/>
          </p:nvSpPr>
          <p:spPr>
            <a:xfrm>
              <a:off x="9464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3" name="Google Shape;193;p19"/>
            <p:cNvSpPr/>
            <p:nvPr/>
          </p:nvSpPr>
          <p:spPr>
            <a:xfrm>
              <a:off x="10988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 name="Google Shape;194;p19"/>
            <p:cNvSpPr/>
            <p:nvPr/>
          </p:nvSpPr>
          <p:spPr>
            <a:xfrm>
              <a:off x="12512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 name="Google Shape;195;p19"/>
            <p:cNvSpPr/>
            <p:nvPr/>
          </p:nvSpPr>
          <p:spPr>
            <a:xfrm>
              <a:off x="4892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 name="Google Shape;196;p19"/>
            <p:cNvSpPr/>
            <p:nvPr/>
          </p:nvSpPr>
          <p:spPr>
            <a:xfrm>
              <a:off x="6416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7" name="Google Shape;197;p19"/>
            <p:cNvSpPr/>
            <p:nvPr/>
          </p:nvSpPr>
          <p:spPr>
            <a:xfrm>
              <a:off x="7940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8" name="Google Shape;198;p19"/>
            <p:cNvSpPr/>
            <p:nvPr/>
          </p:nvSpPr>
          <p:spPr>
            <a:xfrm>
              <a:off x="9464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 name="Google Shape;199;p19"/>
            <p:cNvSpPr/>
            <p:nvPr/>
          </p:nvSpPr>
          <p:spPr>
            <a:xfrm>
              <a:off x="10988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 name="Google Shape;200;p19"/>
            <p:cNvSpPr/>
            <p:nvPr/>
          </p:nvSpPr>
          <p:spPr>
            <a:xfrm>
              <a:off x="12512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 name="Google Shape;201;p19"/>
            <p:cNvSpPr/>
            <p:nvPr/>
          </p:nvSpPr>
          <p:spPr>
            <a:xfrm>
              <a:off x="4892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2" name="Google Shape;202;p19"/>
            <p:cNvSpPr/>
            <p:nvPr/>
          </p:nvSpPr>
          <p:spPr>
            <a:xfrm>
              <a:off x="6416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3" name="Google Shape;203;p19"/>
            <p:cNvSpPr/>
            <p:nvPr/>
          </p:nvSpPr>
          <p:spPr>
            <a:xfrm>
              <a:off x="7940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 name="Google Shape;204;p19"/>
            <p:cNvSpPr/>
            <p:nvPr/>
          </p:nvSpPr>
          <p:spPr>
            <a:xfrm>
              <a:off x="9464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5" name="Google Shape;205;p19"/>
            <p:cNvSpPr/>
            <p:nvPr/>
          </p:nvSpPr>
          <p:spPr>
            <a:xfrm>
              <a:off x="10988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6" name="Google Shape;206;p19"/>
            <p:cNvSpPr/>
            <p:nvPr/>
          </p:nvSpPr>
          <p:spPr>
            <a:xfrm>
              <a:off x="12512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7" name="Google Shape;207;p19"/>
            <p:cNvSpPr/>
            <p:nvPr/>
          </p:nvSpPr>
          <p:spPr>
            <a:xfrm>
              <a:off x="4892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8" name="Google Shape;208;p19"/>
            <p:cNvSpPr/>
            <p:nvPr/>
          </p:nvSpPr>
          <p:spPr>
            <a:xfrm>
              <a:off x="6416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9" name="Google Shape;209;p19"/>
            <p:cNvSpPr/>
            <p:nvPr/>
          </p:nvSpPr>
          <p:spPr>
            <a:xfrm>
              <a:off x="7940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0" name="Google Shape;210;p19"/>
            <p:cNvSpPr/>
            <p:nvPr/>
          </p:nvSpPr>
          <p:spPr>
            <a:xfrm>
              <a:off x="9464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1" name="Google Shape;211;p19"/>
            <p:cNvSpPr/>
            <p:nvPr/>
          </p:nvSpPr>
          <p:spPr>
            <a:xfrm>
              <a:off x="10988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2" name="Google Shape;212;p19"/>
            <p:cNvSpPr/>
            <p:nvPr/>
          </p:nvSpPr>
          <p:spPr>
            <a:xfrm>
              <a:off x="12512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3" name="Google Shape;213;p19"/>
            <p:cNvSpPr/>
            <p:nvPr/>
          </p:nvSpPr>
          <p:spPr>
            <a:xfrm>
              <a:off x="4892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4" name="Google Shape;214;p19"/>
            <p:cNvSpPr/>
            <p:nvPr/>
          </p:nvSpPr>
          <p:spPr>
            <a:xfrm>
              <a:off x="6416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 name="Google Shape;215;p19"/>
            <p:cNvSpPr/>
            <p:nvPr/>
          </p:nvSpPr>
          <p:spPr>
            <a:xfrm>
              <a:off x="7940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 name="Google Shape;216;p19"/>
            <p:cNvSpPr/>
            <p:nvPr/>
          </p:nvSpPr>
          <p:spPr>
            <a:xfrm>
              <a:off x="9464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 name="Google Shape;217;p19"/>
            <p:cNvSpPr/>
            <p:nvPr/>
          </p:nvSpPr>
          <p:spPr>
            <a:xfrm>
              <a:off x="10988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 name="Google Shape;218;p19"/>
            <p:cNvSpPr/>
            <p:nvPr/>
          </p:nvSpPr>
          <p:spPr>
            <a:xfrm>
              <a:off x="12512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19" name="Google Shape;219;p19"/>
          <p:cNvSpPr/>
          <p:nvPr/>
        </p:nvSpPr>
        <p:spPr>
          <a:xfrm>
            <a:off x="388675" y="795899"/>
            <a:ext cx="8443800" cy="40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0" name="Google Shape;220;p19"/>
          <p:cNvSpPr/>
          <p:nvPr/>
        </p:nvSpPr>
        <p:spPr>
          <a:xfrm>
            <a:off x="311700" y="362524"/>
            <a:ext cx="8443800" cy="43734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1" name="Google Shape;221;p19"/>
          <p:cNvSpPr txBox="1"/>
          <p:nvPr>
            <p:ph type="title"/>
          </p:nvPr>
        </p:nvSpPr>
        <p:spPr>
          <a:xfrm>
            <a:off x="608850" y="652724"/>
            <a:ext cx="7877700" cy="423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2" name="Google Shape;222;p19"/>
          <p:cNvSpPr txBox="1"/>
          <p:nvPr>
            <p:ph idx="1" type="body"/>
          </p:nvPr>
        </p:nvSpPr>
        <p:spPr>
          <a:xfrm>
            <a:off x="608850" y="1498700"/>
            <a:ext cx="7877700" cy="3016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grpSp>
        <p:nvGrpSpPr>
          <p:cNvPr id="223" name="Google Shape;223;p19"/>
          <p:cNvGrpSpPr/>
          <p:nvPr/>
        </p:nvGrpSpPr>
        <p:grpSpPr>
          <a:xfrm>
            <a:off x="8056062" y="-256420"/>
            <a:ext cx="1422149" cy="1422149"/>
            <a:chOff x="2645475" y="456275"/>
            <a:chExt cx="697200" cy="697200"/>
          </a:xfrm>
        </p:grpSpPr>
        <p:sp>
          <p:nvSpPr>
            <p:cNvPr id="224" name="Google Shape;224;p19"/>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5" name="Google Shape;225;p19"/>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6" name="Google Shape;226;p19"/>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7" name="Google Shape;227;p19"/>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8" name="Google Shape;228;p19"/>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9" name="Google Shape;229;p19"/>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30" name="Google Shape;230;p19"/>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31" name="Google Shape;231;p19"/>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7.jpg"/><Relationship Id="rId6"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5.jpg"/><Relationship Id="rId5" Type="http://schemas.openxmlformats.org/officeDocument/2006/relationships/image" Target="../media/image3.jpg"/><Relationship Id="rId6"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txBox="1"/>
          <p:nvPr>
            <p:ph type="title"/>
          </p:nvPr>
        </p:nvSpPr>
        <p:spPr>
          <a:xfrm>
            <a:off x="1114200" y="445025"/>
            <a:ext cx="6915600" cy="963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vi"/>
              <a:t>Thiết kế website giới thiệu về Lịch sử và Di </a:t>
            </a:r>
            <a:r>
              <a:rPr b="1" lang="vi"/>
              <a:t>sản</a:t>
            </a:r>
            <a:r>
              <a:rPr b="1" lang="vi"/>
              <a:t> văn </a:t>
            </a:r>
            <a:r>
              <a:rPr b="1" lang="vi"/>
              <a:t>hóa</a:t>
            </a:r>
            <a:r>
              <a:rPr b="1" lang="vi"/>
              <a:t> tỉnh Trà Vinh</a:t>
            </a:r>
            <a:endParaRPr b="1"/>
          </a:p>
        </p:txBody>
      </p:sp>
      <p:sp>
        <p:nvSpPr>
          <p:cNvPr id="237" name="Google Shape;237;p20"/>
          <p:cNvSpPr txBox="1"/>
          <p:nvPr>
            <p:ph idx="1" type="body"/>
          </p:nvPr>
        </p:nvSpPr>
        <p:spPr>
          <a:xfrm>
            <a:off x="336125" y="2643175"/>
            <a:ext cx="2876700" cy="963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vi" sz="1500"/>
              <a:t>ThS Phan Thị Phương Nam</a:t>
            </a:r>
            <a:endParaRPr b="1" sz="1500"/>
          </a:p>
        </p:txBody>
      </p:sp>
      <p:sp>
        <p:nvSpPr>
          <p:cNvPr id="238" name="Google Shape;238;p20"/>
          <p:cNvSpPr txBox="1"/>
          <p:nvPr>
            <p:ph idx="2" type="body"/>
          </p:nvPr>
        </p:nvSpPr>
        <p:spPr>
          <a:xfrm>
            <a:off x="5007725" y="2643175"/>
            <a:ext cx="3524100" cy="11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1500"/>
              <a:t>Họ tên: Trần Tấn Hưng</a:t>
            </a:r>
            <a:endParaRPr b="1" sz="1500"/>
          </a:p>
          <a:p>
            <a:pPr indent="0" lvl="0" marL="0" rtl="0" algn="l">
              <a:spcBef>
                <a:spcPts val="1200"/>
              </a:spcBef>
              <a:spcAft>
                <a:spcPts val="0"/>
              </a:spcAft>
              <a:buNone/>
            </a:pPr>
            <a:r>
              <a:rPr b="1" lang="vi" sz="1500"/>
              <a:t>MSSV: 110122081</a:t>
            </a:r>
            <a:endParaRPr b="1" sz="1500"/>
          </a:p>
          <a:p>
            <a:pPr indent="0" lvl="0" marL="0" rtl="0" algn="l">
              <a:spcBef>
                <a:spcPts val="1200"/>
              </a:spcBef>
              <a:spcAft>
                <a:spcPts val="1200"/>
              </a:spcAft>
              <a:buNone/>
            </a:pPr>
            <a:r>
              <a:rPr b="1" lang="vi" sz="1500"/>
              <a:t>Lớp: DA22TTD</a:t>
            </a:r>
            <a:endParaRPr b="1" sz="1500"/>
          </a:p>
        </p:txBody>
      </p:sp>
      <p:sp>
        <p:nvSpPr>
          <p:cNvPr id="239" name="Google Shape;239;p20"/>
          <p:cNvSpPr txBox="1"/>
          <p:nvPr>
            <p:ph idx="3" type="subTitle"/>
          </p:nvPr>
        </p:nvSpPr>
        <p:spPr>
          <a:xfrm>
            <a:off x="336125" y="2021825"/>
            <a:ext cx="21462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i="1" lang="vi" sz="1500"/>
              <a:t>Giảng viên hướng dẫn:</a:t>
            </a:r>
            <a:endParaRPr i="1" sz="1500"/>
          </a:p>
        </p:txBody>
      </p:sp>
      <p:sp>
        <p:nvSpPr>
          <p:cNvPr id="240" name="Google Shape;240;p20"/>
          <p:cNvSpPr txBox="1"/>
          <p:nvPr>
            <p:ph idx="4" type="subTitle"/>
          </p:nvPr>
        </p:nvSpPr>
        <p:spPr>
          <a:xfrm>
            <a:off x="5088275" y="2021829"/>
            <a:ext cx="21462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i="1" lang="vi" sz="1500"/>
              <a:t>Sinh viên thực hiện:</a:t>
            </a:r>
            <a:endParaRPr i="1"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Ngôn Ngữ HTML</a:t>
            </a:r>
            <a:endParaRPr/>
          </a:p>
        </p:txBody>
      </p:sp>
      <p:sp>
        <p:nvSpPr>
          <p:cNvPr id="311" name="Google Shape;311;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HTML (HyperText Markup Language): Ngôn ngữ được sử dụng để tạo và cấu trúc nội dung của các trang web.</a:t>
            </a:r>
            <a:endParaRPr/>
          </a:p>
          <a:p>
            <a:pPr indent="0" lvl="0" marL="0" rtl="0" algn="l">
              <a:spcBef>
                <a:spcPts val="1200"/>
              </a:spcBef>
              <a:spcAft>
                <a:spcPts val="0"/>
              </a:spcAft>
              <a:buNone/>
            </a:pPr>
            <a:r>
              <a:rPr lang="vi"/>
              <a:t>Cấu trúc cơ bản của một tài liệu HTML:</a:t>
            </a:r>
            <a:endParaRPr/>
          </a:p>
          <a:p>
            <a:pPr indent="-317500" lvl="0" marL="457200" rtl="0" algn="l">
              <a:spcBef>
                <a:spcPts val="1200"/>
              </a:spcBef>
              <a:spcAft>
                <a:spcPts val="0"/>
              </a:spcAft>
              <a:buSzPts val="1400"/>
              <a:buChar char="●"/>
            </a:pPr>
            <a:r>
              <a:rPr lang="vi"/>
              <a:t>&lt;!DOCTYPE html&gt;: Khai báo loại tài liệu.</a:t>
            </a:r>
            <a:endParaRPr/>
          </a:p>
          <a:p>
            <a:pPr indent="-317500" lvl="0" marL="457200" rtl="0" algn="l">
              <a:spcBef>
                <a:spcPts val="0"/>
              </a:spcBef>
              <a:spcAft>
                <a:spcPts val="0"/>
              </a:spcAft>
              <a:buSzPts val="1400"/>
              <a:buChar char="●"/>
            </a:pPr>
            <a:r>
              <a:rPr lang="vi"/>
              <a:t>&lt;html&gt;: Thẻ gốc, bao bọc toàn bộ nội dung trang web.</a:t>
            </a:r>
            <a:endParaRPr/>
          </a:p>
          <a:p>
            <a:pPr indent="-317500" lvl="0" marL="457200" rtl="0" algn="l">
              <a:spcBef>
                <a:spcPts val="0"/>
              </a:spcBef>
              <a:spcAft>
                <a:spcPts val="0"/>
              </a:spcAft>
              <a:buSzPts val="1400"/>
              <a:buChar char="●"/>
            </a:pPr>
            <a:r>
              <a:rPr lang="vi"/>
              <a:t>&lt;head&gt;: Chứa các thông tin về trang web (tiêu đề, liên kết đến file CSS,...).</a:t>
            </a:r>
            <a:endParaRPr/>
          </a:p>
          <a:p>
            <a:pPr indent="-317500" lvl="0" marL="457200" rtl="0" algn="l">
              <a:spcBef>
                <a:spcPts val="0"/>
              </a:spcBef>
              <a:spcAft>
                <a:spcPts val="0"/>
              </a:spcAft>
              <a:buSzPts val="1400"/>
              <a:buChar char="●"/>
            </a:pPr>
            <a:r>
              <a:rPr lang="vi"/>
              <a:t>&lt;body&gt;: Chứa nội dung hiển thị của trang web.</a:t>
            </a:r>
            <a:endParaRPr/>
          </a:p>
        </p:txBody>
      </p:sp>
      <p:sp>
        <p:nvSpPr>
          <p:cNvPr id="312" name="Google Shape;312;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vi"/>
              <a:t>Các thẻ HTML cơ bản:</a:t>
            </a:r>
            <a:endParaRPr/>
          </a:p>
          <a:p>
            <a:pPr indent="-317500" lvl="0" marL="457200" rtl="0" algn="l">
              <a:lnSpc>
                <a:spcPct val="95000"/>
              </a:lnSpc>
              <a:spcBef>
                <a:spcPts val="1200"/>
              </a:spcBef>
              <a:spcAft>
                <a:spcPts val="0"/>
              </a:spcAft>
              <a:buSzPts val="1400"/>
              <a:buChar char="●"/>
            </a:pPr>
            <a:r>
              <a:rPr lang="vi"/>
              <a:t>Tiêu đề: &lt;h1&gt; đến &lt;h6&gt;</a:t>
            </a:r>
            <a:endParaRPr/>
          </a:p>
          <a:p>
            <a:pPr indent="-317500" lvl="0" marL="457200" rtl="0" algn="l">
              <a:lnSpc>
                <a:spcPct val="95000"/>
              </a:lnSpc>
              <a:spcBef>
                <a:spcPts val="0"/>
              </a:spcBef>
              <a:spcAft>
                <a:spcPts val="0"/>
              </a:spcAft>
              <a:buSzPts val="1400"/>
              <a:buChar char="●"/>
            </a:pPr>
            <a:r>
              <a:rPr lang="vi"/>
              <a:t>Đoạn văn: &lt;p&gt;</a:t>
            </a:r>
            <a:endParaRPr/>
          </a:p>
          <a:p>
            <a:pPr indent="-317500" lvl="0" marL="457200" rtl="0" algn="l">
              <a:lnSpc>
                <a:spcPct val="95000"/>
              </a:lnSpc>
              <a:spcBef>
                <a:spcPts val="0"/>
              </a:spcBef>
              <a:spcAft>
                <a:spcPts val="0"/>
              </a:spcAft>
              <a:buSzPts val="1400"/>
              <a:buChar char="●"/>
            </a:pPr>
            <a:r>
              <a:rPr lang="vi"/>
              <a:t>Hình ảnh: &lt;img&gt;</a:t>
            </a:r>
            <a:endParaRPr/>
          </a:p>
          <a:p>
            <a:pPr indent="-317500" lvl="0" marL="457200" rtl="0" algn="l">
              <a:lnSpc>
                <a:spcPct val="95000"/>
              </a:lnSpc>
              <a:spcBef>
                <a:spcPts val="0"/>
              </a:spcBef>
              <a:spcAft>
                <a:spcPts val="0"/>
              </a:spcAft>
              <a:buSzPts val="1400"/>
              <a:buChar char="●"/>
            </a:pPr>
            <a:r>
              <a:rPr lang="vi"/>
              <a:t>Liên kết: &lt;a&gt;</a:t>
            </a:r>
            <a:endParaRPr/>
          </a:p>
          <a:p>
            <a:pPr indent="-317500" lvl="0" marL="457200" rtl="0" algn="l">
              <a:lnSpc>
                <a:spcPct val="95000"/>
              </a:lnSpc>
              <a:spcBef>
                <a:spcPts val="0"/>
              </a:spcBef>
              <a:spcAft>
                <a:spcPts val="0"/>
              </a:spcAft>
              <a:buSzPts val="1400"/>
              <a:buChar char="●"/>
            </a:pPr>
            <a:r>
              <a:rPr lang="vi"/>
              <a:t>Danh sách: &lt;ul&gt; (không có thứ tự), &lt;ol&gt; (có thứ tự), &lt;li&gt; (phần tử danh sách)</a:t>
            </a:r>
            <a:endParaRPr/>
          </a:p>
          <a:p>
            <a:pPr indent="-317500" lvl="0" marL="457200" rtl="0" algn="l">
              <a:lnSpc>
                <a:spcPct val="95000"/>
              </a:lnSpc>
              <a:spcBef>
                <a:spcPts val="0"/>
              </a:spcBef>
              <a:spcAft>
                <a:spcPts val="0"/>
              </a:spcAft>
              <a:buSzPts val="1400"/>
              <a:buChar char="●"/>
            </a:pPr>
            <a:r>
              <a:rPr lang="vi"/>
              <a:t>Bảng: &lt;table&gt;, &lt;tr&gt; (hàng), &lt;td&gt; (ô dữ liệu), &lt;th&gt; (ô tiêu đề)</a:t>
            </a:r>
            <a:endParaRPr/>
          </a:p>
          <a:p>
            <a:pPr indent="-317500" lvl="0" marL="457200" rtl="0" algn="l">
              <a:lnSpc>
                <a:spcPct val="95000"/>
              </a:lnSpc>
              <a:spcBef>
                <a:spcPts val="0"/>
              </a:spcBef>
              <a:spcAft>
                <a:spcPts val="0"/>
              </a:spcAft>
              <a:buSzPts val="1400"/>
              <a:buChar char="●"/>
            </a:pPr>
            <a:r>
              <a:rPr lang="vi"/>
              <a:t>Biểu mẫu: &lt;form&gt;, &lt;input&gt; (các trường nhập liệu), &lt;textarea&gt;, &lt;select&gt;, &lt;option&gt;</a:t>
            </a:r>
            <a:endParaRPr/>
          </a:p>
          <a:p>
            <a:pPr indent="-317500" lvl="0" marL="457200" rtl="0" algn="l">
              <a:lnSpc>
                <a:spcPct val="95000"/>
              </a:lnSpc>
              <a:spcBef>
                <a:spcPts val="0"/>
              </a:spcBef>
              <a:spcAft>
                <a:spcPts val="0"/>
              </a:spcAft>
              <a:buSzPts val="1400"/>
              <a:buChar char="●"/>
            </a:pPr>
            <a:r>
              <a:rPr lang="vi"/>
              <a:t>Thẻ phân chia nội dung: &lt;div&gt;, &lt;section&gt;, &lt;article&gt;, &lt;header&gt;, &lt;footer&gt;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t>Bảng Định Kiểu CSS</a:t>
            </a:r>
            <a:endParaRPr sz="1800"/>
          </a:p>
        </p:txBody>
      </p:sp>
      <p:sp>
        <p:nvSpPr>
          <p:cNvPr id="318" name="Google Shape;318;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vi"/>
              <a:t>CSS (Cascading Style Sheets): Ngôn ngữ định kiểu, được sử dụng để mô tả cách trình bày của các tài liệu HTML (màu sắc, font chữ, bố cục,...).</a:t>
            </a:r>
            <a:endParaRPr/>
          </a:p>
          <a:p>
            <a:pPr indent="0" lvl="0" marL="0" rtl="0" algn="l">
              <a:spcBef>
                <a:spcPts val="1200"/>
              </a:spcBef>
              <a:spcAft>
                <a:spcPts val="0"/>
              </a:spcAft>
              <a:buNone/>
            </a:pPr>
            <a:r>
              <a:rPr lang="vi"/>
              <a:t>Các cách sử dụng CSS:</a:t>
            </a:r>
            <a:endParaRPr/>
          </a:p>
          <a:p>
            <a:pPr indent="-317500" lvl="0" marL="457200" rtl="0" algn="l">
              <a:spcBef>
                <a:spcPts val="1200"/>
              </a:spcBef>
              <a:spcAft>
                <a:spcPts val="0"/>
              </a:spcAft>
              <a:buSzPts val="1400"/>
              <a:buChar char="●"/>
            </a:pPr>
            <a:r>
              <a:rPr lang="vi"/>
              <a:t>CSS nội tuyến (Inline CSS): Viết trực tiếp thuộc tính style trong thẻ HTML.</a:t>
            </a:r>
            <a:endParaRPr/>
          </a:p>
          <a:p>
            <a:pPr indent="-317500" lvl="0" marL="457200" rtl="0" algn="l">
              <a:spcBef>
                <a:spcPts val="0"/>
              </a:spcBef>
              <a:spcAft>
                <a:spcPts val="0"/>
              </a:spcAft>
              <a:buSzPts val="1400"/>
              <a:buChar char="●"/>
            </a:pPr>
            <a:r>
              <a:rPr lang="vi"/>
              <a:t>CSS nội bộ (Internal CSS): Viết trong thẻ &lt;style&gt; trong phần &lt;head&gt; của tài liệu HTML.</a:t>
            </a:r>
            <a:endParaRPr/>
          </a:p>
          <a:p>
            <a:pPr indent="-317500" lvl="0" marL="457200" rtl="0" algn="l">
              <a:spcBef>
                <a:spcPts val="0"/>
              </a:spcBef>
              <a:spcAft>
                <a:spcPts val="0"/>
              </a:spcAft>
              <a:buSzPts val="1400"/>
              <a:buChar char="●"/>
            </a:pPr>
            <a:r>
              <a:rPr lang="vi"/>
              <a:t>CSS bên ngoài (External CSS): Viết trong file CSS riêng biệt (.css) và liên kết đến tài liệu HTML bằng thẻ &lt;link&gt;</a:t>
            </a:r>
            <a:endParaRPr/>
          </a:p>
        </p:txBody>
      </p:sp>
      <p:sp>
        <p:nvSpPr>
          <p:cNvPr id="319" name="Google Shape;319;p30"/>
          <p:cNvSpPr txBox="1"/>
          <p:nvPr>
            <p:ph idx="2" type="body"/>
          </p:nvPr>
        </p:nvSpPr>
        <p:spPr>
          <a:xfrm>
            <a:off x="4832400" y="1152475"/>
            <a:ext cx="3999900" cy="3416400"/>
          </a:xfrm>
          <a:prstGeom prst="rect">
            <a:avLst/>
          </a:prstGeom>
        </p:spPr>
        <p:txBody>
          <a:bodyPr anchorCtr="0" anchor="t" bIns="18000" lIns="90000" spcFirstLastPara="1" rIns="91425" wrap="square" tIns="54000">
            <a:normAutofit lnSpcReduction="20000"/>
          </a:bodyPr>
          <a:lstStyle/>
          <a:p>
            <a:pPr indent="0" lvl="0" marL="0" rtl="0" algn="l">
              <a:spcBef>
                <a:spcPts val="0"/>
              </a:spcBef>
              <a:spcAft>
                <a:spcPts val="0"/>
              </a:spcAft>
              <a:buNone/>
            </a:pPr>
            <a:r>
              <a:rPr lang="vi"/>
              <a:t>selector {</a:t>
            </a:r>
            <a:endParaRPr/>
          </a:p>
          <a:p>
            <a:pPr indent="0" lvl="0" marL="0" rtl="0" algn="l">
              <a:spcBef>
                <a:spcPts val="1200"/>
              </a:spcBef>
              <a:spcAft>
                <a:spcPts val="0"/>
              </a:spcAft>
              <a:buNone/>
            </a:pPr>
            <a:r>
              <a:rPr lang="vi"/>
              <a:t>  property: value;</a:t>
            </a:r>
            <a:endParaRPr/>
          </a:p>
          <a:p>
            <a:pPr indent="0" lvl="0" marL="0" rtl="0" algn="l">
              <a:spcBef>
                <a:spcPts val="1200"/>
              </a:spcBef>
              <a:spcAft>
                <a:spcPts val="0"/>
              </a:spcAft>
              <a:buNone/>
            </a:pPr>
            <a:r>
              <a:rPr lang="vi"/>
              <a:t>  property: value;</a:t>
            </a:r>
            <a:endParaRPr/>
          </a:p>
          <a:p>
            <a:pPr indent="0" lvl="0" marL="0" rtl="0" algn="l">
              <a:spcBef>
                <a:spcPts val="1200"/>
              </a:spcBef>
              <a:spcAft>
                <a:spcPts val="0"/>
              </a:spcAft>
              <a:buNone/>
            </a:pPr>
            <a:r>
              <a:rPr lang="vi"/>
              <a:t>  ...</a:t>
            </a:r>
            <a:endParaRPr/>
          </a:p>
          <a:p>
            <a:pPr indent="0" lvl="0" marL="0" rtl="0" algn="l">
              <a:spcBef>
                <a:spcPts val="1200"/>
              </a:spcBef>
              <a:spcAft>
                <a:spcPts val="0"/>
              </a:spcAft>
              <a:buNone/>
            </a:pPr>
            <a:r>
              <a:rPr lang="vi"/>
              <a:t>}</a:t>
            </a:r>
            <a:endParaRPr/>
          </a:p>
          <a:p>
            <a:pPr indent="0" lvl="0" marL="0" rtl="0" algn="l">
              <a:spcBef>
                <a:spcPts val="1200"/>
              </a:spcBef>
              <a:spcAft>
                <a:spcPts val="0"/>
              </a:spcAft>
              <a:buNone/>
            </a:pPr>
            <a:r>
              <a:rPr lang="vi"/>
              <a:t>Selector: Thành phần HTML cần định dạng (ví dụ: p, h1, .class, #id).</a:t>
            </a:r>
            <a:endParaRPr/>
          </a:p>
          <a:p>
            <a:pPr indent="0" lvl="0" marL="0" rtl="0" algn="l">
              <a:spcBef>
                <a:spcPts val="1200"/>
              </a:spcBef>
              <a:spcAft>
                <a:spcPts val="0"/>
              </a:spcAft>
              <a:buNone/>
            </a:pPr>
            <a:r>
              <a:rPr lang="vi"/>
              <a:t>Property: Thuộc tính cần định dạng (ví dụ: color, font-size, background-color).</a:t>
            </a:r>
            <a:endParaRPr/>
          </a:p>
          <a:p>
            <a:pPr indent="0" lvl="0" marL="0" rtl="0" algn="l">
              <a:spcBef>
                <a:spcPts val="1200"/>
              </a:spcBef>
              <a:spcAft>
                <a:spcPts val="1200"/>
              </a:spcAft>
              <a:buNone/>
            </a:pPr>
            <a:r>
              <a:rPr lang="vi"/>
              <a:t>Value: Giá trị của thuộc tính (ví dụ: red, 16px, #f0f0f0).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t>Ngôn Ngữ JavaScript</a:t>
            </a:r>
            <a:endParaRPr sz="1800"/>
          </a:p>
        </p:txBody>
      </p:sp>
      <p:sp>
        <p:nvSpPr>
          <p:cNvPr id="325" name="Google Shape;325;p3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JavaScript: Ngôn ngữ lập trình thường được sử dụng để tạo các tương tác, hiệu ứng động và xử lý dữ liệu trên trang web.</a:t>
            </a:r>
            <a:endParaRPr/>
          </a:p>
          <a:p>
            <a:pPr indent="0" lvl="0" marL="0" rtl="0" algn="l">
              <a:spcBef>
                <a:spcPts val="1200"/>
              </a:spcBef>
              <a:spcAft>
                <a:spcPts val="0"/>
              </a:spcAft>
              <a:buNone/>
            </a:pPr>
            <a:r>
              <a:rPr lang="vi"/>
              <a:t>Nhúng trực tiếp: Viết mã JavaScript trong thẻ &lt;script&gt; trong tài liệu HTML.</a:t>
            </a:r>
            <a:endParaRPr/>
          </a:p>
          <a:p>
            <a:pPr indent="0" lvl="0" marL="0" rtl="0" algn="l">
              <a:spcBef>
                <a:spcPts val="1200"/>
              </a:spcBef>
              <a:spcAft>
                <a:spcPts val="1200"/>
              </a:spcAft>
              <a:buNone/>
            </a:pPr>
            <a:r>
              <a:rPr lang="vi"/>
              <a:t>Liên kết file bên ngoài: Viết mã JavaScript trong file .js riêng biệt và liên kết đến tài liệu HTML bằng thuộc tính src của thẻ &lt;script&gt;.</a:t>
            </a:r>
            <a:endParaRPr/>
          </a:p>
        </p:txBody>
      </p:sp>
      <p:sp>
        <p:nvSpPr>
          <p:cNvPr id="326" name="Google Shape;326;p3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vi"/>
              <a:t>Biến (Variables): Dùng để lưu trữ dữ liệu.</a:t>
            </a:r>
            <a:endParaRPr/>
          </a:p>
          <a:p>
            <a:pPr indent="0" lvl="0" marL="0" rtl="0" algn="l">
              <a:spcBef>
                <a:spcPts val="1200"/>
              </a:spcBef>
              <a:spcAft>
                <a:spcPts val="0"/>
              </a:spcAft>
              <a:buNone/>
            </a:pPr>
            <a:r>
              <a:rPr lang="vi"/>
              <a:t>Kiểu dữ liệu (Data types): Number, String, Boolean, Array, Object, Null, Undefined.</a:t>
            </a:r>
            <a:endParaRPr/>
          </a:p>
          <a:p>
            <a:pPr indent="0" lvl="0" marL="0" rtl="0" algn="l">
              <a:spcBef>
                <a:spcPts val="1200"/>
              </a:spcBef>
              <a:spcAft>
                <a:spcPts val="0"/>
              </a:spcAft>
              <a:buNone/>
            </a:pPr>
            <a:r>
              <a:rPr lang="vi"/>
              <a:t>Toán tử (Operators): Toán tử số học (+, -, *, /, %), toán tử so sánh (==, !=, &gt;, &lt;, &gt;=, &lt;=), toán tử logic (&amp;&amp;, ||, !).</a:t>
            </a:r>
            <a:endParaRPr/>
          </a:p>
          <a:p>
            <a:pPr indent="0" lvl="0" marL="0" rtl="0" algn="l">
              <a:spcBef>
                <a:spcPts val="1200"/>
              </a:spcBef>
              <a:spcAft>
                <a:spcPts val="0"/>
              </a:spcAft>
              <a:buNone/>
            </a:pPr>
            <a:r>
              <a:rPr lang="vi"/>
              <a:t>Câu lệnh điều kiện (Conditional statements): if, else if, else.</a:t>
            </a:r>
            <a:endParaRPr/>
          </a:p>
          <a:p>
            <a:pPr indent="0" lvl="0" marL="0" rtl="0" algn="l">
              <a:spcBef>
                <a:spcPts val="1200"/>
              </a:spcBef>
              <a:spcAft>
                <a:spcPts val="0"/>
              </a:spcAft>
              <a:buNone/>
            </a:pPr>
            <a:r>
              <a:rPr lang="vi"/>
              <a:t>Vòng lặp (Loops): for, while.</a:t>
            </a:r>
            <a:endParaRPr/>
          </a:p>
          <a:p>
            <a:pPr indent="0" lvl="0" marL="0" rtl="0" algn="l">
              <a:spcBef>
                <a:spcPts val="1200"/>
              </a:spcBef>
              <a:spcAft>
                <a:spcPts val="1200"/>
              </a:spcAft>
              <a:buNone/>
            </a:pPr>
            <a:r>
              <a:rPr lang="vi"/>
              <a:t>Hàm (Functions): Khối mã thực hiện một nhiệm vụ cụ thể.</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t>Ngôn Ngữ PHP</a:t>
            </a:r>
            <a:endParaRPr sz="1800"/>
          </a:p>
        </p:txBody>
      </p:sp>
      <p:sp>
        <p:nvSpPr>
          <p:cNvPr id="332" name="Google Shape;332;p3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PHP (Hypertext Preprocessor): Ngôn ngữ lập trình kịch bản, mã nguồn mở, chủ yếu được sử dụng để phát triển các ứng dụng web phía máy chủ.</a:t>
            </a:r>
            <a:endParaRPr/>
          </a:p>
          <a:p>
            <a:pPr indent="-317500" lvl="0" marL="457200" rtl="0" algn="l">
              <a:spcBef>
                <a:spcPts val="1200"/>
              </a:spcBef>
              <a:spcAft>
                <a:spcPts val="0"/>
              </a:spcAft>
              <a:buSzPts val="1400"/>
              <a:buChar char="●"/>
            </a:pPr>
            <a:r>
              <a:rPr lang="vi"/>
              <a:t>Mã PHP được thực thi trên máy chủ, sau đó trả về kết quả HTML cho trình duyệt.</a:t>
            </a:r>
            <a:endParaRPr/>
          </a:p>
          <a:p>
            <a:pPr indent="-317500" lvl="0" marL="457200" rtl="0" algn="l">
              <a:spcBef>
                <a:spcPts val="0"/>
              </a:spcBef>
              <a:spcAft>
                <a:spcPts val="0"/>
              </a:spcAft>
              <a:buSzPts val="1400"/>
              <a:buChar char="●"/>
            </a:pPr>
            <a:r>
              <a:rPr lang="vi"/>
              <a:t>PHP có thể tương tác với cơ sở dữ liệu, xử lý form, tạo nội dung động.</a:t>
            </a:r>
            <a:endParaRPr/>
          </a:p>
          <a:p>
            <a:pPr indent="-317500" lvl="0" marL="457200" rtl="0" algn="l">
              <a:spcBef>
                <a:spcPts val="0"/>
              </a:spcBef>
              <a:spcAft>
                <a:spcPts val="0"/>
              </a:spcAft>
              <a:buSzPts val="1400"/>
              <a:buChar char="●"/>
            </a:pPr>
            <a:r>
              <a:rPr lang="vi"/>
              <a:t>PHP hỗ trợ nhiều hệ quản trị cơ sở dữ liệu: MySQL, PostgreSQL, Oracle,...</a:t>
            </a:r>
            <a:endParaRPr/>
          </a:p>
          <a:p>
            <a:pPr indent="-317500" lvl="0" marL="457200" rtl="0" algn="l">
              <a:spcBef>
                <a:spcPts val="0"/>
              </a:spcBef>
              <a:spcAft>
                <a:spcPts val="0"/>
              </a:spcAft>
              <a:buSzPts val="1400"/>
              <a:buChar char="●"/>
            </a:pPr>
            <a:r>
              <a:rPr lang="vi"/>
              <a:t>PHP miễn phí, dễ học và có cộng đồng hỗ trợ lớn.</a:t>
            </a:r>
            <a:endParaRPr/>
          </a:p>
        </p:txBody>
      </p:sp>
      <p:sp>
        <p:nvSpPr>
          <p:cNvPr id="333" name="Google Shape;333;p32"/>
          <p:cNvSpPr txBox="1"/>
          <p:nvPr>
            <p:ph idx="2" type="body"/>
          </p:nvPr>
        </p:nvSpPr>
        <p:spPr>
          <a:xfrm>
            <a:off x="4443900" y="1152475"/>
            <a:ext cx="4510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Cú pháp PHP cơ bản:</a:t>
            </a:r>
            <a:endParaRPr/>
          </a:p>
          <a:p>
            <a:pPr indent="0" lvl="0" marL="0" rtl="0" algn="l">
              <a:spcBef>
                <a:spcPts val="1200"/>
              </a:spcBef>
              <a:spcAft>
                <a:spcPts val="0"/>
              </a:spcAft>
              <a:buNone/>
            </a:pPr>
            <a:r>
              <a:rPr lang="vi"/>
              <a:t>Mã PHP được đặt trong cặp thẻ &lt;?php và ?&gt;.</a:t>
            </a:r>
            <a:endParaRPr/>
          </a:p>
          <a:p>
            <a:pPr indent="0" lvl="0" marL="0" rtl="0" algn="l">
              <a:spcBef>
                <a:spcPts val="1200"/>
              </a:spcBef>
              <a:spcAft>
                <a:spcPts val="0"/>
              </a:spcAft>
              <a:buNone/>
            </a:pPr>
            <a:r>
              <a:rPr lang="vi"/>
              <a:t>Câu lệnh kết thúc bằng dấu chấm phẩy (;).</a:t>
            </a:r>
            <a:endParaRPr/>
          </a:p>
          <a:p>
            <a:pPr indent="0" lvl="0" marL="0" rtl="0" algn="l">
              <a:spcBef>
                <a:spcPts val="1200"/>
              </a:spcBef>
              <a:spcAft>
                <a:spcPts val="0"/>
              </a:spcAft>
              <a:buNone/>
            </a:pPr>
            <a:r>
              <a:rPr lang="vi"/>
              <a:t>Biến trong PHP bắt đầu bằng ký hiệu (name,$age`)</a:t>
            </a:r>
            <a:endParaRPr/>
          </a:p>
          <a:p>
            <a:pPr indent="0" lvl="0" marL="0" rtl="0" algn="l">
              <a:spcBef>
                <a:spcPts val="1200"/>
              </a:spcBef>
              <a:spcAft>
                <a:spcPts val="0"/>
              </a:spcAft>
              <a:buNone/>
            </a:pPr>
            <a:r>
              <a:rPr lang="vi"/>
              <a:t>Xử lý biểu mẫu với PHP:</a:t>
            </a:r>
            <a:endParaRPr/>
          </a:p>
          <a:p>
            <a:pPr indent="0" lvl="0" marL="0" rtl="0" algn="l">
              <a:spcBef>
                <a:spcPts val="1200"/>
              </a:spcBef>
              <a:spcAft>
                <a:spcPts val="1200"/>
              </a:spcAft>
              <a:buNone/>
            </a:pPr>
            <a:r>
              <a:rPr lang="vi"/>
              <a:t>PHP có thể thu thập dữ liệu từ form HTML thông qua các biến siêu toàn cục $_GET (phương thức GET) và $_POST (phương thức POST)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txBox="1"/>
          <p:nvPr>
            <p:ph type="title"/>
          </p:nvPr>
        </p:nvSpPr>
        <p:spPr>
          <a:xfrm>
            <a:off x="566250" y="442675"/>
            <a:ext cx="8011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t>Thiết Kế Dữ Liệu và Giao Diện</a:t>
            </a:r>
            <a:endParaRPr sz="1800"/>
          </a:p>
        </p:txBody>
      </p:sp>
      <p:sp>
        <p:nvSpPr>
          <p:cNvPr id="339" name="Google Shape;339;p33"/>
          <p:cNvSpPr txBox="1"/>
          <p:nvPr>
            <p:ph idx="1" type="body"/>
          </p:nvPr>
        </p:nvSpPr>
        <p:spPr>
          <a:xfrm>
            <a:off x="566250" y="959700"/>
            <a:ext cx="7777200" cy="2766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vi"/>
              <a:t>Thiết kế dữ liệu:</a:t>
            </a:r>
            <a:endParaRPr/>
          </a:p>
          <a:p>
            <a:pPr indent="0" lvl="0" marL="0" rtl="0" algn="l">
              <a:spcBef>
                <a:spcPts val="1200"/>
              </a:spcBef>
              <a:spcAft>
                <a:spcPts val="0"/>
              </a:spcAft>
              <a:buNone/>
            </a:pPr>
            <a:r>
              <a:rPr lang="vi"/>
              <a:t>Sơ đồ hệ thống: Biểu đồ mô tả các thành phần chính của hệ thống và mối quan hệ giữa chúng.</a:t>
            </a:r>
            <a:endParaRPr/>
          </a:p>
          <a:p>
            <a:pPr indent="0" lvl="0" marL="0" rtl="0" algn="l">
              <a:spcBef>
                <a:spcPts val="1200"/>
              </a:spcBef>
              <a:spcAft>
                <a:spcPts val="0"/>
              </a:spcAft>
              <a:buNone/>
            </a:pPr>
            <a:r>
              <a:rPr lang="vi"/>
              <a:t>Mô hình dữ liệu quan hệ (ERD): Biểu đồ thực thể - mối kết hợp, mô tả các thực thể (bảng dữ liệu) và mối quan hệ giữa chúng.</a:t>
            </a:r>
            <a:endParaRPr/>
          </a:p>
          <a:p>
            <a:pPr indent="0" lvl="0" marL="0" rtl="0" algn="l">
              <a:spcBef>
                <a:spcPts val="1200"/>
              </a:spcBef>
              <a:spcAft>
                <a:spcPts val="0"/>
              </a:spcAft>
              <a:buNone/>
            </a:pPr>
            <a:r>
              <a:rPr lang="vi"/>
              <a:t>Các bảng dữ liệu chính:</a:t>
            </a:r>
            <a:endParaRPr/>
          </a:p>
          <a:p>
            <a:pPr indent="0" lvl="0" marL="0" rtl="0" algn="l">
              <a:spcBef>
                <a:spcPts val="1200"/>
              </a:spcBef>
              <a:spcAft>
                <a:spcPts val="0"/>
              </a:spcAft>
              <a:buNone/>
            </a:pPr>
            <a:r>
              <a:rPr lang="vi"/>
              <a:t>posts: Lưu trữ thông tin về bài viết (id, user_id, title, content, image_path, created_at, status).</a:t>
            </a:r>
            <a:endParaRPr/>
          </a:p>
          <a:p>
            <a:pPr indent="0" lvl="0" marL="0" rtl="0" algn="l">
              <a:spcBef>
                <a:spcPts val="1200"/>
              </a:spcBef>
              <a:spcAft>
                <a:spcPts val="1200"/>
              </a:spcAft>
              <a:buNone/>
            </a:pPr>
            <a:r>
              <a:rPr lang="vi"/>
              <a:t>accounts: Lưu trữ thông tin về người dùng (id_acc, user_acc, pass_acc, user_name, remember_token, last_login, created_at).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4"/>
          <p:cNvSpPr txBox="1"/>
          <p:nvPr>
            <p:ph type="title"/>
          </p:nvPr>
        </p:nvSpPr>
        <p:spPr>
          <a:xfrm>
            <a:off x="566250" y="408150"/>
            <a:ext cx="8011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vi" sz="1800"/>
              <a:t>Thiết Kế Dữ Liệu và Giao Diện</a:t>
            </a:r>
            <a:endParaRPr/>
          </a:p>
        </p:txBody>
      </p:sp>
      <p:sp>
        <p:nvSpPr>
          <p:cNvPr id="345" name="Google Shape;345;p34"/>
          <p:cNvSpPr txBox="1"/>
          <p:nvPr>
            <p:ph idx="1" type="body"/>
          </p:nvPr>
        </p:nvSpPr>
        <p:spPr>
          <a:xfrm>
            <a:off x="566250" y="959700"/>
            <a:ext cx="4107900" cy="32103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vi"/>
              <a:t>Thiết kế giao diện:</a:t>
            </a:r>
            <a:endParaRPr/>
          </a:p>
          <a:p>
            <a:pPr indent="0" lvl="0" marL="0" rtl="0" algn="l">
              <a:spcBef>
                <a:spcPts val="1200"/>
              </a:spcBef>
              <a:spcAft>
                <a:spcPts val="0"/>
              </a:spcAft>
              <a:buNone/>
            </a:pPr>
            <a:r>
              <a:rPr lang="vi"/>
              <a:t>Bố cục trang web: Phân chia các khu vực chính trên trang (header, footer, thanh điều hướng, nội dung chính).</a:t>
            </a:r>
            <a:endParaRPr/>
          </a:p>
          <a:p>
            <a:pPr indent="0" lvl="0" marL="0" rtl="0" algn="l">
              <a:spcBef>
                <a:spcPts val="1200"/>
              </a:spcBef>
              <a:spcAft>
                <a:spcPts val="0"/>
              </a:spcAft>
              <a:buNone/>
            </a:pPr>
            <a:r>
              <a:rPr lang="vi"/>
              <a:t>Màu sắc: Sử dụng màu đỏ đô làm màu nền chủ đạo, kết hợp với màu trắng cho chữ và các màu sáng để tạo điểm nhấn.</a:t>
            </a:r>
            <a:endParaRPr/>
          </a:p>
          <a:p>
            <a:pPr indent="0" lvl="0" marL="0" rtl="0" algn="l">
              <a:spcBef>
                <a:spcPts val="1200"/>
              </a:spcBef>
              <a:spcAft>
                <a:spcPts val="0"/>
              </a:spcAft>
              <a:buNone/>
            </a:pPr>
            <a:r>
              <a:rPr lang="vi"/>
              <a:t>Font chữ: Lựa chọn font chữ dễ đọc, phù hợp với nội dung website.</a:t>
            </a:r>
            <a:endParaRPr/>
          </a:p>
          <a:p>
            <a:pPr indent="0" lvl="0" marL="0" rtl="0" algn="l">
              <a:spcBef>
                <a:spcPts val="1200"/>
              </a:spcBef>
              <a:spcAft>
                <a:spcPts val="0"/>
              </a:spcAft>
              <a:buNone/>
            </a:pPr>
            <a:r>
              <a:rPr lang="vi"/>
              <a:t>Thanh điều hướng: Chứa các mục chính: Trang Chủ, Dòng Lịch Sử, Tư Liệu, Di Tích, Giới Thiệu, Câu Hỏi.</a:t>
            </a:r>
            <a:endParaRPr/>
          </a:p>
          <a:p>
            <a:pPr indent="0" lvl="0" marL="0" rtl="0" algn="l">
              <a:spcBef>
                <a:spcPts val="1200"/>
              </a:spcBef>
              <a:spcAft>
                <a:spcPts val="0"/>
              </a:spcAft>
              <a:buNone/>
            </a:pPr>
            <a:r>
              <a:rPr lang="vi"/>
              <a:t>Menu bên: Để tìm kiếm các thông tin chi tiết.</a:t>
            </a:r>
            <a:endParaRPr/>
          </a:p>
          <a:p>
            <a:pPr indent="0" lvl="0" marL="0" rtl="0" algn="l">
              <a:spcBef>
                <a:spcPts val="1200"/>
              </a:spcBef>
              <a:spcAft>
                <a:spcPts val="1200"/>
              </a:spcAft>
              <a:buNone/>
            </a:pPr>
            <a:r>
              <a:t/>
            </a:r>
            <a:endParaRPr/>
          </a:p>
        </p:txBody>
      </p:sp>
      <p:sp>
        <p:nvSpPr>
          <p:cNvPr id="346" name="Google Shape;346;p34"/>
          <p:cNvSpPr txBox="1"/>
          <p:nvPr>
            <p:ph idx="1" type="body"/>
          </p:nvPr>
        </p:nvSpPr>
        <p:spPr>
          <a:xfrm>
            <a:off x="4754700" y="959700"/>
            <a:ext cx="4107900" cy="3210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vi"/>
              <a:t>Các thành phần chính trên trang:</a:t>
            </a:r>
            <a:endParaRPr/>
          </a:p>
          <a:p>
            <a:pPr indent="0" lvl="0" marL="0" rtl="0" algn="l">
              <a:spcBef>
                <a:spcPts val="1200"/>
              </a:spcBef>
              <a:spcAft>
                <a:spcPts val="0"/>
              </a:spcAft>
              <a:buClr>
                <a:schemeClr val="dk1"/>
              </a:buClr>
              <a:buSzPct val="61111"/>
              <a:buFont typeface="Arial"/>
              <a:buNone/>
            </a:pPr>
            <a:r>
              <a:rPr lang="vi"/>
              <a:t>Trang chủ: Giới thiệu tổng quan, hình ảnh đẹp, tin tức nổi bật.</a:t>
            </a:r>
            <a:endParaRPr/>
          </a:p>
          <a:p>
            <a:pPr indent="0" lvl="0" marL="0" rtl="0" algn="l">
              <a:spcBef>
                <a:spcPts val="1200"/>
              </a:spcBef>
              <a:spcAft>
                <a:spcPts val="0"/>
              </a:spcAft>
              <a:buClr>
                <a:schemeClr val="dk1"/>
              </a:buClr>
              <a:buSzPct val="61111"/>
              <a:buFont typeface="Arial"/>
              <a:buNone/>
            </a:pPr>
            <a:r>
              <a:rPr lang="vi"/>
              <a:t>Dòng lịch sử: Dòng thời gian (timeline) hiển thị các sự kiện lịch sử.</a:t>
            </a:r>
            <a:endParaRPr/>
          </a:p>
          <a:p>
            <a:pPr indent="0" lvl="0" marL="0" rtl="0" algn="l">
              <a:spcBef>
                <a:spcPts val="1200"/>
              </a:spcBef>
              <a:spcAft>
                <a:spcPts val="0"/>
              </a:spcAft>
              <a:buClr>
                <a:schemeClr val="dk1"/>
              </a:buClr>
              <a:buSzPct val="61111"/>
              <a:buFont typeface="Arial"/>
              <a:buNone/>
            </a:pPr>
            <a:r>
              <a:rPr lang="vi"/>
              <a:t>Tư liệu: Thư viện hình ảnh, video, tài liệu.</a:t>
            </a:r>
            <a:endParaRPr/>
          </a:p>
          <a:p>
            <a:pPr indent="0" lvl="0" marL="0" rtl="0" algn="l">
              <a:spcBef>
                <a:spcPts val="1200"/>
              </a:spcBef>
              <a:spcAft>
                <a:spcPts val="0"/>
              </a:spcAft>
              <a:buClr>
                <a:schemeClr val="dk1"/>
              </a:buClr>
              <a:buSzPct val="61111"/>
              <a:buFont typeface="Arial"/>
              <a:buNone/>
            </a:pPr>
            <a:r>
              <a:rPr lang="vi"/>
              <a:t>Di tích: Thông tin chi tiết về các di tích.</a:t>
            </a:r>
            <a:endParaRPr/>
          </a:p>
          <a:p>
            <a:pPr indent="0" lvl="0" marL="0" rtl="0" algn="l">
              <a:spcBef>
                <a:spcPts val="1200"/>
              </a:spcBef>
              <a:spcAft>
                <a:spcPts val="0"/>
              </a:spcAft>
              <a:buClr>
                <a:schemeClr val="dk1"/>
              </a:buClr>
              <a:buSzPct val="61111"/>
              <a:buFont typeface="Arial"/>
              <a:buNone/>
            </a:pPr>
            <a:r>
              <a:rPr lang="vi"/>
              <a:t>Giới thiệu: Thông tin về dự án, đội ngũ phát triển.</a:t>
            </a:r>
            <a:endParaRPr/>
          </a:p>
          <a:p>
            <a:pPr indent="0" lvl="0" marL="0" rtl="0" algn="l">
              <a:spcBef>
                <a:spcPts val="1200"/>
              </a:spcBef>
              <a:spcAft>
                <a:spcPts val="0"/>
              </a:spcAft>
              <a:buClr>
                <a:schemeClr val="dk1"/>
              </a:buClr>
              <a:buSzPct val="61111"/>
              <a:buFont typeface="Arial"/>
              <a:buNone/>
            </a:pPr>
            <a:r>
              <a:rPr lang="vi"/>
              <a:t>Câu hỏi: Phần tương tác, hỏi đáp.</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35"/>
          <p:cNvPicPr preferRelativeResize="0"/>
          <p:nvPr/>
        </p:nvPicPr>
        <p:blipFill>
          <a:blip r:embed="rId3">
            <a:alphaModFix/>
          </a:blip>
          <a:stretch>
            <a:fillRect/>
          </a:stretch>
        </p:blipFill>
        <p:spPr>
          <a:xfrm>
            <a:off x="244450" y="143675"/>
            <a:ext cx="3973499" cy="1817075"/>
          </a:xfrm>
          <a:prstGeom prst="rect">
            <a:avLst/>
          </a:prstGeom>
          <a:noFill/>
          <a:ln>
            <a:noFill/>
          </a:ln>
        </p:spPr>
      </p:pic>
      <p:pic>
        <p:nvPicPr>
          <p:cNvPr id="352" name="Google Shape;352;p35"/>
          <p:cNvPicPr preferRelativeResize="0"/>
          <p:nvPr/>
        </p:nvPicPr>
        <p:blipFill>
          <a:blip r:embed="rId4">
            <a:alphaModFix/>
          </a:blip>
          <a:stretch>
            <a:fillRect/>
          </a:stretch>
        </p:blipFill>
        <p:spPr>
          <a:xfrm>
            <a:off x="217800" y="2446825"/>
            <a:ext cx="4026791" cy="1817075"/>
          </a:xfrm>
          <a:prstGeom prst="rect">
            <a:avLst/>
          </a:prstGeom>
          <a:noFill/>
          <a:ln>
            <a:noFill/>
          </a:ln>
        </p:spPr>
      </p:pic>
      <p:pic>
        <p:nvPicPr>
          <p:cNvPr id="353" name="Google Shape;353;p35"/>
          <p:cNvPicPr preferRelativeResize="0"/>
          <p:nvPr/>
        </p:nvPicPr>
        <p:blipFill>
          <a:blip r:embed="rId5">
            <a:alphaModFix/>
          </a:blip>
          <a:stretch>
            <a:fillRect/>
          </a:stretch>
        </p:blipFill>
        <p:spPr>
          <a:xfrm>
            <a:off x="4383675" y="143675"/>
            <a:ext cx="4469098" cy="2011100"/>
          </a:xfrm>
          <a:prstGeom prst="rect">
            <a:avLst/>
          </a:prstGeom>
          <a:noFill/>
          <a:ln>
            <a:noFill/>
          </a:ln>
        </p:spPr>
      </p:pic>
      <p:pic>
        <p:nvPicPr>
          <p:cNvPr id="354" name="Google Shape;354;p35"/>
          <p:cNvPicPr preferRelativeResize="0"/>
          <p:nvPr/>
        </p:nvPicPr>
        <p:blipFill>
          <a:blip r:embed="rId6">
            <a:alphaModFix/>
          </a:blip>
          <a:stretch>
            <a:fillRect/>
          </a:stretch>
        </p:blipFill>
        <p:spPr>
          <a:xfrm>
            <a:off x="4383666" y="2446813"/>
            <a:ext cx="4594606" cy="2064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36"/>
          <p:cNvPicPr preferRelativeResize="0"/>
          <p:nvPr/>
        </p:nvPicPr>
        <p:blipFill>
          <a:blip r:embed="rId3">
            <a:alphaModFix/>
          </a:blip>
          <a:stretch>
            <a:fillRect/>
          </a:stretch>
        </p:blipFill>
        <p:spPr>
          <a:xfrm>
            <a:off x="152400" y="152400"/>
            <a:ext cx="4521798" cy="2038475"/>
          </a:xfrm>
          <a:prstGeom prst="rect">
            <a:avLst/>
          </a:prstGeom>
          <a:noFill/>
          <a:ln>
            <a:noFill/>
          </a:ln>
        </p:spPr>
      </p:pic>
      <p:pic>
        <p:nvPicPr>
          <p:cNvPr id="360" name="Google Shape;360;p36"/>
          <p:cNvPicPr preferRelativeResize="0"/>
          <p:nvPr/>
        </p:nvPicPr>
        <p:blipFill>
          <a:blip r:embed="rId4">
            <a:alphaModFix/>
          </a:blip>
          <a:stretch>
            <a:fillRect/>
          </a:stretch>
        </p:blipFill>
        <p:spPr>
          <a:xfrm>
            <a:off x="152400" y="2755163"/>
            <a:ext cx="4521799" cy="2051812"/>
          </a:xfrm>
          <a:prstGeom prst="rect">
            <a:avLst/>
          </a:prstGeom>
          <a:noFill/>
          <a:ln>
            <a:noFill/>
          </a:ln>
        </p:spPr>
      </p:pic>
      <p:pic>
        <p:nvPicPr>
          <p:cNvPr id="361" name="Google Shape;361;p36"/>
          <p:cNvPicPr preferRelativeResize="0"/>
          <p:nvPr/>
        </p:nvPicPr>
        <p:blipFill>
          <a:blip r:embed="rId5">
            <a:alphaModFix/>
          </a:blip>
          <a:stretch>
            <a:fillRect/>
          </a:stretch>
        </p:blipFill>
        <p:spPr>
          <a:xfrm>
            <a:off x="4826600" y="152400"/>
            <a:ext cx="4165001" cy="2038476"/>
          </a:xfrm>
          <a:prstGeom prst="rect">
            <a:avLst/>
          </a:prstGeom>
          <a:noFill/>
          <a:ln>
            <a:noFill/>
          </a:ln>
        </p:spPr>
      </p:pic>
      <p:pic>
        <p:nvPicPr>
          <p:cNvPr id="362" name="Google Shape;362;p36"/>
          <p:cNvPicPr preferRelativeResize="0"/>
          <p:nvPr/>
        </p:nvPicPr>
        <p:blipFill>
          <a:blip r:embed="rId6">
            <a:alphaModFix/>
          </a:blip>
          <a:stretch>
            <a:fillRect/>
          </a:stretch>
        </p:blipFill>
        <p:spPr>
          <a:xfrm>
            <a:off x="4826600" y="2823749"/>
            <a:ext cx="4165002" cy="1983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t>Kết Luận và Hướng Phát Triển</a:t>
            </a:r>
            <a:endParaRPr sz="1800"/>
          </a:p>
        </p:txBody>
      </p:sp>
      <p:sp>
        <p:nvSpPr>
          <p:cNvPr id="368" name="Google Shape;368;p3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Kết luận:</a:t>
            </a:r>
            <a:endParaRPr/>
          </a:p>
          <a:p>
            <a:pPr indent="0" lvl="0" marL="0" rtl="0" algn="l">
              <a:spcBef>
                <a:spcPts val="1200"/>
              </a:spcBef>
              <a:spcAft>
                <a:spcPts val="0"/>
              </a:spcAft>
              <a:buNone/>
            </a:pPr>
            <a:r>
              <a:rPr lang="vi"/>
              <a:t>Website đã hoàn thành các mục tiêu đề ra: cung cấp nền tảng trực tuyến để giới thiệu về lịch sử, di sản văn hóa tỉnh Trà Vinh.</a:t>
            </a:r>
            <a:endParaRPr/>
          </a:p>
          <a:p>
            <a:pPr indent="0" lvl="0" marL="0" rtl="0" algn="l">
              <a:spcBef>
                <a:spcPts val="1200"/>
              </a:spcBef>
              <a:spcAft>
                <a:spcPts val="0"/>
              </a:spcAft>
              <a:buNone/>
            </a:pPr>
            <a:r>
              <a:rPr lang="vi"/>
              <a:t>Giao diện website thân thiện, dễ sử dụng, các chức năng hoạt động ổn định.</a:t>
            </a:r>
            <a:endParaRPr/>
          </a:p>
          <a:p>
            <a:pPr indent="0" lvl="0" marL="0" rtl="0" algn="l">
              <a:spcBef>
                <a:spcPts val="1200"/>
              </a:spcBef>
              <a:spcAft>
                <a:spcPts val="1200"/>
              </a:spcAft>
              <a:buNone/>
            </a:pPr>
            <a:r>
              <a:rPr lang="vi"/>
              <a:t>Website góp phần quảng bá hình ảnh, con người và các giá trị văn hóa của Trà Vinh đến với đông đảo người dân và du khách.</a:t>
            </a:r>
            <a:endParaRPr/>
          </a:p>
        </p:txBody>
      </p:sp>
      <p:sp>
        <p:nvSpPr>
          <p:cNvPr id="369" name="Google Shape;369;p37"/>
          <p:cNvSpPr txBox="1"/>
          <p:nvPr>
            <p:ph idx="2" type="body"/>
          </p:nvPr>
        </p:nvSpPr>
        <p:spPr>
          <a:xfrm>
            <a:off x="4472700" y="1152475"/>
            <a:ext cx="4520700" cy="29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Hướng phát triển:</a:t>
            </a:r>
            <a:endParaRPr/>
          </a:p>
          <a:p>
            <a:pPr indent="0" lvl="0" marL="0" rtl="0" algn="l">
              <a:spcBef>
                <a:spcPts val="1200"/>
              </a:spcBef>
              <a:spcAft>
                <a:spcPts val="0"/>
              </a:spcAft>
              <a:buNone/>
            </a:pPr>
            <a:r>
              <a:rPr lang="vi"/>
              <a:t>Mở rộng nội dung:</a:t>
            </a:r>
            <a:endParaRPr/>
          </a:p>
          <a:p>
            <a:pPr indent="0" lvl="0" marL="0" rtl="0" algn="l">
              <a:spcBef>
                <a:spcPts val="1200"/>
              </a:spcBef>
              <a:spcAft>
                <a:spcPts val="0"/>
              </a:spcAft>
              <a:buNone/>
            </a:pPr>
            <a:r>
              <a:rPr lang="vi"/>
              <a:t>Tích hợp công nghệ mới:</a:t>
            </a:r>
            <a:endParaRPr/>
          </a:p>
          <a:p>
            <a:pPr indent="0" lvl="0" marL="0" rtl="0" algn="l">
              <a:spcBef>
                <a:spcPts val="1200"/>
              </a:spcBef>
              <a:spcAft>
                <a:spcPts val="0"/>
              </a:spcAft>
              <a:buNone/>
            </a:pPr>
            <a:r>
              <a:rPr lang="vi"/>
              <a:t>Phát triển tính năng tương tác:</a:t>
            </a:r>
            <a:endParaRPr/>
          </a:p>
          <a:p>
            <a:pPr indent="0" lvl="0" marL="0" rtl="0" algn="l">
              <a:spcBef>
                <a:spcPts val="1200"/>
              </a:spcBef>
              <a:spcAft>
                <a:spcPts val="0"/>
              </a:spcAft>
              <a:buNone/>
            </a:pPr>
            <a:r>
              <a:rPr lang="vi"/>
              <a:t>Tối ưu hóa trải nghiệm người dùng (UX/UI):</a:t>
            </a:r>
            <a:endParaRPr/>
          </a:p>
          <a:p>
            <a:pPr indent="0" lvl="0" marL="0" rtl="0" algn="l">
              <a:spcBef>
                <a:spcPts val="1200"/>
              </a:spcBef>
              <a:spcAft>
                <a:spcPts val="1200"/>
              </a:spcAft>
              <a:buNone/>
            </a:pPr>
            <a:r>
              <a:rPr lang="vi"/>
              <a:t>Bảo trì và nâng cấp: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8"/>
          <p:cNvSpPr txBox="1"/>
          <p:nvPr>
            <p:ph type="title"/>
          </p:nvPr>
        </p:nvSpPr>
        <p:spPr>
          <a:xfrm>
            <a:off x="714425" y="182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CẢM ƠN THẦY CÔ VÀ CÁC BẠN ĐÃ LẮNG NGHE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4" name="Shape 244"/>
        <p:cNvGrpSpPr/>
        <p:nvPr/>
      </p:nvGrpSpPr>
      <p:grpSpPr>
        <a:xfrm>
          <a:off x="0" y="0"/>
          <a:ext cx="0" cy="0"/>
          <a:chOff x="0" y="0"/>
          <a:chExt cx="0" cy="0"/>
        </a:xfrm>
      </p:grpSpPr>
      <p:sp>
        <p:nvSpPr>
          <p:cNvPr id="245" name="Google Shape;245;p21"/>
          <p:cNvSpPr txBox="1"/>
          <p:nvPr>
            <p:ph type="title"/>
          </p:nvPr>
        </p:nvSpPr>
        <p:spPr>
          <a:xfrm>
            <a:off x="566250" y="445025"/>
            <a:ext cx="801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solidFill>
                  <a:srgbClr val="134D57"/>
                </a:solidFill>
              </a:rPr>
              <a:t>Giới Thiệu Tổng Quan Về Đồ Án</a:t>
            </a:r>
            <a:endParaRPr>
              <a:solidFill>
                <a:srgbClr val="134D57"/>
              </a:solidFill>
            </a:endParaRPr>
          </a:p>
        </p:txBody>
      </p:sp>
      <p:sp>
        <p:nvSpPr>
          <p:cNvPr id="246" name="Google Shape;246;p21"/>
          <p:cNvSpPr txBox="1"/>
          <p:nvPr>
            <p:ph idx="1" type="body"/>
          </p:nvPr>
        </p:nvSpPr>
        <p:spPr>
          <a:xfrm>
            <a:off x="72675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Trà Vinh là một tỉnh giàu truyền thống lịch sử và văn hóa, đặc biệt nổi tiếng với nền văn hóa Khmer độc đáo. Khu vực này tự hào có nhiều di sản văn hóa vật thể và phi vật thể phản ánh lịch sử sôi động và cộng đồng đa dạng.</a:t>
            </a:r>
            <a:endParaRPr>
              <a:solidFill>
                <a:srgbClr val="134D57"/>
              </a:solidFill>
            </a:endParaRPr>
          </a:p>
        </p:txBody>
      </p:sp>
      <p:sp>
        <p:nvSpPr>
          <p:cNvPr id="247" name="Google Shape;247;p21"/>
          <p:cNvSpPr txBox="1"/>
          <p:nvPr>
            <p:ph idx="2" type="body"/>
          </p:nvPr>
        </p:nvSpPr>
        <p:spPr>
          <a:xfrm>
            <a:off x="344130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Để giới thiệu và bảo tồn di sản này tốt hơn, nhu cầu cấp bách về một nền tảng trực tuyến. Trang web này sẽ phục vụ cho việc giới thiệu, quảng bá và lưu trữ thông tin về lịch sử và di sản văn hóa của tỉnh Trà Vinh, giúp nhiều đối tượng hơn có thể tiếp cận được.</a:t>
            </a:r>
            <a:endParaRPr>
              <a:solidFill>
                <a:srgbClr val="134D57"/>
              </a:solidFill>
            </a:endParaRPr>
          </a:p>
        </p:txBody>
      </p:sp>
      <p:sp>
        <p:nvSpPr>
          <p:cNvPr id="248" name="Google Shape;248;p21"/>
          <p:cNvSpPr txBox="1"/>
          <p:nvPr>
            <p:ph idx="3" type="body"/>
          </p:nvPr>
        </p:nvSpPr>
        <p:spPr>
          <a:xfrm>
            <a:off x="6155850" y="2105225"/>
            <a:ext cx="2261400" cy="218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solidFill>
                  <a:srgbClr val="134D57"/>
                </a:solidFill>
              </a:rPr>
              <a:t>Dự án nhằm mục đích xây dựng một trang web nêu bật lịch sử và di sản văn hóa của Trà Vinh, tập trung vào việc bảo tồn và quảng bá những giá trị văn hóa này đồng thời thúc đẩy du lịch địa phương. Trang web này sẽ kết nối cộng đồng, chia sẻ thông tin có giá trị, nâng cao nhận thức về ý nghĩa lịch sử và văn hóa của Trà Vinh.</a:t>
            </a:r>
            <a:endParaRPr>
              <a:solidFill>
                <a:srgbClr val="134D5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Lý do chọn chủ đề và mục tiêu</a:t>
            </a:r>
            <a:endParaRPr/>
          </a:p>
        </p:txBody>
      </p:sp>
      <p:sp>
        <p:nvSpPr>
          <p:cNvPr id="254" name="Google Shape;254;p22"/>
          <p:cNvSpPr txBox="1"/>
          <p:nvPr>
            <p:ph idx="1" type="body"/>
          </p:nvPr>
        </p:nvSpPr>
        <p:spPr>
          <a:xfrm>
            <a:off x="3123750" y="1377275"/>
            <a:ext cx="5454000" cy="148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sz="1200"/>
              <a:t>Thông tin về lịch sử, di sản văn hóa Trà Vinh hiện đang rải rác và chưa được hệ thống hóa đầy đủ trên mạng. Người dân địa phương và khách du lịch phải đối mặt với những thách thức trong việc tiếp cận thông tin liên quan đến các địa điểm lịch sử, văn hóa và lễ hội trong tỉnh. Nhu cầu bảo tồn, phát huy các giá trị văn hóa và phát triển du lịch là cấp thiết, đòi hỏi các công cụ hỗ trợ hiệu quả.</a:t>
            </a:r>
            <a:endParaRPr sz="1200"/>
          </a:p>
        </p:txBody>
      </p:sp>
      <p:sp>
        <p:nvSpPr>
          <p:cNvPr id="255" name="Google Shape;255;p22"/>
          <p:cNvSpPr txBox="1"/>
          <p:nvPr>
            <p:ph idx="2" type="body"/>
          </p:nvPr>
        </p:nvSpPr>
        <p:spPr>
          <a:xfrm>
            <a:off x="3123750" y="3375550"/>
            <a:ext cx="5454000" cy="1312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sz="1200"/>
              <a:t>Để xây dựng một trang web hoàn chỉnh, thân thiện với người dùng với giao diện trực quan và dễ sử dụng. Cung cấp thông tin chính xác, chi tiết về lịch sử, di sản văn hóa vật thể và phi vật thể của Trà Vinh. Sử dụng các công nghệ web hiện đại như HTML, CSS, JavaScript và PHP để đảm bảo tính linh hoạt, tương tác và tính thẩm mỹ cho trang web.</a:t>
            </a:r>
            <a:endParaRPr sz="1200"/>
          </a:p>
        </p:txBody>
      </p:sp>
      <p:sp>
        <p:nvSpPr>
          <p:cNvPr id="256" name="Google Shape;256;p22"/>
          <p:cNvSpPr txBox="1"/>
          <p:nvPr>
            <p:ph idx="3" type="subTitle"/>
          </p:nvPr>
        </p:nvSpPr>
        <p:spPr>
          <a:xfrm>
            <a:off x="485700" y="1791525"/>
            <a:ext cx="21462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sz="1500"/>
              <a:t>Lý do chọn chủ đề</a:t>
            </a:r>
            <a:endParaRPr sz="1500"/>
          </a:p>
        </p:txBody>
      </p:sp>
      <p:sp>
        <p:nvSpPr>
          <p:cNvPr id="257" name="Google Shape;257;p22"/>
          <p:cNvSpPr txBox="1"/>
          <p:nvPr>
            <p:ph idx="4" type="subTitle"/>
          </p:nvPr>
        </p:nvSpPr>
        <p:spPr>
          <a:xfrm>
            <a:off x="635300" y="3814454"/>
            <a:ext cx="21462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sz="1500"/>
              <a:t>Mục tiêu</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3"/>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Nội dung chính của trang web</a:t>
            </a:r>
            <a:endParaRPr/>
          </a:p>
        </p:txBody>
      </p:sp>
      <p:sp>
        <p:nvSpPr>
          <p:cNvPr id="263" name="Google Shape;263;p23"/>
          <p:cNvSpPr txBox="1"/>
          <p:nvPr>
            <p:ph idx="1" type="body"/>
          </p:nvPr>
        </p:nvSpPr>
        <p:spPr>
          <a:xfrm>
            <a:off x="640025" y="1096800"/>
            <a:ext cx="7846800" cy="342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200"/>
              <a:t>Tổng quan về Trang chủ: Trình bày tổng quan về tỉnh Trà Vinh, văn hóa và con người. Hiển thị tin tức và sự kiện liên quan đến lịch sử, di sản và du lịch. Bao gồm các slide ảnh đẹp giới thiệu các điểm tham quan của Trà Vinh.</a:t>
            </a:r>
            <a:endParaRPr sz="1200"/>
          </a:p>
          <a:p>
            <a:pPr indent="0" lvl="0" marL="0" rtl="0" algn="l">
              <a:lnSpc>
                <a:spcPct val="115000"/>
              </a:lnSpc>
              <a:spcBef>
                <a:spcPts val="0"/>
              </a:spcBef>
              <a:spcAft>
                <a:spcPts val="0"/>
              </a:spcAft>
              <a:buNone/>
            </a:pPr>
            <a:br>
              <a:rPr lang="vi" sz="1200"/>
            </a:br>
            <a:r>
              <a:rPr lang="vi" sz="1200"/>
              <a:t>Thông tin lịch sử: Làm nổi bật những cột mốc quan trọng trong quá trình hình thành và phát triển của Trà Vinh. Sắp xếp thông tin theo các giai đoạn lịch sử để dễ dàng điều hướng.</a:t>
            </a:r>
            <a:endParaRPr sz="1200"/>
          </a:p>
          <a:p>
            <a:pPr indent="0" lvl="0" marL="0" rtl="0" algn="l">
              <a:lnSpc>
                <a:spcPct val="115000"/>
              </a:lnSpc>
              <a:spcBef>
                <a:spcPts val="0"/>
              </a:spcBef>
              <a:spcAft>
                <a:spcPts val="0"/>
              </a:spcAft>
              <a:buNone/>
            </a:pPr>
            <a:br>
              <a:rPr lang="vi" sz="1200"/>
            </a:br>
            <a:r>
              <a:rPr lang="vi" sz="1200"/>
              <a:t>Di sản văn hóa: Giới thiệu di sản văn hóa vật thể (ví dụ: đình, chùa, đền thờ) và di sản phi vật thể (ví dụ: lễ hội, nghệ thuật truyền thống, làng nghề). Cung cấp thông tin chi tiết, hình ảnh và video (nếu có) cho từng di sản. Tích hợp bản đồ hiển thị vị trí của các di sản.</a:t>
            </a:r>
            <a:endParaRPr sz="1200"/>
          </a:p>
          <a:p>
            <a:pPr indent="0" lvl="0" marL="0" rtl="0" algn="l">
              <a:lnSpc>
                <a:spcPct val="115000"/>
              </a:lnSpc>
              <a:spcBef>
                <a:spcPts val="0"/>
              </a:spcBef>
              <a:spcAft>
                <a:spcPts val="0"/>
              </a:spcAft>
              <a:buNone/>
            </a:pPr>
            <a:br>
              <a:rPr lang="vi" sz="1200"/>
            </a:br>
            <a:r>
              <a:rPr lang="vi" sz="1200"/>
              <a:t>Điểm du lịch: Liệt kê các địa điểm du lịch nổi tiếng ở Trà Vinh. Cung cấp mô tả, hình ảnh, hướng dẫn điều hướng và đánh giá của người dùng cho từng điểm tham quan.</a:t>
            </a:r>
            <a:endParaRPr sz="1200"/>
          </a:p>
          <a:p>
            <a:pPr indent="0" lvl="0" marL="0" rtl="0" algn="l">
              <a:lnSpc>
                <a:spcPct val="115000"/>
              </a:lnSpc>
              <a:spcBef>
                <a:spcPts val="0"/>
              </a:spcBef>
              <a:spcAft>
                <a:spcPts val="0"/>
              </a:spcAft>
              <a:buNone/>
            </a:pPr>
            <a:br>
              <a:rPr lang="vi" sz="1200"/>
            </a:br>
            <a:r>
              <a:rPr lang="vi" sz="1200"/>
              <a:t>Tương tác: Cho phép người dùng đóng góp ý kiến, chia sẻ thông tin và tải lên hình ảnh. Bao gồm một diễn đàn hoặc phần bình luận để trao đổi và thảo luận của người dùng.</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566250" y="445025"/>
            <a:ext cx="8011500" cy="572700"/>
          </a:xfrm>
          <a:prstGeom prst="rect">
            <a:avLst/>
          </a:prstGeom>
          <a:solidFill>
            <a:schemeClr val="lt1"/>
          </a:solidFill>
          <a:ln cap="flat" cmpd="sng" w="9525">
            <a:solidFill>
              <a:schemeClr val="dk1"/>
            </a:solidFill>
            <a:prstDash val="solid"/>
            <a:round/>
            <a:headEnd len="sm" w="sm" type="none"/>
            <a:tailEnd len="sm" w="sm" type="none"/>
          </a:ln>
          <a:effectLst>
            <a:outerShdw blurRad="57150" rotWithShape="0" algn="bl" dir="57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vi" sz="1800"/>
              <a:t>YÊU CẦU CHỨC NĂNG</a:t>
            </a:r>
            <a:endParaRPr sz="1800"/>
          </a:p>
        </p:txBody>
      </p:sp>
      <p:sp>
        <p:nvSpPr>
          <p:cNvPr id="269" name="Google Shape;269;p24"/>
          <p:cNvSpPr txBox="1"/>
          <p:nvPr>
            <p:ph idx="1" type="body"/>
          </p:nvPr>
        </p:nvSpPr>
        <p:spPr>
          <a:xfrm>
            <a:off x="795800" y="2047700"/>
            <a:ext cx="2261400" cy="2536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vi"/>
              <a:t>Trang chủ: Giao diện hấp dẫn, hiển thị thông tin nổi bật, thanh điều hướng, thanh tìm kiếm.</a:t>
            </a:r>
            <a:endParaRPr/>
          </a:p>
          <a:p>
            <a:pPr indent="0" lvl="0" marL="0" rtl="0" algn="l">
              <a:lnSpc>
                <a:spcPct val="105000"/>
              </a:lnSpc>
              <a:spcBef>
                <a:spcPts val="1200"/>
              </a:spcBef>
              <a:spcAft>
                <a:spcPts val="0"/>
              </a:spcAft>
              <a:buSzPts val="935"/>
              <a:buNone/>
            </a:pPr>
            <a:r>
              <a:rPr lang="vi"/>
              <a:t>Thông tin lịch sử: Xem thông tin theo dòng thời gian/sự kiện, có chức năng lọc và sắp xếp.</a:t>
            </a:r>
            <a:endParaRPr/>
          </a:p>
          <a:p>
            <a:pPr indent="0" lvl="0" marL="0" rtl="0" algn="l">
              <a:lnSpc>
                <a:spcPct val="105000"/>
              </a:lnSpc>
              <a:spcBef>
                <a:spcPts val="1200"/>
              </a:spcBef>
              <a:spcAft>
                <a:spcPts val="0"/>
              </a:spcAft>
              <a:buSzPts val="935"/>
              <a:buNone/>
            </a:pPr>
            <a:r>
              <a:rPr lang="vi"/>
              <a:t>Di sản văn hóa: Danh sách di sản, trang chi tiết (mô tả, hình ảnh, video, bản đồ).</a:t>
            </a:r>
            <a:endParaRPr/>
          </a:p>
          <a:p>
            <a:pPr indent="0" lvl="0" marL="0" rtl="0" algn="l">
              <a:lnSpc>
                <a:spcPct val="105000"/>
              </a:lnSpc>
              <a:spcBef>
                <a:spcPts val="1200"/>
              </a:spcBef>
              <a:spcAft>
                <a:spcPts val="1200"/>
              </a:spcAft>
              <a:buSzPts val="935"/>
              <a:buNone/>
            </a:pPr>
            <a:r>
              <a:t/>
            </a:r>
            <a:endParaRPr/>
          </a:p>
        </p:txBody>
      </p:sp>
      <p:sp>
        <p:nvSpPr>
          <p:cNvPr id="270" name="Google Shape;270;p24"/>
          <p:cNvSpPr txBox="1"/>
          <p:nvPr>
            <p:ph idx="2" type="body"/>
          </p:nvPr>
        </p:nvSpPr>
        <p:spPr>
          <a:xfrm>
            <a:off x="3441300" y="2105225"/>
            <a:ext cx="2261400" cy="21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Form đóng góp nội dung (bài viết, hình ảnh, video).</a:t>
            </a:r>
            <a:endParaRPr/>
          </a:p>
          <a:p>
            <a:pPr indent="0" lvl="0" marL="0" rtl="0" algn="l">
              <a:spcBef>
                <a:spcPts val="1200"/>
              </a:spcBef>
              <a:spcAft>
                <a:spcPts val="1200"/>
              </a:spcAft>
              <a:buNone/>
            </a:pPr>
            <a:r>
              <a:rPr lang="vi"/>
              <a:t>Địa điểm du lịch: Danh sách địa điểm, trang chi tiết (mô tả, hình ảnh, hướng dẫn, đánh giá).</a:t>
            </a:r>
            <a:endParaRPr/>
          </a:p>
        </p:txBody>
      </p:sp>
      <p:sp>
        <p:nvSpPr>
          <p:cNvPr id="271" name="Google Shape;271;p24"/>
          <p:cNvSpPr txBox="1"/>
          <p:nvPr>
            <p:ph idx="3" type="body"/>
          </p:nvPr>
        </p:nvSpPr>
        <p:spPr>
          <a:xfrm>
            <a:off x="6155850" y="2105225"/>
            <a:ext cx="2261400" cy="21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Quản lý nội dung (thêm, sửa, xóa bài viết, hình ảnh, video).</a:t>
            </a:r>
            <a:endParaRPr/>
          </a:p>
          <a:p>
            <a:pPr indent="0" lvl="0" marL="0" rtl="0" algn="l">
              <a:spcBef>
                <a:spcPts val="1200"/>
              </a:spcBef>
              <a:spcAft>
                <a:spcPts val="0"/>
              </a:spcAft>
              <a:buNone/>
            </a:pPr>
            <a:r>
              <a:rPr lang="vi"/>
              <a:t>Quản lý người dùng, kiểm duyệt nội dung.</a:t>
            </a:r>
            <a:endParaRPr/>
          </a:p>
          <a:p>
            <a:pPr indent="0" lvl="0" marL="0" rtl="0" algn="l">
              <a:spcBef>
                <a:spcPts val="1200"/>
              </a:spcBef>
              <a:spcAft>
                <a:spcPts val="1200"/>
              </a:spcAft>
              <a:buNone/>
            </a:pPr>
            <a:r>
              <a:rPr lang="vi"/>
              <a:t>Thống kê, theo dõi hoạt động website.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t>Y</a:t>
            </a:r>
            <a:r>
              <a:rPr lang="vi" sz="2000"/>
              <a:t>ÊU CẦU PHI CHỨC NĂNG</a:t>
            </a:r>
            <a:endParaRPr sz="2000"/>
          </a:p>
        </p:txBody>
      </p:sp>
      <p:sp>
        <p:nvSpPr>
          <p:cNvPr id="277" name="Google Shape;277;p25"/>
          <p:cNvSpPr txBox="1"/>
          <p:nvPr>
            <p:ph idx="1" type="body"/>
          </p:nvPr>
        </p:nvSpPr>
        <p:spPr>
          <a:xfrm>
            <a:off x="726750" y="2105225"/>
            <a:ext cx="2261400" cy="218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Thời gian tải trang không quá 3 giây.</a:t>
            </a:r>
            <a:endParaRPr/>
          </a:p>
        </p:txBody>
      </p:sp>
      <p:sp>
        <p:nvSpPr>
          <p:cNvPr id="278" name="Google Shape;278;p25"/>
          <p:cNvSpPr txBox="1"/>
          <p:nvPr>
            <p:ph idx="2" type="body"/>
          </p:nvPr>
        </p:nvSpPr>
        <p:spPr>
          <a:xfrm>
            <a:off x="3441300" y="2105225"/>
            <a:ext cx="2261400" cy="218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Hiển thị tốt trên các trình duyệt (Chrome, Firefox, Safari, Edge)</a:t>
            </a:r>
            <a:endParaRPr/>
          </a:p>
        </p:txBody>
      </p:sp>
      <p:sp>
        <p:nvSpPr>
          <p:cNvPr id="279" name="Google Shape;279;p25"/>
          <p:cNvSpPr txBox="1"/>
          <p:nvPr>
            <p:ph idx="3" type="body"/>
          </p:nvPr>
        </p:nvSpPr>
        <p:spPr>
          <a:xfrm>
            <a:off x="6155850" y="2105225"/>
            <a:ext cx="2261400" cy="21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hiết kế linh hoạt, dễ dàng mở rộng, nâng cấp, thêm tính năng</a:t>
            </a:r>
            <a:endParaRPr/>
          </a:p>
          <a:p>
            <a:pPr indent="0" lvl="0" marL="0" rtl="0" algn="l">
              <a:spcBef>
                <a:spcPts val="1200"/>
              </a:spcBef>
              <a:spcAft>
                <a:spcPts val="1200"/>
              </a:spcAft>
              <a:buNone/>
            </a:pPr>
            <a:r>
              <a:rPr lang="vi"/>
              <a:t>Có thể tích hợp đa ngôn ngữ</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type="title"/>
          </p:nvPr>
        </p:nvSpPr>
        <p:spPr>
          <a:xfrm>
            <a:off x="566250" y="408150"/>
            <a:ext cx="8011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t>CÔNG NGHỆ SỬ DỤNG</a:t>
            </a:r>
            <a:endParaRPr sz="1800"/>
          </a:p>
        </p:txBody>
      </p:sp>
      <p:sp>
        <p:nvSpPr>
          <p:cNvPr id="285" name="Google Shape;285;p26"/>
          <p:cNvSpPr txBox="1"/>
          <p:nvPr>
            <p:ph idx="1" type="body"/>
          </p:nvPr>
        </p:nvSpPr>
        <p:spPr>
          <a:xfrm>
            <a:off x="566250" y="959700"/>
            <a:ext cx="7777200" cy="27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100"/>
              <a:t>Frontend:</a:t>
            </a:r>
            <a:endParaRPr sz="1100"/>
          </a:p>
          <a:p>
            <a:pPr indent="-298450" lvl="0" marL="457200" rtl="0" algn="l">
              <a:spcBef>
                <a:spcPts val="1200"/>
              </a:spcBef>
              <a:spcAft>
                <a:spcPts val="0"/>
              </a:spcAft>
              <a:buSzPts val="1100"/>
              <a:buChar char="●"/>
            </a:pPr>
            <a:r>
              <a:rPr lang="vi" sz="1100"/>
              <a:t>HTML: Ngôn ngữ đánh dấu siêu văn bản, xây dựng cấu trúc website.</a:t>
            </a:r>
            <a:endParaRPr sz="1100"/>
          </a:p>
          <a:p>
            <a:pPr indent="-298450" lvl="0" marL="457200" rtl="0" algn="l">
              <a:spcBef>
                <a:spcPts val="0"/>
              </a:spcBef>
              <a:spcAft>
                <a:spcPts val="0"/>
              </a:spcAft>
              <a:buSzPts val="1100"/>
              <a:buChar char="●"/>
            </a:pPr>
            <a:r>
              <a:rPr lang="vi" sz="1100"/>
              <a:t>CSS: Ngôn ngữ định kiểu, thiết kế giao diện, bố cục, màu sắc.</a:t>
            </a:r>
            <a:endParaRPr sz="1100"/>
          </a:p>
          <a:p>
            <a:pPr indent="-298450" lvl="0" marL="457200" rtl="0" algn="l">
              <a:spcBef>
                <a:spcPts val="0"/>
              </a:spcBef>
              <a:spcAft>
                <a:spcPts val="0"/>
              </a:spcAft>
              <a:buSzPts val="1100"/>
              <a:buChar char="●"/>
            </a:pPr>
            <a:r>
              <a:rPr lang="vi" sz="1100"/>
              <a:t>JavaScript: Ngôn ngữ lập trình, tạo các tương tác, hiệu ứng động cho website.</a:t>
            </a:r>
            <a:endParaRPr sz="1100"/>
          </a:p>
          <a:p>
            <a:pPr indent="-298450" lvl="0" marL="457200" rtl="0" algn="l">
              <a:spcBef>
                <a:spcPts val="0"/>
              </a:spcBef>
              <a:spcAft>
                <a:spcPts val="0"/>
              </a:spcAft>
              <a:buSzPts val="1100"/>
              <a:buChar char="●"/>
            </a:pPr>
            <a:r>
              <a:rPr lang="vi" sz="1100"/>
              <a:t>Sử dụng thư viện Bootstrap(nếu cần): Hỗ trợ thiết kế giao diện responsive, đẹp mắt mà không tốn nhiều thời gian code CSS</a:t>
            </a:r>
            <a:endParaRPr sz="1100"/>
          </a:p>
          <a:p>
            <a:pPr indent="0" lvl="0" marL="0" rtl="0" algn="l">
              <a:spcBef>
                <a:spcPts val="1200"/>
              </a:spcBef>
              <a:spcAft>
                <a:spcPts val="0"/>
              </a:spcAft>
              <a:buNone/>
            </a:pPr>
            <a:r>
              <a:rPr lang="vi" sz="1100"/>
              <a:t>Backend:</a:t>
            </a:r>
            <a:endParaRPr sz="1100"/>
          </a:p>
          <a:p>
            <a:pPr indent="-298450" lvl="0" marL="457200" rtl="0" algn="l">
              <a:spcBef>
                <a:spcPts val="1200"/>
              </a:spcBef>
              <a:spcAft>
                <a:spcPts val="0"/>
              </a:spcAft>
              <a:buSzPts val="1100"/>
              <a:buChar char="●"/>
            </a:pPr>
            <a:r>
              <a:rPr lang="vi" sz="1100"/>
              <a:t>PHP: Ngôn ngữ lập trình chính.</a:t>
            </a:r>
            <a:endParaRPr sz="1100"/>
          </a:p>
          <a:p>
            <a:pPr indent="-298450" lvl="0" marL="457200" rtl="0" algn="l">
              <a:spcBef>
                <a:spcPts val="0"/>
              </a:spcBef>
              <a:spcAft>
                <a:spcPts val="0"/>
              </a:spcAft>
              <a:buSzPts val="1100"/>
              <a:buChar char="●"/>
            </a:pPr>
            <a:r>
              <a:rPr lang="vi" sz="1100"/>
              <a:t>MySQL: Hệ quản trị cơ sở dữ liệu quan hệ phổ biến, mạnh mẽ, dễ sử dụng, hỗ trợ tốt cho các ứng dụng web.</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t>Quy Trình Phát Triển Website</a:t>
            </a:r>
            <a:endParaRPr sz="1800"/>
          </a:p>
        </p:txBody>
      </p:sp>
      <p:sp>
        <p:nvSpPr>
          <p:cNvPr id="291" name="Google Shape;291;p27"/>
          <p:cNvSpPr txBox="1"/>
          <p:nvPr>
            <p:ph idx="1" type="body"/>
          </p:nvPr>
        </p:nvSpPr>
        <p:spPr>
          <a:xfrm>
            <a:off x="3123750" y="966900"/>
            <a:ext cx="5454000" cy="83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vi" sz="900"/>
              <a:t>Xác định rõ mục tiêu, đối tượng người dùng, phạm vi dự án.</a:t>
            </a:r>
            <a:endParaRPr sz="900"/>
          </a:p>
          <a:p>
            <a:pPr indent="0" lvl="0" marL="0" rtl="0" algn="l">
              <a:lnSpc>
                <a:spcPct val="95000"/>
              </a:lnSpc>
              <a:spcBef>
                <a:spcPts val="1200"/>
              </a:spcBef>
              <a:spcAft>
                <a:spcPts val="0"/>
              </a:spcAft>
              <a:buSzPts val="440"/>
              <a:buNone/>
            </a:pPr>
            <a:r>
              <a:rPr lang="vi" sz="900"/>
              <a:t>Thu thập thông tin, yêu cầu từ các bên liên quan (giáo viên hướng dẫn, người dùng tiềm năng).</a:t>
            </a:r>
            <a:endParaRPr sz="900"/>
          </a:p>
          <a:p>
            <a:pPr indent="0" lvl="0" marL="0" rtl="0" algn="l">
              <a:lnSpc>
                <a:spcPct val="95000"/>
              </a:lnSpc>
              <a:spcBef>
                <a:spcPts val="1200"/>
              </a:spcBef>
              <a:spcAft>
                <a:spcPts val="1200"/>
              </a:spcAft>
              <a:buSzPts val="440"/>
              <a:buNone/>
            </a:pPr>
            <a:r>
              <a:rPr lang="vi" sz="900"/>
              <a:t>Phân tích yêu cầu, xây dựng tài liệu đặc tả yêu cầu.</a:t>
            </a:r>
            <a:endParaRPr sz="900"/>
          </a:p>
        </p:txBody>
      </p:sp>
      <p:sp>
        <p:nvSpPr>
          <p:cNvPr id="292" name="Google Shape;292;p27"/>
          <p:cNvSpPr txBox="1"/>
          <p:nvPr>
            <p:ph idx="2" type="body"/>
          </p:nvPr>
        </p:nvSpPr>
        <p:spPr>
          <a:xfrm>
            <a:off x="3123750" y="3295425"/>
            <a:ext cx="5454000" cy="9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900"/>
              <a:t>Lựa chọn công nghệ phù hợp (HTML, CSS, JavaScript)</a:t>
            </a:r>
            <a:endParaRPr sz="900"/>
          </a:p>
          <a:p>
            <a:pPr indent="0" lvl="0" marL="0" rtl="0" algn="l">
              <a:spcBef>
                <a:spcPts val="1200"/>
              </a:spcBef>
              <a:spcAft>
                <a:spcPts val="0"/>
              </a:spcAft>
              <a:buNone/>
            </a:pPr>
            <a:r>
              <a:rPr lang="vi" sz="900"/>
              <a:t>Viết mã code cho frontend (giao diện người dùng) và backend (xử lý dữ liệu</a:t>
            </a:r>
            <a:endParaRPr sz="900"/>
          </a:p>
          <a:p>
            <a:pPr indent="0" lvl="0" marL="0" rtl="0" algn="l">
              <a:spcBef>
                <a:spcPts val="1200"/>
              </a:spcBef>
              <a:spcAft>
                <a:spcPts val="1200"/>
              </a:spcAft>
              <a:buNone/>
            </a:pPr>
            <a:r>
              <a:rPr lang="vi" sz="900"/>
              <a:t>Xây dựng cơ sở dữ liệu.</a:t>
            </a:r>
            <a:endParaRPr sz="900"/>
          </a:p>
        </p:txBody>
      </p:sp>
      <p:sp>
        <p:nvSpPr>
          <p:cNvPr id="293" name="Google Shape;293;p27"/>
          <p:cNvSpPr txBox="1"/>
          <p:nvPr>
            <p:ph idx="3" type="subTitle"/>
          </p:nvPr>
        </p:nvSpPr>
        <p:spPr>
          <a:xfrm>
            <a:off x="566250" y="1281388"/>
            <a:ext cx="23589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t>Lên kế hoạch và thu thập yêu cầu:</a:t>
            </a:r>
            <a:endParaRPr/>
          </a:p>
        </p:txBody>
      </p:sp>
      <p:sp>
        <p:nvSpPr>
          <p:cNvPr id="294" name="Google Shape;294;p27"/>
          <p:cNvSpPr txBox="1"/>
          <p:nvPr>
            <p:ph idx="3" type="subTitle"/>
          </p:nvPr>
        </p:nvSpPr>
        <p:spPr>
          <a:xfrm>
            <a:off x="566250" y="2354538"/>
            <a:ext cx="2146200" cy="4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Thiết kế giao diện: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95" name="Google Shape;295;p27"/>
          <p:cNvSpPr txBox="1"/>
          <p:nvPr>
            <p:ph idx="3" type="subTitle"/>
          </p:nvPr>
        </p:nvSpPr>
        <p:spPr>
          <a:xfrm>
            <a:off x="566250" y="3492663"/>
            <a:ext cx="21462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t>Phát triển website</a:t>
            </a:r>
            <a:endParaRPr/>
          </a:p>
        </p:txBody>
      </p:sp>
      <p:sp>
        <p:nvSpPr>
          <p:cNvPr id="296" name="Google Shape;296;p27"/>
          <p:cNvSpPr txBox="1"/>
          <p:nvPr>
            <p:ph idx="2" type="body"/>
          </p:nvPr>
        </p:nvSpPr>
        <p:spPr>
          <a:xfrm>
            <a:off x="3123750" y="2240700"/>
            <a:ext cx="5454000" cy="83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900"/>
              <a:t>Tạo wireframe (bản phác thảo bố cục) cho các trang chính.</a:t>
            </a:r>
            <a:endParaRPr sz="900"/>
          </a:p>
          <a:p>
            <a:pPr indent="0" lvl="0" marL="0" rtl="0" algn="l">
              <a:spcBef>
                <a:spcPts val="1200"/>
              </a:spcBef>
              <a:spcAft>
                <a:spcPts val="1200"/>
              </a:spcAft>
              <a:buNone/>
            </a:pPr>
            <a:r>
              <a:rPr lang="vi" sz="900"/>
              <a:t>Thiết kế giao diện người dùng (UI) chi tiết, bao gồm màu sắc, font chữ, hình ảnh, các thành phần tương tác.</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8"/>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t>Quy Trình Phát Triển Website</a:t>
            </a:r>
            <a:endParaRPr sz="1800"/>
          </a:p>
        </p:txBody>
      </p:sp>
      <p:sp>
        <p:nvSpPr>
          <p:cNvPr id="302" name="Google Shape;302;p28"/>
          <p:cNvSpPr txBox="1"/>
          <p:nvPr>
            <p:ph idx="1" type="body"/>
          </p:nvPr>
        </p:nvSpPr>
        <p:spPr>
          <a:xfrm>
            <a:off x="3123750" y="1377275"/>
            <a:ext cx="5454000" cy="118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Kiểm thử website trên các trình duyệt </a:t>
            </a:r>
            <a:endParaRPr/>
          </a:p>
          <a:p>
            <a:pPr indent="0" lvl="0" marL="0" rtl="0" algn="l">
              <a:spcBef>
                <a:spcPts val="1200"/>
              </a:spcBef>
              <a:spcAft>
                <a:spcPts val="0"/>
              </a:spcAft>
              <a:buNone/>
            </a:pPr>
            <a:r>
              <a:rPr lang="vi"/>
              <a:t>Sửa lỗi, tối ưu hóa hiệu năng.</a:t>
            </a:r>
            <a:endParaRPr/>
          </a:p>
          <a:p>
            <a:pPr indent="0" lvl="0" marL="0" rtl="0" algn="l">
              <a:spcBef>
                <a:spcPts val="1200"/>
              </a:spcBef>
              <a:spcAft>
                <a:spcPts val="1200"/>
              </a:spcAft>
              <a:buNone/>
            </a:pPr>
            <a:r>
              <a:rPr lang="vi"/>
              <a:t>Triển khai website lên localhost</a:t>
            </a:r>
            <a:endParaRPr/>
          </a:p>
        </p:txBody>
      </p:sp>
      <p:sp>
        <p:nvSpPr>
          <p:cNvPr id="303" name="Google Shape;303;p28"/>
          <p:cNvSpPr txBox="1"/>
          <p:nvPr>
            <p:ph idx="2" type="body"/>
          </p:nvPr>
        </p:nvSpPr>
        <p:spPr>
          <a:xfrm>
            <a:off x="3123750" y="3375550"/>
            <a:ext cx="5454000" cy="118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Theo dõi hoạt động của website, sửa lỗi phát sinh.</a:t>
            </a:r>
            <a:endParaRPr/>
          </a:p>
          <a:p>
            <a:pPr indent="0" lvl="0" marL="0" rtl="0" algn="l">
              <a:spcBef>
                <a:spcPts val="1200"/>
              </a:spcBef>
              <a:spcAft>
                <a:spcPts val="0"/>
              </a:spcAft>
              <a:buNone/>
            </a:pPr>
            <a:r>
              <a:rPr lang="vi"/>
              <a:t>Cập nhật nội dung, hình ảnh, thông tin mới.</a:t>
            </a:r>
            <a:endParaRPr/>
          </a:p>
          <a:p>
            <a:pPr indent="0" lvl="0" marL="0" rtl="0" algn="l">
              <a:spcBef>
                <a:spcPts val="1200"/>
              </a:spcBef>
              <a:spcAft>
                <a:spcPts val="1200"/>
              </a:spcAft>
              <a:buNone/>
            </a:pPr>
            <a:r>
              <a:rPr lang="vi"/>
              <a:t>Nâng cấp, bổ sung tính năng theo yêu cầu.</a:t>
            </a:r>
            <a:endParaRPr/>
          </a:p>
        </p:txBody>
      </p:sp>
      <p:sp>
        <p:nvSpPr>
          <p:cNvPr id="304" name="Google Shape;304;p28"/>
          <p:cNvSpPr txBox="1"/>
          <p:nvPr>
            <p:ph idx="3" type="subTitle"/>
          </p:nvPr>
        </p:nvSpPr>
        <p:spPr>
          <a:xfrm>
            <a:off x="566250" y="1377275"/>
            <a:ext cx="21462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t>Thử nghiệm và triển khai</a:t>
            </a:r>
            <a:endParaRPr/>
          </a:p>
        </p:txBody>
      </p:sp>
      <p:sp>
        <p:nvSpPr>
          <p:cNvPr id="305" name="Google Shape;305;p28"/>
          <p:cNvSpPr txBox="1"/>
          <p:nvPr>
            <p:ph idx="4" type="subTitle"/>
          </p:nvPr>
        </p:nvSpPr>
        <p:spPr>
          <a:xfrm>
            <a:off x="566250" y="3375554"/>
            <a:ext cx="2146200" cy="43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vi"/>
              <a:t>Bảo trì và cập nhật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