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1" r:id="rId4"/>
    <p:sldId id="259" r:id="rId5"/>
    <p:sldId id="260" r:id="rId6"/>
    <p:sldId id="262" r:id="rId7"/>
    <p:sldId id="263" r:id="rId8"/>
    <p:sldId id="264" r:id="rId9"/>
    <p:sldId id="265" r:id="rId10"/>
    <p:sldId id="272" r:id="rId11"/>
    <p:sldId id="273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Arab Times" panose="020B0604020202020204" charset="-78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Quicksand" panose="020B0604020202020204" charset="0"/>
      <p:regular r:id="rId22"/>
    </p:embeddedFont>
    <p:embeddedFont>
      <p:font typeface="Quicksand Bold" panose="020B0604020202020204" charset="0"/>
      <p:regular r:id="rId23"/>
    </p:embeddedFont>
    <p:embeddedFont>
      <p:font typeface="Times New Roman Bold" panose="02020803070505020304" pitchFamily="18" charset="0"/>
      <p:regular r:id="rId24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9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69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4">
            <a:off x="10406482" y="7904560"/>
            <a:ext cx="8608174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3" cy="10299700"/>
            <a:chOff x="0" y="0"/>
            <a:chExt cx="6014698" cy="137329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12941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0"/>
            <a:chOff x="0" y="0"/>
            <a:chExt cx="5177116" cy="137329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3922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0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0"/>
            <a:chOff x="0" y="0"/>
            <a:chExt cx="5708652" cy="13732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24706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0"/>
            <a:chOff x="0" y="0"/>
            <a:chExt cx="2580188" cy="137329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48627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8" y="-12700"/>
            <a:ext cx="1874737" cy="10299700"/>
            <a:chOff x="0" y="0"/>
            <a:chExt cx="2499650" cy="1373293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63922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1"/>
            <a:ext cx="2725738" cy="4902199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099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48627"/>
              </a:srgbClr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5998215" y="198655"/>
            <a:ext cx="6291569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>
                <a:solidFill>
                  <a:srgbClr val="0070C0"/>
                </a:solidFill>
                <a:latin typeface="Quicksand"/>
                <a:ea typeface="Quicksand"/>
                <a:cs typeface="Quicksand"/>
                <a:sym typeface="Quicksand"/>
              </a:rPr>
              <a:t>TRƯỜNG ĐẠI HỌC TRÀ VINH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699569" y="729906"/>
            <a:ext cx="6888849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0070C0"/>
                </a:solidFill>
                <a:latin typeface="Quicksand"/>
                <a:ea typeface="Quicksand"/>
                <a:cs typeface="Quicksand"/>
                <a:sym typeface="Quicksand"/>
              </a:rPr>
              <a:t>TRƯỜNG KỸ THUẬT VÀ CÔNG NGHỆ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572315" y="2923025"/>
            <a:ext cx="13143349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99"/>
              </a:lnSpc>
            </a:pPr>
            <a:r>
              <a:rPr lang="en-US" sz="4499" b="1">
                <a:solidFill>
                  <a:srgbClr val="00B05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BÁO CÁO MÔN HỌC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109986" y="6558915"/>
            <a:ext cx="7897708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Giảng</a:t>
            </a:r>
            <a:r>
              <a:rPr lang="en-US" sz="30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viên</a:t>
            </a:r>
            <a:r>
              <a:rPr lang="en-US" sz="30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hướng</a:t>
            </a:r>
            <a:r>
              <a:rPr lang="en-US" sz="30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dẫn</a:t>
            </a:r>
            <a:r>
              <a:rPr lang="en-US" sz="30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: </a:t>
            </a:r>
            <a:r>
              <a:rPr lang="vi-VN" sz="30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TS.</a:t>
            </a:r>
            <a:r>
              <a:rPr lang="vi-VN" sz="30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 Bold"/>
              </a:rPr>
              <a:t>Nguyễn</a:t>
            </a:r>
            <a:r>
              <a:rPr lang="en-US" sz="3000" dirty="0">
                <a:solidFill>
                  <a:srgbClr val="000000"/>
                </a:solidFill>
                <a:latin typeface="Arial" panose="020B0604020202020204" pitchFamily="34" charset="0"/>
                <a:ea typeface="Quicksand Bold"/>
                <a:cs typeface="Arial" panose="020B0604020202020204" pitchFamily="34" charset="0"/>
                <a:sym typeface="Quicksand Bold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al" panose="020B0604020202020204" pitchFamily="34" charset="0"/>
                <a:ea typeface="Quicksand Bold"/>
                <a:cs typeface="Arial" panose="020B0604020202020204" pitchFamily="34" charset="0"/>
                <a:sym typeface="Quicksand Bold"/>
              </a:rPr>
              <a:t>Bảo</a:t>
            </a:r>
            <a:r>
              <a:rPr lang="en-US" sz="3000" dirty="0">
                <a:solidFill>
                  <a:srgbClr val="000000"/>
                </a:solidFill>
                <a:latin typeface="Arial" panose="020B0604020202020204" pitchFamily="34" charset="0"/>
                <a:ea typeface="Quicksand Bold"/>
                <a:cs typeface="Arial" panose="020B0604020202020204" pitchFamily="34" charset="0"/>
                <a:sym typeface="Quicksand Bold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Arial" panose="020B0604020202020204" pitchFamily="34" charset="0"/>
                <a:ea typeface="Quicksand Bold"/>
                <a:cs typeface="Arial" panose="020B0604020202020204" pitchFamily="34" charset="0"/>
                <a:sym typeface="Quicksand Bold"/>
              </a:rPr>
              <a:t>Ân</a:t>
            </a:r>
            <a:endParaRPr lang="en-US" sz="3000" dirty="0">
              <a:solidFill>
                <a:srgbClr val="000000"/>
              </a:solidFill>
              <a:latin typeface="Arial" panose="020B0604020202020204" pitchFamily="34" charset="0"/>
              <a:ea typeface="Quicksand Bold"/>
              <a:cs typeface="Arial" panose="020B0604020202020204" pitchFamily="34" charset="0"/>
              <a:sym typeface="Quicksand Bold"/>
            </a:endParaRPr>
          </a:p>
        </p:txBody>
      </p:sp>
      <p:grpSp>
        <p:nvGrpSpPr>
          <p:cNvPr id="24" name="Group 24"/>
          <p:cNvGrpSpPr/>
          <p:nvPr/>
        </p:nvGrpSpPr>
        <p:grpSpPr>
          <a:xfrm>
            <a:off x="967697" y="272070"/>
            <a:ext cx="2667000" cy="2667000"/>
            <a:chOff x="0" y="0"/>
            <a:chExt cx="3556000" cy="3556000"/>
          </a:xfrm>
        </p:grpSpPr>
        <p:sp>
          <p:nvSpPr>
            <p:cNvPr id="25" name="Freeform 25" descr="A blue and white logo  Description automatically generated"/>
            <p:cNvSpPr/>
            <p:nvPr/>
          </p:nvSpPr>
          <p:spPr>
            <a:xfrm>
              <a:off x="0" y="0"/>
              <a:ext cx="3556000" cy="3556000"/>
            </a:xfrm>
            <a:custGeom>
              <a:avLst/>
              <a:gdLst/>
              <a:ahLst/>
              <a:cxnLst/>
              <a:rect l="l" t="t" r="r" b="b"/>
              <a:pathLst>
                <a:path w="3556000" h="3556000">
                  <a:moveTo>
                    <a:pt x="0" y="0"/>
                  </a:moveTo>
                  <a:lnTo>
                    <a:pt x="3556000" y="0"/>
                  </a:lnTo>
                  <a:lnTo>
                    <a:pt x="3556000" y="3556000"/>
                  </a:lnTo>
                  <a:lnTo>
                    <a:pt x="0" y="355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sp>
        <p:nvSpPr>
          <p:cNvPr id="26" name="TextBox 26"/>
          <p:cNvSpPr txBox="1"/>
          <p:nvPr/>
        </p:nvSpPr>
        <p:spPr>
          <a:xfrm>
            <a:off x="7168035" y="9618356"/>
            <a:ext cx="4206259" cy="7483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99"/>
              </a:lnSpc>
            </a:pPr>
            <a:r>
              <a:rPr lang="vi-VN" sz="24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Vĩnh Long</a:t>
            </a:r>
            <a:r>
              <a:rPr lang="en-US" sz="2499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, </a:t>
            </a:r>
            <a:r>
              <a:rPr lang="en-US" sz="2499" b="1" dirty="0" err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tháng</a:t>
            </a:r>
            <a:r>
              <a:rPr lang="en-US" sz="2499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7  </a:t>
            </a:r>
            <a:r>
              <a:rPr lang="en-US" sz="2499" b="1" dirty="0" err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năm</a:t>
            </a:r>
            <a:r>
              <a:rPr lang="en-US" sz="2499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2025</a:t>
            </a:r>
          </a:p>
          <a:p>
            <a:pPr algn="l">
              <a:lnSpc>
                <a:spcPts val="2999"/>
              </a:lnSpc>
            </a:pPr>
            <a:endParaRPr lang="en-US" sz="2499" b="1" dirty="0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grpSp>
        <p:nvGrpSpPr>
          <p:cNvPr id="27" name="Group 27"/>
          <p:cNvGrpSpPr/>
          <p:nvPr/>
        </p:nvGrpSpPr>
        <p:grpSpPr>
          <a:xfrm>
            <a:off x="16605555" y="9170497"/>
            <a:ext cx="1577120" cy="990966"/>
            <a:chOff x="0" y="0"/>
            <a:chExt cx="2102827" cy="1321288"/>
          </a:xfrm>
        </p:grpSpPr>
        <p:sp>
          <p:nvSpPr>
            <p:cNvPr id="28" name="Freeform 28"/>
            <p:cNvSpPr/>
            <p:nvPr/>
          </p:nvSpPr>
          <p:spPr>
            <a:xfrm>
              <a:off x="15875" y="15875"/>
              <a:ext cx="2071116" cy="1289558"/>
            </a:xfrm>
            <a:custGeom>
              <a:avLst/>
              <a:gdLst/>
              <a:ahLst/>
              <a:cxnLst/>
              <a:rect l="l" t="t" r="r" b="b"/>
              <a:pathLst>
                <a:path w="2071116" h="1289558">
                  <a:moveTo>
                    <a:pt x="0" y="644779"/>
                  </a:moveTo>
                  <a:cubicBezTo>
                    <a:pt x="0" y="288671"/>
                    <a:pt x="463677" y="0"/>
                    <a:pt x="1035558" y="0"/>
                  </a:cubicBezTo>
                  <a:cubicBezTo>
                    <a:pt x="1607439" y="0"/>
                    <a:pt x="2071116" y="288671"/>
                    <a:pt x="2071116" y="644779"/>
                  </a:cubicBezTo>
                  <a:cubicBezTo>
                    <a:pt x="2071116" y="1000887"/>
                    <a:pt x="1607439" y="1289558"/>
                    <a:pt x="1035558" y="1289558"/>
                  </a:cubicBezTo>
                  <a:cubicBezTo>
                    <a:pt x="463677" y="1289558"/>
                    <a:pt x="0" y="1000887"/>
                    <a:pt x="0" y="644779"/>
                  </a:cubicBezTo>
                  <a:close/>
                </a:path>
              </a:pathLst>
            </a:custGeom>
            <a:solidFill>
              <a:srgbClr val="5FCBEF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0" y="0"/>
              <a:ext cx="2102866" cy="1321308"/>
            </a:xfrm>
            <a:custGeom>
              <a:avLst/>
              <a:gdLst/>
              <a:ahLst/>
              <a:cxnLst/>
              <a:rect l="l" t="t" r="r" b="b"/>
              <a:pathLst>
                <a:path w="2102866" h="1321308">
                  <a:moveTo>
                    <a:pt x="0" y="660654"/>
                  </a:moveTo>
                  <a:cubicBezTo>
                    <a:pt x="0" y="289814"/>
                    <a:pt x="478282" y="0"/>
                    <a:pt x="1051433" y="0"/>
                  </a:cubicBezTo>
                  <a:cubicBezTo>
                    <a:pt x="1624584" y="0"/>
                    <a:pt x="2102866" y="289814"/>
                    <a:pt x="2102866" y="660654"/>
                  </a:cubicBezTo>
                  <a:lnTo>
                    <a:pt x="2086991" y="660654"/>
                  </a:lnTo>
                  <a:lnTo>
                    <a:pt x="2102866" y="660654"/>
                  </a:lnTo>
                  <a:cubicBezTo>
                    <a:pt x="2102866" y="1031494"/>
                    <a:pt x="1624584" y="1321308"/>
                    <a:pt x="1051433" y="1321308"/>
                  </a:cubicBezTo>
                  <a:lnTo>
                    <a:pt x="1051433" y="1305433"/>
                  </a:lnTo>
                  <a:lnTo>
                    <a:pt x="1051433" y="1321308"/>
                  </a:lnTo>
                  <a:cubicBezTo>
                    <a:pt x="478282" y="1321308"/>
                    <a:pt x="0" y="1031494"/>
                    <a:pt x="0" y="660654"/>
                  </a:cubicBezTo>
                  <a:lnTo>
                    <a:pt x="15875" y="660654"/>
                  </a:lnTo>
                  <a:lnTo>
                    <a:pt x="31750" y="660654"/>
                  </a:lnTo>
                  <a:lnTo>
                    <a:pt x="15875" y="660654"/>
                  </a:lnTo>
                  <a:lnTo>
                    <a:pt x="0" y="660654"/>
                  </a:lnTo>
                  <a:moveTo>
                    <a:pt x="31750" y="660654"/>
                  </a:moveTo>
                  <a:cubicBezTo>
                    <a:pt x="31750" y="669417"/>
                    <a:pt x="24638" y="676529"/>
                    <a:pt x="15875" y="676529"/>
                  </a:cubicBezTo>
                  <a:cubicBezTo>
                    <a:pt x="7112" y="676529"/>
                    <a:pt x="0" y="669417"/>
                    <a:pt x="0" y="660654"/>
                  </a:cubicBezTo>
                  <a:cubicBezTo>
                    <a:pt x="0" y="651891"/>
                    <a:pt x="7112" y="644779"/>
                    <a:pt x="15875" y="644779"/>
                  </a:cubicBezTo>
                  <a:cubicBezTo>
                    <a:pt x="24638" y="644779"/>
                    <a:pt x="31750" y="651891"/>
                    <a:pt x="31750" y="660654"/>
                  </a:cubicBezTo>
                  <a:cubicBezTo>
                    <a:pt x="31750" y="1002030"/>
                    <a:pt x="480695" y="1289558"/>
                    <a:pt x="1051433" y="1289558"/>
                  </a:cubicBezTo>
                  <a:cubicBezTo>
                    <a:pt x="1622171" y="1289558"/>
                    <a:pt x="2071116" y="1002030"/>
                    <a:pt x="2071116" y="660654"/>
                  </a:cubicBezTo>
                  <a:cubicBezTo>
                    <a:pt x="2071116" y="319278"/>
                    <a:pt x="1622171" y="31750"/>
                    <a:pt x="1051433" y="31750"/>
                  </a:cubicBezTo>
                  <a:lnTo>
                    <a:pt x="1051433" y="15875"/>
                  </a:lnTo>
                  <a:lnTo>
                    <a:pt x="1051433" y="31750"/>
                  </a:lnTo>
                  <a:cubicBezTo>
                    <a:pt x="480695" y="31750"/>
                    <a:pt x="31750" y="319278"/>
                    <a:pt x="31750" y="660654"/>
                  </a:cubicBezTo>
                  <a:close/>
                </a:path>
              </a:pathLst>
            </a:custGeom>
            <a:solidFill>
              <a:srgbClr val="4495B0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0"/>
              <a:ext cx="2102827" cy="13212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500" b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392631" y="4185211"/>
            <a:ext cx="13502719" cy="1500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4999" b="1" dirty="0">
                <a:solidFill>
                  <a:srgbClr val="0070C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ĐỀ TÀI: </a:t>
            </a:r>
            <a:r>
              <a:rPr lang="vi-VN" sz="4999" b="1" dirty="0">
                <a:solidFill>
                  <a:srgbClr val="FF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PHÁT TRIỂN WEBSITE</a:t>
            </a:r>
            <a:r>
              <a:rPr lang="en-US" sz="4999" b="1" dirty="0">
                <a:solidFill>
                  <a:srgbClr val="FF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QUẢN LÝ </a:t>
            </a:r>
            <a:endParaRPr lang="vi-VN" sz="4999" b="1" dirty="0">
              <a:solidFill>
                <a:srgbClr val="FF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ctr">
              <a:lnSpc>
                <a:spcPts val="5999"/>
              </a:lnSpc>
            </a:pPr>
            <a:r>
              <a:rPr lang="en-US" sz="4999" b="1" dirty="0">
                <a:solidFill>
                  <a:srgbClr val="FF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THỜI</a:t>
            </a:r>
            <a:r>
              <a:rPr lang="vi-VN" sz="4999" b="1" dirty="0">
                <a:solidFill>
                  <a:srgbClr val="FF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4999" b="1" dirty="0">
                <a:solidFill>
                  <a:srgbClr val="FF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GIAN </a:t>
            </a:r>
            <a:r>
              <a:rPr lang="vi-VN" sz="4999" b="1" dirty="0">
                <a:solidFill>
                  <a:srgbClr val="FF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CÁ NHÂN</a:t>
            </a:r>
            <a:endParaRPr lang="en-US" sz="4999" b="1" dirty="0">
              <a:solidFill>
                <a:srgbClr val="FF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6650860" y="1257201"/>
            <a:ext cx="4986264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70C0"/>
                </a:solidFill>
                <a:latin typeface="Quicksand"/>
                <a:ea typeface="Quicksand"/>
                <a:cs typeface="Quicksand"/>
                <a:sym typeface="Quicksand"/>
              </a:rPr>
              <a:t>KHOA CÔNG NGHỆ THÔNG  TIN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69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4">
            <a:off x="10406482" y="7904560"/>
            <a:ext cx="8608174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3" cy="10299700"/>
            <a:chOff x="0" y="0"/>
            <a:chExt cx="6014698" cy="137329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12941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0"/>
            <a:chOff x="0" y="0"/>
            <a:chExt cx="5177116" cy="137329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3922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0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0"/>
            <a:chOff x="0" y="0"/>
            <a:chExt cx="5708652" cy="13732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24706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0"/>
            <a:chOff x="0" y="0"/>
            <a:chExt cx="2580188" cy="137329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48627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8" y="-12700"/>
            <a:ext cx="1874737" cy="10299700"/>
            <a:chOff x="0" y="0"/>
            <a:chExt cx="2499650" cy="1373293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63922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1"/>
            <a:ext cx="2725738" cy="4902199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099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48627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-11906" y="459091"/>
            <a:ext cx="9577986" cy="909786"/>
            <a:chOff x="0" y="0"/>
            <a:chExt cx="12770648" cy="1213048"/>
          </a:xfrm>
        </p:grpSpPr>
        <p:sp>
          <p:nvSpPr>
            <p:cNvPr id="21" name="Freeform 21"/>
            <p:cNvSpPr/>
            <p:nvPr/>
          </p:nvSpPr>
          <p:spPr>
            <a:xfrm>
              <a:off x="15875" y="15875"/>
              <a:ext cx="12738862" cy="1181354"/>
            </a:xfrm>
            <a:custGeom>
              <a:avLst/>
              <a:gdLst/>
              <a:ahLst/>
              <a:cxnLst/>
              <a:rect l="l" t="t" r="r" b="b"/>
              <a:pathLst>
                <a:path w="12738862" h="1181354">
                  <a:moveTo>
                    <a:pt x="0" y="0"/>
                  </a:moveTo>
                  <a:lnTo>
                    <a:pt x="12133834" y="0"/>
                  </a:lnTo>
                  <a:lnTo>
                    <a:pt x="12738862" y="590677"/>
                  </a:lnTo>
                  <a:lnTo>
                    <a:pt x="12133834" y="1181354"/>
                  </a:lnTo>
                  <a:lnTo>
                    <a:pt x="0" y="1181354"/>
                  </a:lnTo>
                  <a:close/>
                </a:path>
              </a:pathLst>
            </a:custGeom>
            <a:solidFill>
              <a:srgbClr val="5FCBEF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0" y="0"/>
              <a:ext cx="12770612" cy="1213104"/>
            </a:xfrm>
            <a:custGeom>
              <a:avLst/>
              <a:gdLst/>
              <a:ahLst/>
              <a:cxnLst/>
              <a:rect l="l" t="t" r="r" b="b"/>
              <a:pathLst>
                <a:path w="12770612" h="1213104">
                  <a:moveTo>
                    <a:pt x="15875" y="0"/>
                  </a:moveTo>
                  <a:lnTo>
                    <a:pt x="12149709" y="0"/>
                  </a:lnTo>
                  <a:cubicBezTo>
                    <a:pt x="12153900" y="0"/>
                    <a:pt x="12157837" y="1651"/>
                    <a:pt x="12160758" y="4572"/>
                  </a:cubicBezTo>
                  <a:lnTo>
                    <a:pt x="12765786" y="595249"/>
                  </a:lnTo>
                  <a:cubicBezTo>
                    <a:pt x="12768834" y="598297"/>
                    <a:pt x="12770612" y="602361"/>
                    <a:pt x="12770612" y="606552"/>
                  </a:cubicBezTo>
                  <a:cubicBezTo>
                    <a:pt x="12770612" y="610743"/>
                    <a:pt x="12768834" y="614934"/>
                    <a:pt x="12765786" y="617855"/>
                  </a:cubicBezTo>
                  <a:lnTo>
                    <a:pt x="12160885" y="1208532"/>
                  </a:lnTo>
                  <a:cubicBezTo>
                    <a:pt x="12157964" y="1211453"/>
                    <a:pt x="12153900" y="1213104"/>
                    <a:pt x="12149836" y="1213104"/>
                  </a:cubicBezTo>
                  <a:lnTo>
                    <a:pt x="15875" y="1213104"/>
                  </a:lnTo>
                  <a:cubicBezTo>
                    <a:pt x="7112" y="1213104"/>
                    <a:pt x="0" y="1205992"/>
                    <a:pt x="0" y="1197229"/>
                  </a:cubicBezTo>
                  <a:lnTo>
                    <a:pt x="0" y="15875"/>
                  </a:lnTo>
                  <a:cubicBezTo>
                    <a:pt x="0" y="7112"/>
                    <a:pt x="7112" y="0"/>
                    <a:pt x="15875" y="0"/>
                  </a:cubicBezTo>
                  <a:moveTo>
                    <a:pt x="15875" y="31750"/>
                  </a:moveTo>
                  <a:lnTo>
                    <a:pt x="15875" y="15875"/>
                  </a:lnTo>
                  <a:lnTo>
                    <a:pt x="31750" y="15875"/>
                  </a:lnTo>
                  <a:lnTo>
                    <a:pt x="31750" y="1197229"/>
                  </a:lnTo>
                  <a:lnTo>
                    <a:pt x="15875" y="1197229"/>
                  </a:lnTo>
                  <a:lnTo>
                    <a:pt x="15875" y="1181354"/>
                  </a:lnTo>
                  <a:lnTo>
                    <a:pt x="12149709" y="1181354"/>
                  </a:lnTo>
                  <a:lnTo>
                    <a:pt x="12149709" y="1197229"/>
                  </a:lnTo>
                  <a:lnTo>
                    <a:pt x="12138660" y="1185926"/>
                  </a:lnTo>
                  <a:lnTo>
                    <a:pt x="12743688" y="595249"/>
                  </a:lnTo>
                  <a:lnTo>
                    <a:pt x="12754737" y="606552"/>
                  </a:lnTo>
                  <a:lnTo>
                    <a:pt x="12743688" y="617855"/>
                  </a:lnTo>
                  <a:lnTo>
                    <a:pt x="12138660" y="27178"/>
                  </a:lnTo>
                  <a:lnTo>
                    <a:pt x="12149709" y="15875"/>
                  </a:lnTo>
                  <a:lnTo>
                    <a:pt x="12149709" y="31750"/>
                  </a:lnTo>
                  <a:lnTo>
                    <a:pt x="15875" y="31750"/>
                  </a:lnTo>
                  <a:close/>
                </a:path>
              </a:pathLst>
            </a:custGeom>
            <a:solidFill>
              <a:srgbClr val="4495B0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9525"/>
              <a:ext cx="12770648" cy="12225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600"/>
                </a:lnSpc>
              </a:pPr>
              <a:r>
                <a:rPr lang="en-US" sz="3000" b="1">
                  <a:solidFill>
                    <a:srgbClr val="FF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2. PHÂN TÍCH VÀ THIẾT KẾ HỆ THỐNG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-11904" y="1640214"/>
            <a:ext cx="5929312" cy="602003"/>
            <a:chOff x="0" y="0"/>
            <a:chExt cx="7905750" cy="802670"/>
          </a:xfrm>
        </p:grpSpPr>
        <p:sp>
          <p:nvSpPr>
            <p:cNvPr id="25" name="Freeform 25"/>
            <p:cNvSpPr/>
            <p:nvPr/>
          </p:nvSpPr>
          <p:spPr>
            <a:xfrm>
              <a:off x="15875" y="19833"/>
              <a:ext cx="7874001" cy="762853"/>
            </a:xfrm>
            <a:custGeom>
              <a:avLst/>
              <a:gdLst/>
              <a:ahLst/>
              <a:cxnLst/>
              <a:rect l="l" t="t" r="r" b="b"/>
              <a:pathLst>
                <a:path w="7874000" h="762853">
                  <a:moveTo>
                    <a:pt x="0" y="0"/>
                  </a:moveTo>
                  <a:lnTo>
                    <a:pt x="7554087" y="0"/>
                  </a:lnTo>
                  <a:lnTo>
                    <a:pt x="7874000" y="381426"/>
                  </a:lnTo>
                  <a:lnTo>
                    <a:pt x="7554087" y="762853"/>
                  </a:lnTo>
                  <a:lnTo>
                    <a:pt x="0" y="762853"/>
                  </a:lnTo>
                  <a:close/>
                </a:path>
              </a:pathLst>
            </a:custGeom>
            <a:solidFill>
              <a:srgbClr val="5FCBEF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0" y="0"/>
              <a:ext cx="7905750" cy="802670"/>
            </a:xfrm>
            <a:custGeom>
              <a:avLst/>
              <a:gdLst/>
              <a:ahLst/>
              <a:cxnLst/>
              <a:rect l="l" t="t" r="r" b="b"/>
              <a:pathLst>
                <a:path w="7905750" h="802670">
                  <a:moveTo>
                    <a:pt x="15875" y="0"/>
                  </a:moveTo>
                  <a:lnTo>
                    <a:pt x="7569962" y="0"/>
                  </a:lnTo>
                  <a:cubicBezTo>
                    <a:pt x="7574026" y="0"/>
                    <a:pt x="7577963" y="1904"/>
                    <a:pt x="7580884" y="5553"/>
                  </a:cubicBezTo>
                  <a:lnTo>
                    <a:pt x="7900797" y="386980"/>
                  </a:lnTo>
                  <a:cubicBezTo>
                    <a:pt x="7903972" y="390787"/>
                    <a:pt x="7905750" y="395865"/>
                    <a:pt x="7905750" y="401259"/>
                  </a:cubicBezTo>
                  <a:cubicBezTo>
                    <a:pt x="7905750" y="406654"/>
                    <a:pt x="7903972" y="411890"/>
                    <a:pt x="7900797" y="415539"/>
                  </a:cubicBezTo>
                  <a:lnTo>
                    <a:pt x="7580884" y="797124"/>
                  </a:lnTo>
                  <a:cubicBezTo>
                    <a:pt x="7577963" y="800615"/>
                    <a:pt x="7574026" y="802670"/>
                    <a:pt x="7569962" y="802670"/>
                  </a:cubicBezTo>
                  <a:lnTo>
                    <a:pt x="15875" y="802670"/>
                  </a:lnTo>
                  <a:cubicBezTo>
                    <a:pt x="7112" y="802670"/>
                    <a:pt x="0" y="793792"/>
                    <a:pt x="0" y="782844"/>
                  </a:cubicBezTo>
                  <a:lnTo>
                    <a:pt x="0" y="19833"/>
                  </a:lnTo>
                  <a:cubicBezTo>
                    <a:pt x="0" y="8885"/>
                    <a:pt x="7112" y="0"/>
                    <a:pt x="15875" y="0"/>
                  </a:cubicBezTo>
                  <a:moveTo>
                    <a:pt x="15875" y="39666"/>
                  </a:moveTo>
                  <a:lnTo>
                    <a:pt x="15875" y="19833"/>
                  </a:lnTo>
                  <a:lnTo>
                    <a:pt x="31750" y="19833"/>
                  </a:lnTo>
                  <a:lnTo>
                    <a:pt x="31750" y="782844"/>
                  </a:lnTo>
                  <a:lnTo>
                    <a:pt x="15875" y="782844"/>
                  </a:lnTo>
                  <a:lnTo>
                    <a:pt x="15875" y="763011"/>
                  </a:lnTo>
                  <a:lnTo>
                    <a:pt x="7569962" y="763011"/>
                  </a:lnTo>
                  <a:lnTo>
                    <a:pt x="7569962" y="782844"/>
                  </a:lnTo>
                  <a:lnTo>
                    <a:pt x="7559040" y="768564"/>
                  </a:lnTo>
                  <a:lnTo>
                    <a:pt x="7878953" y="387138"/>
                  </a:lnTo>
                  <a:lnTo>
                    <a:pt x="7889875" y="401418"/>
                  </a:lnTo>
                  <a:lnTo>
                    <a:pt x="7878953" y="415698"/>
                  </a:lnTo>
                  <a:lnTo>
                    <a:pt x="7558913" y="34113"/>
                  </a:lnTo>
                  <a:lnTo>
                    <a:pt x="7569835" y="19833"/>
                  </a:lnTo>
                  <a:lnTo>
                    <a:pt x="7569835" y="39666"/>
                  </a:lnTo>
                  <a:lnTo>
                    <a:pt x="15875" y="39666"/>
                  </a:lnTo>
                  <a:close/>
                </a:path>
              </a:pathLst>
            </a:custGeom>
            <a:solidFill>
              <a:srgbClr val="4495B0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9525"/>
              <a:ext cx="7905747" cy="7931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2999"/>
                </a:lnSpc>
              </a:pPr>
              <a:r>
                <a:rPr lang="en-US" sz="2499" b="1" dirty="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2.</a:t>
              </a:r>
              <a:r>
                <a:rPr lang="vi-VN" sz="2499" b="1" dirty="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4</a:t>
              </a:r>
              <a:r>
                <a:rPr lang="en-US" sz="2499" b="1" dirty="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 </a:t>
              </a:r>
              <a:r>
                <a:rPr lang="en-US" sz="2499" b="1" dirty="0" err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Thiết</a:t>
              </a:r>
              <a:r>
                <a:rPr lang="en-US" sz="2499" b="1" dirty="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 </a:t>
              </a:r>
              <a:r>
                <a:rPr lang="en-US" sz="2499" b="1" dirty="0" err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kế</a:t>
              </a:r>
              <a:r>
                <a:rPr lang="en-US" sz="2499" b="1" dirty="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 </a:t>
              </a:r>
              <a:r>
                <a:rPr lang="vi-VN" sz="2499" b="1" dirty="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giao diện</a:t>
              </a:r>
              <a:endParaRPr lang="en-US" sz="2499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endParaRP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6605555" y="9170497"/>
            <a:ext cx="1577120" cy="990966"/>
            <a:chOff x="0" y="0"/>
            <a:chExt cx="2102827" cy="1321288"/>
          </a:xfrm>
        </p:grpSpPr>
        <p:sp>
          <p:nvSpPr>
            <p:cNvPr id="29" name="Freeform 29"/>
            <p:cNvSpPr/>
            <p:nvPr/>
          </p:nvSpPr>
          <p:spPr>
            <a:xfrm>
              <a:off x="15875" y="15875"/>
              <a:ext cx="2071116" cy="1289558"/>
            </a:xfrm>
            <a:custGeom>
              <a:avLst/>
              <a:gdLst/>
              <a:ahLst/>
              <a:cxnLst/>
              <a:rect l="l" t="t" r="r" b="b"/>
              <a:pathLst>
                <a:path w="2071116" h="1289558">
                  <a:moveTo>
                    <a:pt x="0" y="644779"/>
                  </a:moveTo>
                  <a:cubicBezTo>
                    <a:pt x="0" y="288671"/>
                    <a:pt x="463677" y="0"/>
                    <a:pt x="1035558" y="0"/>
                  </a:cubicBezTo>
                  <a:cubicBezTo>
                    <a:pt x="1607439" y="0"/>
                    <a:pt x="2071116" y="288671"/>
                    <a:pt x="2071116" y="644779"/>
                  </a:cubicBezTo>
                  <a:cubicBezTo>
                    <a:pt x="2071116" y="1000887"/>
                    <a:pt x="1607439" y="1289558"/>
                    <a:pt x="1035558" y="1289558"/>
                  </a:cubicBezTo>
                  <a:cubicBezTo>
                    <a:pt x="463677" y="1289558"/>
                    <a:pt x="0" y="1000887"/>
                    <a:pt x="0" y="644779"/>
                  </a:cubicBezTo>
                  <a:close/>
                </a:path>
              </a:pathLst>
            </a:custGeom>
            <a:solidFill>
              <a:srgbClr val="5FCBEF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0" y="0"/>
              <a:ext cx="2102866" cy="1321308"/>
            </a:xfrm>
            <a:custGeom>
              <a:avLst/>
              <a:gdLst/>
              <a:ahLst/>
              <a:cxnLst/>
              <a:rect l="l" t="t" r="r" b="b"/>
              <a:pathLst>
                <a:path w="2102866" h="1321308">
                  <a:moveTo>
                    <a:pt x="0" y="660654"/>
                  </a:moveTo>
                  <a:cubicBezTo>
                    <a:pt x="0" y="289814"/>
                    <a:pt x="478282" y="0"/>
                    <a:pt x="1051433" y="0"/>
                  </a:cubicBezTo>
                  <a:cubicBezTo>
                    <a:pt x="1624584" y="0"/>
                    <a:pt x="2102866" y="289814"/>
                    <a:pt x="2102866" y="660654"/>
                  </a:cubicBezTo>
                  <a:lnTo>
                    <a:pt x="2086991" y="660654"/>
                  </a:lnTo>
                  <a:lnTo>
                    <a:pt x="2102866" y="660654"/>
                  </a:lnTo>
                  <a:cubicBezTo>
                    <a:pt x="2102866" y="1031494"/>
                    <a:pt x="1624584" y="1321308"/>
                    <a:pt x="1051433" y="1321308"/>
                  </a:cubicBezTo>
                  <a:lnTo>
                    <a:pt x="1051433" y="1305433"/>
                  </a:lnTo>
                  <a:lnTo>
                    <a:pt x="1051433" y="1321308"/>
                  </a:lnTo>
                  <a:cubicBezTo>
                    <a:pt x="478282" y="1321308"/>
                    <a:pt x="0" y="1031494"/>
                    <a:pt x="0" y="660654"/>
                  </a:cubicBezTo>
                  <a:lnTo>
                    <a:pt x="15875" y="660654"/>
                  </a:lnTo>
                  <a:lnTo>
                    <a:pt x="31750" y="660654"/>
                  </a:lnTo>
                  <a:lnTo>
                    <a:pt x="15875" y="660654"/>
                  </a:lnTo>
                  <a:lnTo>
                    <a:pt x="0" y="660654"/>
                  </a:lnTo>
                  <a:moveTo>
                    <a:pt x="31750" y="660654"/>
                  </a:moveTo>
                  <a:cubicBezTo>
                    <a:pt x="31750" y="669417"/>
                    <a:pt x="24638" y="676529"/>
                    <a:pt x="15875" y="676529"/>
                  </a:cubicBezTo>
                  <a:cubicBezTo>
                    <a:pt x="7112" y="676529"/>
                    <a:pt x="0" y="669417"/>
                    <a:pt x="0" y="660654"/>
                  </a:cubicBezTo>
                  <a:cubicBezTo>
                    <a:pt x="0" y="651891"/>
                    <a:pt x="7112" y="644779"/>
                    <a:pt x="15875" y="644779"/>
                  </a:cubicBezTo>
                  <a:cubicBezTo>
                    <a:pt x="24638" y="644779"/>
                    <a:pt x="31750" y="651891"/>
                    <a:pt x="31750" y="660654"/>
                  </a:cubicBezTo>
                  <a:cubicBezTo>
                    <a:pt x="31750" y="1002030"/>
                    <a:pt x="480695" y="1289558"/>
                    <a:pt x="1051433" y="1289558"/>
                  </a:cubicBezTo>
                  <a:cubicBezTo>
                    <a:pt x="1622171" y="1289558"/>
                    <a:pt x="2071116" y="1002030"/>
                    <a:pt x="2071116" y="660654"/>
                  </a:cubicBezTo>
                  <a:cubicBezTo>
                    <a:pt x="2071116" y="319278"/>
                    <a:pt x="1622171" y="31750"/>
                    <a:pt x="1051433" y="31750"/>
                  </a:cubicBezTo>
                  <a:lnTo>
                    <a:pt x="1051433" y="15875"/>
                  </a:lnTo>
                  <a:lnTo>
                    <a:pt x="1051433" y="31750"/>
                  </a:lnTo>
                  <a:cubicBezTo>
                    <a:pt x="480695" y="31750"/>
                    <a:pt x="31750" y="319278"/>
                    <a:pt x="31750" y="660654"/>
                  </a:cubicBezTo>
                  <a:close/>
                </a:path>
              </a:pathLst>
            </a:custGeom>
            <a:solidFill>
              <a:srgbClr val="4495B0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0"/>
              <a:ext cx="2102827" cy="13212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vi-VN" sz="3500" b="1" dirty="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10</a:t>
              </a:r>
              <a:endParaRPr lang="en-US" sz="35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endParaRPr>
            </a:p>
          </p:txBody>
        </p:sp>
      </p:grpSp>
      <p:pic>
        <p:nvPicPr>
          <p:cNvPr id="35" name="Picture 34" descr="A screenshot of a computer&#10;&#10;Description automatically generated">
            <a:extLst>
              <a:ext uri="{FF2B5EF4-FFF2-40B4-BE49-F238E27FC236}">
                <a16:creationId xmlns:a16="http://schemas.microsoft.com/office/drawing/2014/main" id="{BEA08154-FA2B-4E80-A1A2-36184CCCBD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94288" y="2513512"/>
            <a:ext cx="12719717" cy="77734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677205C-239E-4DBE-90DD-322CA2662847}"/>
              </a:ext>
            </a:extLst>
          </p:cNvPr>
          <p:cNvSpPr txBox="1"/>
          <p:nvPr/>
        </p:nvSpPr>
        <p:spPr>
          <a:xfrm>
            <a:off x="8076818" y="186713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b="1" dirty="0"/>
              <a:t>TRANG CHỦ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60820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69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4">
            <a:off x="10406482" y="7904560"/>
            <a:ext cx="8608174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3" cy="10299700"/>
            <a:chOff x="0" y="0"/>
            <a:chExt cx="6014698" cy="137329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12941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0"/>
            <a:chOff x="0" y="0"/>
            <a:chExt cx="5177116" cy="137329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3922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0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0"/>
            <a:chOff x="0" y="0"/>
            <a:chExt cx="5708652" cy="13732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24706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0"/>
            <a:chOff x="0" y="0"/>
            <a:chExt cx="2580188" cy="137329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48627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8" y="-12700"/>
            <a:ext cx="1874737" cy="10299700"/>
            <a:chOff x="0" y="0"/>
            <a:chExt cx="2499650" cy="1373293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63922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1"/>
            <a:ext cx="2725738" cy="4902199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099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48627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-11906" y="459091"/>
            <a:ext cx="9577986" cy="909786"/>
            <a:chOff x="0" y="0"/>
            <a:chExt cx="12770648" cy="1213048"/>
          </a:xfrm>
        </p:grpSpPr>
        <p:sp>
          <p:nvSpPr>
            <p:cNvPr id="21" name="Freeform 21"/>
            <p:cNvSpPr/>
            <p:nvPr/>
          </p:nvSpPr>
          <p:spPr>
            <a:xfrm>
              <a:off x="15875" y="15875"/>
              <a:ext cx="12738862" cy="1181354"/>
            </a:xfrm>
            <a:custGeom>
              <a:avLst/>
              <a:gdLst/>
              <a:ahLst/>
              <a:cxnLst/>
              <a:rect l="l" t="t" r="r" b="b"/>
              <a:pathLst>
                <a:path w="12738862" h="1181354">
                  <a:moveTo>
                    <a:pt x="0" y="0"/>
                  </a:moveTo>
                  <a:lnTo>
                    <a:pt x="12133834" y="0"/>
                  </a:lnTo>
                  <a:lnTo>
                    <a:pt x="12738862" y="590677"/>
                  </a:lnTo>
                  <a:lnTo>
                    <a:pt x="12133834" y="1181354"/>
                  </a:lnTo>
                  <a:lnTo>
                    <a:pt x="0" y="1181354"/>
                  </a:lnTo>
                  <a:close/>
                </a:path>
              </a:pathLst>
            </a:custGeom>
            <a:solidFill>
              <a:srgbClr val="5FCBEF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0" y="0"/>
              <a:ext cx="12770612" cy="1213104"/>
            </a:xfrm>
            <a:custGeom>
              <a:avLst/>
              <a:gdLst/>
              <a:ahLst/>
              <a:cxnLst/>
              <a:rect l="l" t="t" r="r" b="b"/>
              <a:pathLst>
                <a:path w="12770612" h="1213104">
                  <a:moveTo>
                    <a:pt x="15875" y="0"/>
                  </a:moveTo>
                  <a:lnTo>
                    <a:pt x="12149709" y="0"/>
                  </a:lnTo>
                  <a:cubicBezTo>
                    <a:pt x="12153900" y="0"/>
                    <a:pt x="12157837" y="1651"/>
                    <a:pt x="12160758" y="4572"/>
                  </a:cubicBezTo>
                  <a:lnTo>
                    <a:pt x="12765786" y="595249"/>
                  </a:lnTo>
                  <a:cubicBezTo>
                    <a:pt x="12768834" y="598297"/>
                    <a:pt x="12770612" y="602361"/>
                    <a:pt x="12770612" y="606552"/>
                  </a:cubicBezTo>
                  <a:cubicBezTo>
                    <a:pt x="12770612" y="610743"/>
                    <a:pt x="12768834" y="614934"/>
                    <a:pt x="12765786" y="617855"/>
                  </a:cubicBezTo>
                  <a:lnTo>
                    <a:pt x="12160885" y="1208532"/>
                  </a:lnTo>
                  <a:cubicBezTo>
                    <a:pt x="12157964" y="1211453"/>
                    <a:pt x="12153900" y="1213104"/>
                    <a:pt x="12149836" y="1213104"/>
                  </a:cubicBezTo>
                  <a:lnTo>
                    <a:pt x="15875" y="1213104"/>
                  </a:lnTo>
                  <a:cubicBezTo>
                    <a:pt x="7112" y="1213104"/>
                    <a:pt x="0" y="1205992"/>
                    <a:pt x="0" y="1197229"/>
                  </a:cubicBezTo>
                  <a:lnTo>
                    <a:pt x="0" y="15875"/>
                  </a:lnTo>
                  <a:cubicBezTo>
                    <a:pt x="0" y="7112"/>
                    <a:pt x="7112" y="0"/>
                    <a:pt x="15875" y="0"/>
                  </a:cubicBezTo>
                  <a:moveTo>
                    <a:pt x="15875" y="31750"/>
                  </a:moveTo>
                  <a:lnTo>
                    <a:pt x="15875" y="15875"/>
                  </a:lnTo>
                  <a:lnTo>
                    <a:pt x="31750" y="15875"/>
                  </a:lnTo>
                  <a:lnTo>
                    <a:pt x="31750" y="1197229"/>
                  </a:lnTo>
                  <a:lnTo>
                    <a:pt x="15875" y="1197229"/>
                  </a:lnTo>
                  <a:lnTo>
                    <a:pt x="15875" y="1181354"/>
                  </a:lnTo>
                  <a:lnTo>
                    <a:pt x="12149709" y="1181354"/>
                  </a:lnTo>
                  <a:lnTo>
                    <a:pt x="12149709" y="1197229"/>
                  </a:lnTo>
                  <a:lnTo>
                    <a:pt x="12138660" y="1185926"/>
                  </a:lnTo>
                  <a:lnTo>
                    <a:pt x="12743688" y="595249"/>
                  </a:lnTo>
                  <a:lnTo>
                    <a:pt x="12754737" y="606552"/>
                  </a:lnTo>
                  <a:lnTo>
                    <a:pt x="12743688" y="617855"/>
                  </a:lnTo>
                  <a:lnTo>
                    <a:pt x="12138660" y="27178"/>
                  </a:lnTo>
                  <a:lnTo>
                    <a:pt x="12149709" y="15875"/>
                  </a:lnTo>
                  <a:lnTo>
                    <a:pt x="12149709" y="31750"/>
                  </a:lnTo>
                  <a:lnTo>
                    <a:pt x="15875" y="31750"/>
                  </a:lnTo>
                  <a:close/>
                </a:path>
              </a:pathLst>
            </a:custGeom>
            <a:solidFill>
              <a:srgbClr val="4495B0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9525"/>
              <a:ext cx="12770648" cy="12225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600"/>
                </a:lnSpc>
              </a:pPr>
              <a:r>
                <a:rPr lang="en-US" sz="3000" b="1">
                  <a:solidFill>
                    <a:srgbClr val="FF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2. PHÂN TÍCH VÀ THIẾT KẾ HỆ THỐNG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-11904" y="1640214"/>
            <a:ext cx="5929312" cy="602003"/>
            <a:chOff x="0" y="0"/>
            <a:chExt cx="7905750" cy="802670"/>
          </a:xfrm>
        </p:grpSpPr>
        <p:sp>
          <p:nvSpPr>
            <p:cNvPr id="25" name="Freeform 25"/>
            <p:cNvSpPr/>
            <p:nvPr/>
          </p:nvSpPr>
          <p:spPr>
            <a:xfrm>
              <a:off x="15875" y="19833"/>
              <a:ext cx="7874001" cy="762853"/>
            </a:xfrm>
            <a:custGeom>
              <a:avLst/>
              <a:gdLst/>
              <a:ahLst/>
              <a:cxnLst/>
              <a:rect l="l" t="t" r="r" b="b"/>
              <a:pathLst>
                <a:path w="7874000" h="762853">
                  <a:moveTo>
                    <a:pt x="0" y="0"/>
                  </a:moveTo>
                  <a:lnTo>
                    <a:pt x="7554087" y="0"/>
                  </a:lnTo>
                  <a:lnTo>
                    <a:pt x="7874000" y="381426"/>
                  </a:lnTo>
                  <a:lnTo>
                    <a:pt x="7554087" y="762853"/>
                  </a:lnTo>
                  <a:lnTo>
                    <a:pt x="0" y="762853"/>
                  </a:lnTo>
                  <a:close/>
                </a:path>
              </a:pathLst>
            </a:custGeom>
            <a:solidFill>
              <a:srgbClr val="5FCBEF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0" y="0"/>
              <a:ext cx="7905750" cy="802670"/>
            </a:xfrm>
            <a:custGeom>
              <a:avLst/>
              <a:gdLst/>
              <a:ahLst/>
              <a:cxnLst/>
              <a:rect l="l" t="t" r="r" b="b"/>
              <a:pathLst>
                <a:path w="7905750" h="802670">
                  <a:moveTo>
                    <a:pt x="15875" y="0"/>
                  </a:moveTo>
                  <a:lnTo>
                    <a:pt x="7569962" y="0"/>
                  </a:lnTo>
                  <a:cubicBezTo>
                    <a:pt x="7574026" y="0"/>
                    <a:pt x="7577963" y="1904"/>
                    <a:pt x="7580884" y="5553"/>
                  </a:cubicBezTo>
                  <a:lnTo>
                    <a:pt x="7900797" y="386980"/>
                  </a:lnTo>
                  <a:cubicBezTo>
                    <a:pt x="7903972" y="390787"/>
                    <a:pt x="7905750" y="395865"/>
                    <a:pt x="7905750" y="401259"/>
                  </a:cubicBezTo>
                  <a:cubicBezTo>
                    <a:pt x="7905750" y="406654"/>
                    <a:pt x="7903972" y="411890"/>
                    <a:pt x="7900797" y="415539"/>
                  </a:cubicBezTo>
                  <a:lnTo>
                    <a:pt x="7580884" y="797124"/>
                  </a:lnTo>
                  <a:cubicBezTo>
                    <a:pt x="7577963" y="800615"/>
                    <a:pt x="7574026" y="802670"/>
                    <a:pt x="7569962" y="802670"/>
                  </a:cubicBezTo>
                  <a:lnTo>
                    <a:pt x="15875" y="802670"/>
                  </a:lnTo>
                  <a:cubicBezTo>
                    <a:pt x="7112" y="802670"/>
                    <a:pt x="0" y="793792"/>
                    <a:pt x="0" y="782844"/>
                  </a:cubicBezTo>
                  <a:lnTo>
                    <a:pt x="0" y="19833"/>
                  </a:lnTo>
                  <a:cubicBezTo>
                    <a:pt x="0" y="8885"/>
                    <a:pt x="7112" y="0"/>
                    <a:pt x="15875" y="0"/>
                  </a:cubicBezTo>
                  <a:moveTo>
                    <a:pt x="15875" y="39666"/>
                  </a:moveTo>
                  <a:lnTo>
                    <a:pt x="15875" y="19833"/>
                  </a:lnTo>
                  <a:lnTo>
                    <a:pt x="31750" y="19833"/>
                  </a:lnTo>
                  <a:lnTo>
                    <a:pt x="31750" y="782844"/>
                  </a:lnTo>
                  <a:lnTo>
                    <a:pt x="15875" y="782844"/>
                  </a:lnTo>
                  <a:lnTo>
                    <a:pt x="15875" y="763011"/>
                  </a:lnTo>
                  <a:lnTo>
                    <a:pt x="7569962" y="763011"/>
                  </a:lnTo>
                  <a:lnTo>
                    <a:pt x="7569962" y="782844"/>
                  </a:lnTo>
                  <a:lnTo>
                    <a:pt x="7559040" y="768564"/>
                  </a:lnTo>
                  <a:lnTo>
                    <a:pt x="7878953" y="387138"/>
                  </a:lnTo>
                  <a:lnTo>
                    <a:pt x="7889875" y="401418"/>
                  </a:lnTo>
                  <a:lnTo>
                    <a:pt x="7878953" y="415698"/>
                  </a:lnTo>
                  <a:lnTo>
                    <a:pt x="7558913" y="34113"/>
                  </a:lnTo>
                  <a:lnTo>
                    <a:pt x="7569835" y="19833"/>
                  </a:lnTo>
                  <a:lnTo>
                    <a:pt x="7569835" y="39666"/>
                  </a:lnTo>
                  <a:lnTo>
                    <a:pt x="15875" y="39666"/>
                  </a:lnTo>
                  <a:close/>
                </a:path>
              </a:pathLst>
            </a:custGeom>
            <a:solidFill>
              <a:srgbClr val="4495B0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9525"/>
              <a:ext cx="7905747" cy="7931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2999"/>
                </a:lnSpc>
              </a:pPr>
              <a:r>
                <a:rPr lang="en-US" sz="2499" b="1" dirty="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2.</a:t>
              </a:r>
              <a:r>
                <a:rPr lang="vi-VN" sz="2499" b="1" dirty="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4</a:t>
              </a:r>
              <a:r>
                <a:rPr lang="en-US" sz="2499" b="1" dirty="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 </a:t>
              </a:r>
              <a:r>
                <a:rPr lang="en-US" sz="2499" b="1" dirty="0" err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Thiết</a:t>
              </a:r>
              <a:r>
                <a:rPr lang="en-US" sz="2499" b="1" dirty="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 </a:t>
              </a:r>
              <a:r>
                <a:rPr lang="en-US" sz="2499" b="1" dirty="0" err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kế</a:t>
              </a:r>
              <a:r>
                <a:rPr lang="en-US" sz="2499" b="1" dirty="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 </a:t>
              </a:r>
              <a:r>
                <a:rPr lang="vi-VN" sz="2499" b="1" dirty="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giao diện</a:t>
              </a:r>
              <a:endParaRPr lang="en-US" sz="2499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endParaRP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6605555" y="9170497"/>
            <a:ext cx="1577120" cy="990966"/>
            <a:chOff x="0" y="0"/>
            <a:chExt cx="2102827" cy="1321288"/>
          </a:xfrm>
        </p:grpSpPr>
        <p:sp>
          <p:nvSpPr>
            <p:cNvPr id="29" name="Freeform 29"/>
            <p:cNvSpPr/>
            <p:nvPr/>
          </p:nvSpPr>
          <p:spPr>
            <a:xfrm>
              <a:off x="15875" y="15875"/>
              <a:ext cx="2071116" cy="1289558"/>
            </a:xfrm>
            <a:custGeom>
              <a:avLst/>
              <a:gdLst/>
              <a:ahLst/>
              <a:cxnLst/>
              <a:rect l="l" t="t" r="r" b="b"/>
              <a:pathLst>
                <a:path w="2071116" h="1289558">
                  <a:moveTo>
                    <a:pt x="0" y="644779"/>
                  </a:moveTo>
                  <a:cubicBezTo>
                    <a:pt x="0" y="288671"/>
                    <a:pt x="463677" y="0"/>
                    <a:pt x="1035558" y="0"/>
                  </a:cubicBezTo>
                  <a:cubicBezTo>
                    <a:pt x="1607439" y="0"/>
                    <a:pt x="2071116" y="288671"/>
                    <a:pt x="2071116" y="644779"/>
                  </a:cubicBezTo>
                  <a:cubicBezTo>
                    <a:pt x="2071116" y="1000887"/>
                    <a:pt x="1607439" y="1289558"/>
                    <a:pt x="1035558" y="1289558"/>
                  </a:cubicBezTo>
                  <a:cubicBezTo>
                    <a:pt x="463677" y="1289558"/>
                    <a:pt x="0" y="1000887"/>
                    <a:pt x="0" y="644779"/>
                  </a:cubicBezTo>
                  <a:close/>
                </a:path>
              </a:pathLst>
            </a:custGeom>
            <a:solidFill>
              <a:srgbClr val="5FCBEF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0" y="0"/>
              <a:ext cx="2102866" cy="1321308"/>
            </a:xfrm>
            <a:custGeom>
              <a:avLst/>
              <a:gdLst/>
              <a:ahLst/>
              <a:cxnLst/>
              <a:rect l="l" t="t" r="r" b="b"/>
              <a:pathLst>
                <a:path w="2102866" h="1321308">
                  <a:moveTo>
                    <a:pt x="0" y="660654"/>
                  </a:moveTo>
                  <a:cubicBezTo>
                    <a:pt x="0" y="289814"/>
                    <a:pt x="478282" y="0"/>
                    <a:pt x="1051433" y="0"/>
                  </a:cubicBezTo>
                  <a:cubicBezTo>
                    <a:pt x="1624584" y="0"/>
                    <a:pt x="2102866" y="289814"/>
                    <a:pt x="2102866" y="660654"/>
                  </a:cubicBezTo>
                  <a:lnTo>
                    <a:pt x="2086991" y="660654"/>
                  </a:lnTo>
                  <a:lnTo>
                    <a:pt x="2102866" y="660654"/>
                  </a:lnTo>
                  <a:cubicBezTo>
                    <a:pt x="2102866" y="1031494"/>
                    <a:pt x="1624584" y="1321308"/>
                    <a:pt x="1051433" y="1321308"/>
                  </a:cubicBezTo>
                  <a:lnTo>
                    <a:pt x="1051433" y="1305433"/>
                  </a:lnTo>
                  <a:lnTo>
                    <a:pt x="1051433" y="1321308"/>
                  </a:lnTo>
                  <a:cubicBezTo>
                    <a:pt x="478282" y="1321308"/>
                    <a:pt x="0" y="1031494"/>
                    <a:pt x="0" y="660654"/>
                  </a:cubicBezTo>
                  <a:lnTo>
                    <a:pt x="15875" y="660654"/>
                  </a:lnTo>
                  <a:lnTo>
                    <a:pt x="31750" y="660654"/>
                  </a:lnTo>
                  <a:lnTo>
                    <a:pt x="15875" y="660654"/>
                  </a:lnTo>
                  <a:lnTo>
                    <a:pt x="0" y="660654"/>
                  </a:lnTo>
                  <a:moveTo>
                    <a:pt x="31750" y="660654"/>
                  </a:moveTo>
                  <a:cubicBezTo>
                    <a:pt x="31750" y="669417"/>
                    <a:pt x="24638" y="676529"/>
                    <a:pt x="15875" y="676529"/>
                  </a:cubicBezTo>
                  <a:cubicBezTo>
                    <a:pt x="7112" y="676529"/>
                    <a:pt x="0" y="669417"/>
                    <a:pt x="0" y="660654"/>
                  </a:cubicBezTo>
                  <a:cubicBezTo>
                    <a:pt x="0" y="651891"/>
                    <a:pt x="7112" y="644779"/>
                    <a:pt x="15875" y="644779"/>
                  </a:cubicBezTo>
                  <a:cubicBezTo>
                    <a:pt x="24638" y="644779"/>
                    <a:pt x="31750" y="651891"/>
                    <a:pt x="31750" y="660654"/>
                  </a:cubicBezTo>
                  <a:cubicBezTo>
                    <a:pt x="31750" y="1002030"/>
                    <a:pt x="480695" y="1289558"/>
                    <a:pt x="1051433" y="1289558"/>
                  </a:cubicBezTo>
                  <a:cubicBezTo>
                    <a:pt x="1622171" y="1289558"/>
                    <a:pt x="2071116" y="1002030"/>
                    <a:pt x="2071116" y="660654"/>
                  </a:cubicBezTo>
                  <a:cubicBezTo>
                    <a:pt x="2071116" y="319278"/>
                    <a:pt x="1622171" y="31750"/>
                    <a:pt x="1051433" y="31750"/>
                  </a:cubicBezTo>
                  <a:lnTo>
                    <a:pt x="1051433" y="15875"/>
                  </a:lnTo>
                  <a:lnTo>
                    <a:pt x="1051433" y="31750"/>
                  </a:lnTo>
                  <a:cubicBezTo>
                    <a:pt x="480695" y="31750"/>
                    <a:pt x="31750" y="319278"/>
                    <a:pt x="31750" y="660654"/>
                  </a:cubicBezTo>
                  <a:close/>
                </a:path>
              </a:pathLst>
            </a:custGeom>
            <a:solidFill>
              <a:srgbClr val="4495B0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0"/>
              <a:ext cx="2102827" cy="13212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vi-VN" sz="3500" b="1" dirty="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11</a:t>
              </a:r>
              <a:endParaRPr lang="en-US" sz="35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677205C-239E-4DBE-90DD-322CA2662847}"/>
              </a:ext>
            </a:extLst>
          </p:cNvPr>
          <p:cNvSpPr txBox="1"/>
          <p:nvPr/>
        </p:nvSpPr>
        <p:spPr>
          <a:xfrm>
            <a:off x="7922013" y="1863198"/>
            <a:ext cx="3288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b="1" dirty="0"/>
              <a:t>TRANG KHÁC</a:t>
            </a:r>
            <a:endParaRPr lang="en-US" sz="3600" b="1" dirty="0"/>
          </a:p>
        </p:txBody>
      </p:sp>
      <p:pic>
        <p:nvPicPr>
          <p:cNvPr id="34" name="Picture 33" descr="A screenshot of a computer&#10;&#10;Description automatically generated">
            <a:extLst>
              <a:ext uri="{FF2B5EF4-FFF2-40B4-BE49-F238E27FC236}">
                <a16:creationId xmlns:a16="http://schemas.microsoft.com/office/drawing/2014/main" id="{D194FA54-BEC9-45F1-830D-A6CE7E36A2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75968" y="2574841"/>
            <a:ext cx="6168032" cy="3987810"/>
          </a:xfrm>
          <a:prstGeom prst="rect">
            <a:avLst/>
          </a:prstGeom>
        </p:spPr>
      </p:pic>
      <p:pic>
        <p:nvPicPr>
          <p:cNvPr id="36" name="Picture 35" descr="A screenshot of a computer&#10;&#10;Description automatically generated">
            <a:extLst>
              <a:ext uri="{FF2B5EF4-FFF2-40B4-BE49-F238E27FC236}">
                <a16:creationId xmlns:a16="http://schemas.microsoft.com/office/drawing/2014/main" id="{56CE0715-37F5-41CC-95E6-D025D58DD1A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472524" y="2380104"/>
            <a:ext cx="6131766" cy="398781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911036E-025B-43C6-A9DE-931206B027B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472524" y="6666359"/>
            <a:ext cx="6168032" cy="3620610"/>
          </a:xfrm>
          <a:prstGeom prst="rect">
            <a:avLst/>
          </a:prstGeom>
        </p:spPr>
      </p:pic>
      <p:pic>
        <p:nvPicPr>
          <p:cNvPr id="38" name="Picture 37" descr="A screenshot of a computer&#10;&#10;Description automatically generated">
            <a:extLst>
              <a:ext uri="{FF2B5EF4-FFF2-40B4-BE49-F238E27FC236}">
                <a16:creationId xmlns:a16="http://schemas.microsoft.com/office/drawing/2014/main" id="{0585B566-A882-4E09-9F53-80167C30307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923763" y="6562693"/>
            <a:ext cx="6168032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75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69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4">
            <a:off x="10406482" y="7904560"/>
            <a:ext cx="8608174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3" cy="10299700"/>
            <a:chOff x="0" y="0"/>
            <a:chExt cx="6014698" cy="137329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12941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0"/>
            <a:chOff x="0" y="0"/>
            <a:chExt cx="5177116" cy="137329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3922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0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0"/>
            <a:chOff x="0" y="0"/>
            <a:chExt cx="5708652" cy="13732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24706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0"/>
            <a:chOff x="0" y="0"/>
            <a:chExt cx="2580188" cy="137329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48627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8" y="-12700"/>
            <a:ext cx="1874737" cy="10299700"/>
            <a:chOff x="0" y="0"/>
            <a:chExt cx="2499650" cy="1373293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63922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1"/>
            <a:ext cx="2725738" cy="4902199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099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48627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16605555" y="9170497"/>
            <a:ext cx="1577120" cy="990966"/>
            <a:chOff x="0" y="0"/>
            <a:chExt cx="2102827" cy="1321288"/>
          </a:xfrm>
        </p:grpSpPr>
        <p:sp>
          <p:nvSpPr>
            <p:cNvPr id="21" name="Freeform 21"/>
            <p:cNvSpPr/>
            <p:nvPr/>
          </p:nvSpPr>
          <p:spPr>
            <a:xfrm>
              <a:off x="15875" y="15875"/>
              <a:ext cx="2071116" cy="1289558"/>
            </a:xfrm>
            <a:custGeom>
              <a:avLst/>
              <a:gdLst/>
              <a:ahLst/>
              <a:cxnLst/>
              <a:rect l="l" t="t" r="r" b="b"/>
              <a:pathLst>
                <a:path w="2071116" h="1289558">
                  <a:moveTo>
                    <a:pt x="0" y="644779"/>
                  </a:moveTo>
                  <a:cubicBezTo>
                    <a:pt x="0" y="288671"/>
                    <a:pt x="463677" y="0"/>
                    <a:pt x="1035558" y="0"/>
                  </a:cubicBezTo>
                  <a:cubicBezTo>
                    <a:pt x="1607439" y="0"/>
                    <a:pt x="2071116" y="288671"/>
                    <a:pt x="2071116" y="644779"/>
                  </a:cubicBezTo>
                  <a:cubicBezTo>
                    <a:pt x="2071116" y="1000887"/>
                    <a:pt x="1607439" y="1289558"/>
                    <a:pt x="1035558" y="1289558"/>
                  </a:cubicBezTo>
                  <a:cubicBezTo>
                    <a:pt x="463677" y="1289558"/>
                    <a:pt x="0" y="1000887"/>
                    <a:pt x="0" y="644779"/>
                  </a:cubicBezTo>
                  <a:close/>
                </a:path>
              </a:pathLst>
            </a:custGeom>
            <a:solidFill>
              <a:srgbClr val="5FCBEF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0" y="0"/>
              <a:ext cx="2102866" cy="1321308"/>
            </a:xfrm>
            <a:custGeom>
              <a:avLst/>
              <a:gdLst/>
              <a:ahLst/>
              <a:cxnLst/>
              <a:rect l="l" t="t" r="r" b="b"/>
              <a:pathLst>
                <a:path w="2102866" h="1321308">
                  <a:moveTo>
                    <a:pt x="0" y="660654"/>
                  </a:moveTo>
                  <a:cubicBezTo>
                    <a:pt x="0" y="289814"/>
                    <a:pt x="478282" y="0"/>
                    <a:pt x="1051433" y="0"/>
                  </a:cubicBezTo>
                  <a:cubicBezTo>
                    <a:pt x="1624584" y="0"/>
                    <a:pt x="2102866" y="289814"/>
                    <a:pt x="2102866" y="660654"/>
                  </a:cubicBezTo>
                  <a:lnTo>
                    <a:pt x="2086991" y="660654"/>
                  </a:lnTo>
                  <a:lnTo>
                    <a:pt x="2102866" y="660654"/>
                  </a:lnTo>
                  <a:cubicBezTo>
                    <a:pt x="2102866" y="1031494"/>
                    <a:pt x="1624584" y="1321308"/>
                    <a:pt x="1051433" y="1321308"/>
                  </a:cubicBezTo>
                  <a:lnTo>
                    <a:pt x="1051433" y="1305433"/>
                  </a:lnTo>
                  <a:lnTo>
                    <a:pt x="1051433" y="1321308"/>
                  </a:lnTo>
                  <a:cubicBezTo>
                    <a:pt x="478282" y="1321308"/>
                    <a:pt x="0" y="1031494"/>
                    <a:pt x="0" y="660654"/>
                  </a:cubicBezTo>
                  <a:lnTo>
                    <a:pt x="15875" y="660654"/>
                  </a:lnTo>
                  <a:lnTo>
                    <a:pt x="31750" y="660654"/>
                  </a:lnTo>
                  <a:lnTo>
                    <a:pt x="15875" y="660654"/>
                  </a:lnTo>
                  <a:lnTo>
                    <a:pt x="0" y="660654"/>
                  </a:lnTo>
                  <a:moveTo>
                    <a:pt x="31750" y="660654"/>
                  </a:moveTo>
                  <a:cubicBezTo>
                    <a:pt x="31750" y="669417"/>
                    <a:pt x="24638" y="676529"/>
                    <a:pt x="15875" y="676529"/>
                  </a:cubicBezTo>
                  <a:cubicBezTo>
                    <a:pt x="7112" y="676529"/>
                    <a:pt x="0" y="669417"/>
                    <a:pt x="0" y="660654"/>
                  </a:cubicBezTo>
                  <a:cubicBezTo>
                    <a:pt x="0" y="651891"/>
                    <a:pt x="7112" y="644779"/>
                    <a:pt x="15875" y="644779"/>
                  </a:cubicBezTo>
                  <a:cubicBezTo>
                    <a:pt x="24638" y="644779"/>
                    <a:pt x="31750" y="651891"/>
                    <a:pt x="31750" y="660654"/>
                  </a:cubicBezTo>
                  <a:cubicBezTo>
                    <a:pt x="31750" y="1002030"/>
                    <a:pt x="480695" y="1289558"/>
                    <a:pt x="1051433" y="1289558"/>
                  </a:cubicBezTo>
                  <a:cubicBezTo>
                    <a:pt x="1622171" y="1289558"/>
                    <a:pt x="2071116" y="1002030"/>
                    <a:pt x="2071116" y="660654"/>
                  </a:cubicBezTo>
                  <a:cubicBezTo>
                    <a:pt x="2071116" y="319278"/>
                    <a:pt x="1622171" y="31750"/>
                    <a:pt x="1051433" y="31750"/>
                  </a:cubicBezTo>
                  <a:lnTo>
                    <a:pt x="1051433" y="15875"/>
                  </a:lnTo>
                  <a:lnTo>
                    <a:pt x="1051433" y="31750"/>
                  </a:lnTo>
                  <a:cubicBezTo>
                    <a:pt x="480695" y="31750"/>
                    <a:pt x="31750" y="319278"/>
                    <a:pt x="31750" y="660654"/>
                  </a:cubicBezTo>
                  <a:close/>
                </a:path>
              </a:pathLst>
            </a:custGeom>
            <a:solidFill>
              <a:srgbClr val="4495B0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0"/>
              <a:ext cx="2102827" cy="13212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vi-VN" sz="3500" b="1" dirty="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12</a:t>
              </a:r>
              <a:endParaRPr lang="en-US" sz="35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0" y="427664"/>
            <a:ext cx="6821897" cy="923163"/>
            <a:chOff x="0" y="0"/>
            <a:chExt cx="9095863" cy="1230884"/>
          </a:xfrm>
        </p:grpSpPr>
        <p:sp>
          <p:nvSpPr>
            <p:cNvPr id="25" name="Freeform 25"/>
            <p:cNvSpPr/>
            <p:nvPr/>
          </p:nvSpPr>
          <p:spPr>
            <a:xfrm>
              <a:off x="15875" y="16108"/>
              <a:ext cx="9064117" cy="1198724"/>
            </a:xfrm>
            <a:custGeom>
              <a:avLst/>
              <a:gdLst/>
              <a:ahLst/>
              <a:cxnLst/>
              <a:rect l="l" t="t" r="r" b="b"/>
              <a:pathLst>
                <a:path w="9064117" h="1198724">
                  <a:moveTo>
                    <a:pt x="0" y="0"/>
                  </a:moveTo>
                  <a:lnTo>
                    <a:pt x="8459724" y="0"/>
                  </a:lnTo>
                  <a:lnTo>
                    <a:pt x="9064117" y="599362"/>
                  </a:lnTo>
                  <a:lnTo>
                    <a:pt x="8459724" y="1198724"/>
                  </a:lnTo>
                  <a:lnTo>
                    <a:pt x="0" y="1198724"/>
                  </a:lnTo>
                  <a:close/>
                </a:path>
              </a:pathLst>
            </a:custGeom>
            <a:solidFill>
              <a:srgbClr val="96D141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0" y="0"/>
              <a:ext cx="9095867" cy="1230940"/>
            </a:xfrm>
            <a:custGeom>
              <a:avLst/>
              <a:gdLst/>
              <a:ahLst/>
              <a:cxnLst/>
              <a:rect l="l" t="t" r="r" b="b"/>
              <a:pathLst>
                <a:path w="9095867" h="1230940">
                  <a:moveTo>
                    <a:pt x="15875" y="0"/>
                  </a:moveTo>
                  <a:lnTo>
                    <a:pt x="8475599" y="0"/>
                  </a:lnTo>
                  <a:cubicBezTo>
                    <a:pt x="8479790" y="0"/>
                    <a:pt x="8483727" y="1675"/>
                    <a:pt x="8486648" y="4639"/>
                  </a:cubicBezTo>
                  <a:lnTo>
                    <a:pt x="9091041" y="604001"/>
                  </a:lnTo>
                  <a:cubicBezTo>
                    <a:pt x="9094089" y="607094"/>
                    <a:pt x="9095867" y="611218"/>
                    <a:pt x="9095867" y="615470"/>
                  </a:cubicBezTo>
                  <a:cubicBezTo>
                    <a:pt x="9095867" y="619723"/>
                    <a:pt x="9094089" y="623975"/>
                    <a:pt x="9091041" y="626939"/>
                  </a:cubicBezTo>
                  <a:lnTo>
                    <a:pt x="8486648" y="1226301"/>
                  </a:lnTo>
                  <a:cubicBezTo>
                    <a:pt x="8483727" y="1229265"/>
                    <a:pt x="8479663" y="1230940"/>
                    <a:pt x="8475599" y="1230940"/>
                  </a:cubicBezTo>
                  <a:lnTo>
                    <a:pt x="15875" y="1230940"/>
                  </a:lnTo>
                  <a:cubicBezTo>
                    <a:pt x="7112" y="1230940"/>
                    <a:pt x="0" y="1223724"/>
                    <a:pt x="0" y="1214832"/>
                  </a:cubicBezTo>
                  <a:lnTo>
                    <a:pt x="0" y="16108"/>
                  </a:lnTo>
                  <a:cubicBezTo>
                    <a:pt x="0" y="7217"/>
                    <a:pt x="7112" y="0"/>
                    <a:pt x="15875" y="0"/>
                  </a:cubicBezTo>
                  <a:moveTo>
                    <a:pt x="15875" y="32217"/>
                  </a:moveTo>
                  <a:lnTo>
                    <a:pt x="15875" y="16108"/>
                  </a:lnTo>
                  <a:lnTo>
                    <a:pt x="31750" y="16108"/>
                  </a:lnTo>
                  <a:lnTo>
                    <a:pt x="31750" y="1214832"/>
                  </a:lnTo>
                  <a:lnTo>
                    <a:pt x="15875" y="1214832"/>
                  </a:lnTo>
                  <a:lnTo>
                    <a:pt x="15875" y="1198724"/>
                  </a:lnTo>
                  <a:lnTo>
                    <a:pt x="8475599" y="1198724"/>
                  </a:lnTo>
                  <a:lnTo>
                    <a:pt x="8475599" y="1214832"/>
                  </a:lnTo>
                  <a:lnTo>
                    <a:pt x="8464550" y="1203363"/>
                  </a:lnTo>
                  <a:lnTo>
                    <a:pt x="9068943" y="604001"/>
                  </a:lnTo>
                  <a:lnTo>
                    <a:pt x="9079992" y="615470"/>
                  </a:lnTo>
                  <a:lnTo>
                    <a:pt x="9068943" y="626939"/>
                  </a:lnTo>
                  <a:lnTo>
                    <a:pt x="8464423" y="27578"/>
                  </a:lnTo>
                  <a:lnTo>
                    <a:pt x="8475472" y="16108"/>
                  </a:lnTo>
                  <a:lnTo>
                    <a:pt x="8475472" y="32217"/>
                  </a:lnTo>
                  <a:lnTo>
                    <a:pt x="15875" y="32217"/>
                  </a:lnTo>
                  <a:close/>
                </a:path>
              </a:pathLst>
            </a:custGeom>
            <a:solidFill>
              <a:srgbClr val="6D992D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9525"/>
              <a:ext cx="9095863" cy="12404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4800"/>
                </a:lnSpc>
              </a:pPr>
              <a:r>
                <a:rPr lang="en-US" sz="4000" b="1">
                  <a:solidFill>
                    <a:srgbClr val="FF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3. DEMO</a:t>
              </a:r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186967" y="1702897"/>
            <a:ext cx="13117692" cy="59246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Các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bước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thực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hiện</a:t>
            </a:r>
            <a:endParaRPr lang="en-US" sz="3500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755651" lvl="1" indent="-377825" algn="just">
              <a:spcBef>
                <a:spcPct val="0"/>
              </a:spcBef>
              <a:buFont typeface="Arial"/>
              <a:buChar char="•"/>
            </a:pP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Đăng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nhập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/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Đăng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ký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người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dùng</a:t>
            </a:r>
            <a:endParaRPr lang="en-US" sz="3500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755651" lvl="1" indent="-377825" algn="just">
              <a:spcBef>
                <a:spcPct val="0"/>
              </a:spcBef>
              <a:buFont typeface="Arial"/>
              <a:buChar char="•"/>
            </a:pP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Tạo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công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việc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mới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: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gán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nhãn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ưu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tiên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hạn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chót</a:t>
            </a:r>
            <a:endParaRPr lang="en-US" sz="3500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755651" lvl="1" indent="-377825" algn="just">
              <a:spcBef>
                <a:spcPct val="0"/>
              </a:spcBef>
              <a:buFont typeface="Arial"/>
              <a:buChar char="•"/>
            </a:pP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Quản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lý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dự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án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: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thêm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dự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án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phân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loại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công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việc</a:t>
            </a:r>
            <a:endParaRPr lang="en-US" sz="3500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755651" lvl="1" indent="-377825" algn="just">
              <a:spcBef>
                <a:spcPct val="0"/>
              </a:spcBef>
              <a:buFont typeface="Arial"/>
              <a:buChar char="•"/>
            </a:pP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Xem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lịch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: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theo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ngày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/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tuần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/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tháng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tạo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khung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giờ</a:t>
            </a:r>
            <a:endParaRPr lang="en-US" sz="3500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just">
              <a:spcBef>
                <a:spcPct val="0"/>
              </a:spcBef>
            </a:pP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Sử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dụng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AI:</a:t>
            </a:r>
          </a:p>
          <a:p>
            <a:pPr marL="755651" lvl="1" indent="-377825" algn="just">
              <a:spcBef>
                <a:spcPct val="0"/>
              </a:spcBef>
              <a:buFont typeface="Arial"/>
              <a:buChar char="•"/>
            </a:pP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Chat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với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trợ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lý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Dr.AITime</a:t>
            </a:r>
            <a:endParaRPr lang="en-US" sz="3500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755651" lvl="1" indent="-377825" algn="just">
              <a:spcBef>
                <a:spcPct val="0"/>
              </a:spcBef>
              <a:buFont typeface="Arial"/>
              <a:buChar char="•"/>
            </a:pP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Gợi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ý deadline,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mức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độ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ưu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tiên</a:t>
            </a:r>
            <a:endParaRPr lang="en-US" sz="3500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just">
              <a:spcBef>
                <a:spcPct val="0"/>
              </a:spcBef>
            </a:pP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Thống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kê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:</a:t>
            </a:r>
          </a:p>
          <a:p>
            <a:pPr marL="755651" lvl="1" indent="-377825" algn="just">
              <a:spcBef>
                <a:spcPct val="0"/>
              </a:spcBef>
              <a:buFont typeface="Arial"/>
              <a:buChar char="•"/>
            </a:pP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Hiệu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suất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làm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việc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theo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thời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gian</a:t>
            </a:r>
            <a:endParaRPr lang="en-US" sz="3500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755651" lvl="1" indent="-377825" algn="just">
              <a:spcBef>
                <a:spcPct val="0"/>
              </a:spcBef>
              <a:buFont typeface="Arial"/>
              <a:buChar char="•"/>
            </a:pP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Tiến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độ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dự</a:t>
            </a:r>
            <a:r>
              <a:rPr lang="en-US" sz="35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án</a:t>
            </a:r>
            <a:endParaRPr lang="en-US" sz="3500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69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4">
            <a:off x="10406482" y="7904560"/>
            <a:ext cx="8608174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3" cy="10299700"/>
            <a:chOff x="0" y="0"/>
            <a:chExt cx="6014698" cy="137329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12941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0"/>
            <a:chOff x="0" y="0"/>
            <a:chExt cx="5177116" cy="137329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3922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0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0"/>
            <a:chOff x="0" y="0"/>
            <a:chExt cx="5708652" cy="13732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24706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0"/>
            <a:chOff x="0" y="0"/>
            <a:chExt cx="2580188" cy="137329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48627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8" y="-12700"/>
            <a:ext cx="1874737" cy="10299700"/>
            <a:chOff x="0" y="0"/>
            <a:chExt cx="2499650" cy="1373293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63922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1"/>
            <a:ext cx="2725738" cy="4902199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099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48627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-11906" y="459091"/>
            <a:ext cx="9577986" cy="909786"/>
            <a:chOff x="0" y="0"/>
            <a:chExt cx="12770648" cy="1213048"/>
          </a:xfrm>
        </p:grpSpPr>
        <p:sp>
          <p:nvSpPr>
            <p:cNvPr id="21" name="Freeform 21"/>
            <p:cNvSpPr/>
            <p:nvPr/>
          </p:nvSpPr>
          <p:spPr>
            <a:xfrm>
              <a:off x="15875" y="15875"/>
              <a:ext cx="12738862" cy="1181354"/>
            </a:xfrm>
            <a:custGeom>
              <a:avLst/>
              <a:gdLst/>
              <a:ahLst/>
              <a:cxnLst/>
              <a:rect l="l" t="t" r="r" b="b"/>
              <a:pathLst>
                <a:path w="12738862" h="1181354">
                  <a:moveTo>
                    <a:pt x="0" y="0"/>
                  </a:moveTo>
                  <a:lnTo>
                    <a:pt x="12133834" y="0"/>
                  </a:lnTo>
                  <a:lnTo>
                    <a:pt x="12738862" y="590677"/>
                  </a:lnTo>
                  <a:lnTo>
                    <a:pt x="12133834" y="1181354"/>
                  </a:lnTo>
                  <a:lnTo>
                    <a:pt x="0" y="1181354"/>
                  </a:lnTo>
                  <a:close/>
                </a:path>
              </a:pathLst>
            </a:custGeom>
            <a:solidFill>
              <a:srgbClr val="5FCBEF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0" y="0"/>
              <a:ext cx="12770612" cy="1213104"/>
            </a:xfrm>
            <a:custGeom>
              <a:avLst/>
              <a:gdLst/>
              <a:ahLst/>
              <a:cxnLst/>
              <a:rect l="l" t="t" r="r" b="b"/>
              <a:pathLst>
                <a:path w="12770612" h="1213104">
                  <a:moveTo>
                    <a:pt x="15875" y="0"/>
                  </a:moveTo>
                  <a:lnTo>
                    <a:pt x="12149709" y="0"/>
                  </a:lnTo>
                  <a:cubicBezTo>
                    <a:pt x="12153900" y="0"/>
                    <a:pt x="12157837" y="1651"/>
                    <a:pt x="12160758" y="4572"/>
                  </a:cubicBezTo>
                  <a:lnTo>
                    <a:pt x="12765786" y="595249"/>
                  </a:lnTo>
                  <a:cubicBezTo>
                    <a:pt x="12768834" y="598297"/>
                    <a:pt x="12770612" y="602361"/>
                    <a:pt x="12770612" y="606552"/>
                  </a:cubicBezTo>
                  <a:cubicBezTo>
                    <a:pt x="12770612" y="610743"/>
                    <a:pt x="12768834" y="614934"/>
                    <a:pt x="12765786" y="617855"/>
                  </a:cubicBezTo>
                  <a:lnTo>
                    <a:pt x="12160885" y="1208532"/>
                  </a:lnTo>
                  <a:cubicBezTo>
                    <a:pt x="12157964" y="1211453"/>
                    <a:pt x="12153900" y="1213104"/>
                    <a:pt x="12149836" y="1213104"/>
                  </a:cubicBezTo>
                  <a:lnTo>
                    <a:pt x="15875" y="1213104"/>
                  </a:lnTo>
                  <a:cubicBezTo>
                    <a:pt x="7112" y="1213104"/>
                    <a:pt x="0" y="1205992"/>
                    <a:pt x="0" y="1197229"/>
                  </a:cubicBezTo>
                  <a:lnTo>
                    <a:pt x="0" y="15875"/>
                  </a:lnTo>
                  <a:cubicBezTo>
                    <a:pt x="0" y="7112"/>
                    <a:pt x="7112" y="0"/>
                    <a:pt x="15875" y="0"/>
                  </a:cubicBezTo>
                  <a:moveTo>
                    <a:pt x="15875" y="31750"/>
                  </a:moveTo>
                  <a:lnTo>
                    <a:pt x="15875" y="15875"/>
                  </a:lnTo>
                  <a:lnTo>
                    <a:pt x="31750" y="15875"/>
                  </a:lnTo>
                  <a:lnTo>
                    <a:pt x="31750" y="1197229"/>
                  </a:lnTo>
                  <a:lnTo>
                    <a:pt x="15875" y="1197229"/>
                  </a:lnTo>
                  <a:lnTo>
                    <a:pt x="15875" y="1181354"/>
                  </a:lnTo>
                  <a:lnTo>
                    <a:pt x="12149709" y="1181354"/>
                  </a:lnTo>
                  <a:lnTo>
                    <a:pt x="12149709" y="1197229"/>
                  </a:lnTo>
                  <a:lnTo>
                    <a:pt x="12138660" y="1185926"/>
                  </a:lnTo>
                  <a:lnTo>
                    <a:pt x="12743688" y="595249"/>
                  </a:lnTo>
                  <a:lnTo>
                    <a:pt x="12754737" y="606552"/>
                  </a:lnTo>
                  <a:lnTo>
                    <a:pt x="12743688" y="617855"/>
                  </a:lnTo>
                  <a:lnTo>
                    <a:pt x="12138660" y="27178"/>
                  </a:lnTo>
                  <a:lnTo>
                    <a:pt x="12149709" y="15875"/>
                  </a:lnTo>
                  <a:lnTo>
                    <a:pt x="12149709" y="31750"/>
                  </a:lnTo>
                  <a:lnTo>
                    <a:pt x="15875" y="31750"/>
                  </a:lnTo>
                  <a:close/>
                </a:path>
              </a:pathLst>
            </a:custGeom>
            <a:solidFill>
              <a:srgbClr val="4495B0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9525"/>
              <a:ext cx="12770648" cy="12225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600"/>
                </a:lnSpc>
              </a:pPr>
              <a:r>
                <a:rPr lang="en-US" sz="3000" b="1">
                  <a:solidFill>
                    <a:srgbClr val="FF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4. KẾT LUẬN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6605555" y="9170497"/>
            <a:ext cx="1577120" cy="990966"/>
            <a:chOff x="0" y="0"/>
            <a:chExt cx="2102827" cy="1321288"/>
          </a:xfrm>
        </p:grpSpPr>
        <p:sp>
          <p:nvSpPr>
            <p:cNvPr id="25" name="Freeform 25"/>
            <p:cNvSpPr/>
            <p:nvPr/>
          </p:nvSpPr>
          <p:spPr>
            <a:xfrm>
              <a:off x="15875" y="15875"/>
              <a:ext cx="2071116" cy="1289558"/>
            </a:xfrm>
            <a:custGeom>
              <a:avLst/>
              <a:gdLst/>
              <a:ahLst/>
              <a:cxnLst/>
              <a:rect l="l" t="t" r="r" b="b"/>
              <a:pathLst>
                <a:path w="2071116" h="1289558">
                  <a:moveTo>
                    <a:pt x="0" y="644779"/>
                  </a:moveTo>
                  <a:cubicBezTo>
                    <a:pt x="0" y="288671"/>
                    <a:pt x="463677" y="0"/>
                    <a:pt x="1035558" y="0"/>
                  </a:cubicBezTo>
                  <a:cubicBezTo>
                    <a:pt x="1607439" y="0"/>
                    <a:pt x="2071116" y="288671"/>
                    <a:pt x="2071116" y="644779"/>
                  </a:cubicBezTo>
                  <a:cubicBezTo>
                    <a:pt x="2071116" y="1000887"/>
                    <a:pt x="1607439" y="1289558"/>
                    <a:pt x="1035558" y="1289558"/>
                  </a:cubicBezTo>
                  <a:cubicBezTo>
                    <a:pt x="463677" y="1289558"/>
                    <a:pt x="0" y="1000887"/>
                    <a:pt x="0" y="644779"/>
                  </a:cubicBezTo>
                  <a:close/>
                </a:path>
              </a:pathLst>
            </a:custGeom>
            <a:solidFill>
              <a:srgbClr val="5FCBEF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0" y="0"/>
              <a:ext cx="2102866" cy="1321308"/>
            </a:xfrm>
            <a:custGeom>
              <a:avLst/>
              <a:gdLst/>
              <a:ahLst/>
              <a:cxnLst/>
              <a:rect l="l" t="t" r="r" b="b"/>
              <a:pathLst>
                <a:path w="2102866" h="1321308">
                  <a:moveTo>
                    <a:pt x="0" y="660654"/>
                  </a:moveTo>
                  <a:cubicBezTo>
                    <a:pt x="0" y="289814"/>
                    <a:pt x="478282" y="0"/>
                    <a:pt x="1051433" y="0"/>
                  </a:cubicBezTo>
                  <a:cubicBezTo>
                    <a:pt x="1624584" y="0"/>
                    <a:pt x="2102866" y="289814"/>
                    <a:pt x="2102866" y="660654"/>
                  </a:cubicBezTo>
                  <a:lnTo>
                    <a:pt x="2086991" y="660654"/>
                  </a:lnTo>
                  <a:lnTo>
                    <a:pt x="2102866" y="660654"/>
                  </a:lnTo>
                  <a:cubicBezTo>
                    <a:pt x="2102866" y="1031494"/>
                    <a:pt x="1624584" y="1321308"/>
                    <a:pt x="1051433" y="1321308"/>
                  </a:cubicBezTo>
                  <a:lnTo>
                    <a:pt x="1051433" y="1305433"/>
                  </a:lnTo>
                  <a:lnTo>
                    <a:pt x="1051433" y="1321308"/>
                  </a:lnTo>
                  <a:cubicBezTo>
                    <a:pt x="478282" y="1321308"/>
                    <a:pt x="0" y="1031494"/>
                    <a:pt x="0" y="660654"/>
                  </a:cubicBezTo>
                  <a:lnTo>
                    <a:pt x="15875" y="660654"/>
                  </a:lnTo>
                  <a:lnTo>
                    <a:pt x="31750" y="660654"/>
                  </a:lnTo>
                  <a:lnTo>
                    <a:pt x="15875" y="660654"/>
                  </a:lnTo>
                  <a:lnTo>
                    <a:pt x="0" y="660654"/>
                  </a:lnTo>
                  <a:moveTo>
                    <a:pt x="31750" y="660654"/>
                  </a:moveTo>
                  <a:cubicBezTo>
                    <a:pt x="31750" y="669417"/>
                    <a:pt x="24638" y="676529"/>
                    <a:pt x="15875" y="676529"/>
                  </a:cubicBezTo>
                  <a:cubicBezTo>
                    <a:pt x="7112" y="676529"/>
                    <a:pt x="0" y="669417"/>
                    <a:pt x="0" y="660654"/>
                  </a:cubicBezTo>
                  <a:cubicBezTo>
                    <a:pt x="0" y="651891"/>
                    <a:pt x="7112" y="644779"/>
                    <a:pt x="15875" y="644779"/>
                  </a:cubicBezTo>
                  <a:cubicBezTo>
                    <a:pt x="24638" y="644779"/>
                    <a:pt x="31750" y="651891"/>
                    <a:pt x="31750" y="660654"/>
                  </a:cubicBezTo>
                  <a:cubicBezTo>
                    <a:pt x="31750" y="1002030"/>
                    <a:pt x="480695" y="1289558"/>
                    <a:pt x="1051433" y="1289558"/>
                  </a:cubicBezTo>
                  <a:cubicBezTo>
                    <a:pt x="1622171" y="1289558"/>
                    <a:pt x="2071116" y="1002030"/>
                    <a:pt x="2071116" y="660654"/>
                  </a:cubicBezTo>
                  <a:cubicBezTo>
                    <a:pt x="2071116" y="319278"/>
                    <a:pt x="1622171" y="31750"/>
                    <a:pt x="1051433" y="31750"/>
                  </a:cubicBezTo>
                  <a:lnTo>
                    <a:pt x="1051433" y="15875"/>
                  </a:lnTo>
                  <a:lnTo>
                    <a:pt x="1051433" y="31750"/>
                  </a:lnTo>
                  <a:cubicBezTo>
                    <a:pt x="480695" y="31750"/>
                    <a:pt x="31750" y="319278"/>
                    <a:pt x="31750" y="660654"/>
                  </a:cubicBezTo>
                  <a:close/>
                </a:path>
              </a:pathLst>
            </a:custGeom>
            <a:solidFill>
              <a:srgbClr val="4495B0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0"/>
              <a:ext cx="2102827" cy="13212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vi-VN" sz="3500" b="1" dirty="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13</a:t>
              </a:r>
              <a:endParaRPr lang="en-US" sz="35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endParaRPr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3821260" y="1558798"/>
            <a:ext cx="8492196" cy="1222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99"/>
              </a:lnSpc>
            </a:pPr>
            <a:r>
              <a:rPr lang="en-US" sz="4499">
                <a:solidFill>
                  <a:srgbClr val="000000"/>
                </a:solidFill>
                <a:latin typeface="Arab Times"/>
                <a:ea typeface="Arab Times"/>
                <a:cs typeface="Arab Times"/>
                <a:sym typeface="Arab Times"/>
              </a:rPr>
              <a:t>Kết quả đạt được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673100" y="2541414"/>
            <a:ext cx="13020674" cy="7171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just">
              <a:lnSpc>
                <a:spcPct val="1500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 b="1" dirty="0" err="1">
                <a:solidFill>
                  <a:srgbClr val="000000"/>
                </a:solidFill>
                <a:latin typeface="Arial" panose="020B0604020202020204" pitchFamily="34" charset="0"/>
                <a:ea typeface="Quicksand Bold"/>
                <a:cs typeface="Arial" panose="020B0604020202020204" pitchFamily="34" charset="0"/>
                <a:sym typeface="Quicksand Bold"/>
              </a:rPr>
              <a:t>WebsiteTimE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là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một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hệ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thống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quản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lý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thời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gian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thông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minh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,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đáp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ứng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nhu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cầu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thực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tiễn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trong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học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tập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và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làm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việc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.</a:t>
            </a:r>
          </a:p>
          <a:p>
            <a:pPr marL="755651" lvl="1" indent="-377825" algn="just">
              <a:lnSpc>
                <a:spcPct val="1500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Hệ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thống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tích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hợp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công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nghệ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hiện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đại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như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AI (Google Gemini),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kiến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trúc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Monorepo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,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và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fullstack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web.</a:t>
            </a:r>
          </a:p>
          <a:p>
            <a:pPr marL="755651" lvl="1" indent="-377825" algn="just">
              <a:lnSpc>
                <a:spcPct val="1500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Giao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diện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thân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thiện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,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đa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nền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tảng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,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bảo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mật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tốt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và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dễ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mở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rộng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.</a:t>
            </a:r>
          </a:p>
          <a:p>
            <a:pPr marL="755651" lvl="1" indent="-377825" algn="just">
              <a:lnSpc>
                <a:spcPct val="1500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Dự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án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là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cơ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hội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áp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dụng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kiến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thức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thực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tế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và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nâng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cao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kỹ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năng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lập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trình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,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thiết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kế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hệ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thống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.</a:t>
            </a:r>
          </a:p>
          <a:p>
            <a:pPr marL="755651" lvl="1" indent="-377825" algn="just">
              <a:lnSpc>
                <a:spcPct val="1500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Có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tiềm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năng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phát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triển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và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triển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khai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trong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môi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trường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học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đường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hoặc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nhóm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làm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việc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nhỏ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69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4">
            <a:off x="10406482" y="7904560"/>
            <a:ext cx="8608174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3" cy="10299700"/>
            <a:chOff x="0" y="0"/>
            <a:chExt cx="6014698" cy="137329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12941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0"/>
            <a:chOff x="0" y="0"/>
            <a:chExt cx="5177116" cy="137329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3922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0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0"/>
            <a:chOff x="0" y="0"/>
            <a:chExt cx="5708652" cy="13732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24706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0"/>
            <a:chOff x="0" y="0"/>
            <a:chExt cx="2580188" cy="137329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48627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8" y="-12700"/>
            <a:ext cx="1874737" cy="10299700"/>
            <a:chOff x="0" y="0"/>
            <a:chExt cx="2499650" cy="1373293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63922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1"/>
            <a:ext cx="2725738" cy="4902199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099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48627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-11906" y="459091"/>
            <a:ext cx="9577986" cy="909786"/>
            <a:chOff x="0" y="0"/>
            <a:chExt cx="12770648" cy="1213048"/>
          </a:xfrm>
        </p:grpSpPr>
        <p:sp>
          <p:nvSpPr>
            <p:cNvPr id="21" name="Freeform 21"/>
            <p:cNvSpPr/>
            <p:nvPr/>
          </p:nvSpPr>
          <p:spPr>
            <a:xfrm>
              <a:off x="15875" y="15875"/>
              <a:ext cx="12738862" cy="1181354"/>
            </a:xfrm>
            <a:custGeom>
              <a:avLst/>
              <a:gdLst/>
              <a:ahLst/>
              <a:cxnLst/>
              <a:rect l="l" t="t" r="r" b="b"/>
              <a:pathLst>
                <a:path w="12738862" h="1181354">
                  <a:moveTo>
                    <a:pt x="0" y="0"/>
                  </a:moveTo>
                  <a:lnTo>
                    <a:pt x="12133834" y="0"/>
                  </a:lnTo>
                  <a:lnTo>
                    <a:pt x="12738862" y="590677"/>
                  </a:lnTo>
                  <a:lnTo>
                    <a:pt x="12133834" y="1181354"/>
                  </a:lnTo>
                  <a:lnTo>
                    <a:pt x="0" y="1181354"/>
                  </a:lnTo>
                  <a:close/>
                </a:path>
              </a:pathLst>
            </a:custGeom>
            <a:solidFill>
              <a:srgbClr val="5FCBEF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0" y="0"/>
              <a:ext cx="12770612" cy="1213104"/>
            </a:xfrm>
            <a:custGeom>
              <a:avLst/>
              <a:gdLst/>
              <a:ahLst/>
              <a:cxnLst/>
              <a:rect l="l" t="t" r="r" b="b"/>
              <a:pathLst>
                <a:path w="12770612" h="1213104">
                  <a:moveTo>
                    <a:pt x="15875" y="0"/>
                  </a:moveTo>
                  <a:lnTo>
                    <a:pt x="12149709" y="0"/>
                  </a:lnTo>
                  <a:cubicBezTo>
                    <a:pt x="12153900" y="0"/>
                    <a:pt x="12157837" y="1651"/>
                    <a:pt x="12160758" y="4572"/>
                  </a:cubicBezTo>
                  <a:lnTo>
                    <a:pt x="12765786" y="595249"/>
                  </a:lnTo>
                  <a:cubicBezTo>
                    <a:pt x="12768834" y="598297"/>
                    <a:pt x="12770612" y="602361"/>
                    <a:pt x="12770612" y="606552"/>
                  </a:cubicBezTo>
                  <a:cubicBezTo>
                    <a:pt x="12770612" y="610743"/>
                    <a:pt x="12768834" y="614934"/>
                    <a:pt x="12765786" y="617855"/>
                  </a:cubicBezTo>
                  <a:lnTo>
                    <a:pt x="12160885" y="1208532"/>
                  </a:lnTo>
                  <a:cubicBezTo>
                    <a:pt x="12157964" y="1211453"/>
                    <a:pt x="12153900" y="1213104"/>
                    <a:pt x="12149836" y="1213104"/>
                  </a:cubicBezTo>
                  <a:lnTo>
                    <a:pt x="15875" y="1213104"/>
                  </a:lnTo>
                  <a:cubicBezTo>
                    <a:pt x="7112" y="1213104"/>
                    <a:pt x="0" y="1205992"/>
                    <a:pt x="0" y="1197229"/>
                  </a:cubicBezTo>
                  <a:lnTo>
                    <a:pt x="0" y="15875"/>
                  </a:lnTo>
                  <a:cubicBezTo>
                    <a:pt x="0" y="7112"/>
                    <a:pt x="7112" y="0"/>
                    <a:pt x="15875" y="0"/>
                  </a:cubicBezTo>
                  <a:moveTo>
                    <a:pt x="15875" y="31750"/>
                  </a:moveTo>
                  <a:lnTo>
                    <a:pt x="15875" y="15875"/>
                  </a:lnTo>
                  <a:lnTo>
                    <a:pt x="31750" y="15875"/>
                  </a:lnTo>
                  <a:lnTo>
                    <a:pt x="31750" y="1197229"/>
                  </a:lnTo>
                  <a:lnTo>
                    <a:pt x="15875" y="1197229"/>
                  </a:lnTo>
                  <a:lnTo>
                    <a:pt x="15875" y="1181354"/>
                  </a:lnTo>
                  <a:lnTo>
                    <a:pt x="12149709" y="1181354"/>
                  </a:lnTo>
                  <a:lnTo>
                    <a:pt x="12149709" y="1197229"/>
                  </a:lnTo>
                  <a:lnTo>
                    <a:pt x="12138660" y="1185926"/>
                  </a:lnTo>
                  <a:lnTo>
                    <a:pt x="12743688" y="595249"/>
                  </a:lnTo>
                  <a:lnTo>
                    <a:pt x="12754737" y="606552"/>
                  </a:lnTo>
                  <a:lnTo>
                    <a:pt x="12743688" y="617855"/>
                  </a:lnTo>
                  <a:lnTo>
                    <a:pt x="12138660" y="27178"/>
                  </a:lnTo>
                  <a:lnTo>
                    <a:pt x="12149709" y="15875"/>
                  </a:lnTo>
                  <a:lnTo>
                    <a:pt x="12149709" y="31750"/>
                  </a:lnTo>
                  <a:lnTo>
                    <a:pt x="15875" y="31750"/>
                  </a:lnTo>
                  <a:close/>
                </a:path>
              </a:pathLst>
            </a:custGeom>
            <a:solidFill>
              <a:srgbClr val="4495B0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9525"/>
              <a:ext cx="12770648" cy="12225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600"/>
                </a:lnSpc>
              </a:pPr>
              <a:r>
                <a:rPr lang="en-US" sz="3000" b="1">
                  <a:solidFill>
                    <a:srgbClr val="FF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4. KẾT LUẬN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6605555" y="9170497"/>
            <a:ext cx="1577120" cy="990966"/>
            <a:chOff x="0" y="0"/>
            <a:chExt cx="2102827" cy="1321288"/>
          </a:xfrm>
        </p:grpSpPr>
        <p:sp>
          <p:nvSpPr>
            <p:cNvPr id="25" name="Freeform 25"/>
            <p:cNvSpPr/>
            <p:nvPr/>
          </p:nvSpPr>
          <p:spPr>
            <a:xfrm>
              <a:off x="15875" y="15875"/>
              <a:ext cx="2071116" cy="1289558"/>
            </a:xfrm>
            <a:custGeom>
              <a:avLst/>
              <a:gdLst/>
              <a:ahLst/>
              <a:cxnLst/>
              <a:rect l="l" t="t" r="r" b="b"/>
              <a:pathLst>
                <a:path w="2071116" h="1289558">
                  <a:moveTo>
                    <a:pt x="0" y="644779"/>
                  </a:moveTo>
                  <a:cubicBezTo>
                    <a:pt x="0" y="288671"/>
                    <a:pt x="463677" y="0"/>
                    <a:pt x="1035558" y="0"/>
                  </a:cubicBezTo>
                  <a:cubicBezTo>
                    <a:pt x="1607439" y="0"/>
                    <a:pt x="2071116" y="288671"/>
                    <a:pt x="2071116" y="644779"/>
                  </a:cubicBezTo>
                  <a:cubicBezTo>
                    <a:pt x="2071116" y="1000887"/>
                    <a:pt x="1607439" y="1289558"/>
                    <a:pt x="1035558" y="1289558"/>
                  </a:cubicBezTo>
                  <a:cubicBezTo>
                    <a:pt x="463677" y="1289558"/>
                    <a:pt x="0" y="1000887"/>
                    <a:pt x="0" y="644779"/>
                  </a:cubicBezTo>
                  <a:close/>
                </a:path>
              </a:pathLst>
            </a:custGeom>
            <a:solidFill>
              <a:srgbClr val="5FCBEF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0" y="0"/>
              <a:ext cx="2102866" cy="1321308"/>
            </a:xfrm>
            <a:custGeom>
              <a:avLst/>
              <a:gdLst/>
              <a:ahLst/>
              <a:cxnLst/>
              <a:rect l="l" t="t" r="r" b="b"/>
              <a:pathLst>
                <a:path w="2102866" h="1321308">
                  <a:moveTo>
                    <a:pt x="0" y="660654"/>
                  </a:moveTo>
                  <a:cubicBezTo>
                    <a:pt x="0" y="289814"/>
                    <a:pt x="478282" y="0"/>
                    <a:pt x="1051433" y="0"/>
                  </a:cubicBezTo>
                  <a:cubicBezTo>
                    <a:pt x="1624584" y="0"/>
                    <a:pt x="2102866" y="289814"/>
                    <a:pt x="2102866" y="660654"/>
                  </a:cubicBezTo>
                  <a:lnTo>
                    <a:pt x="2086991" y="660654"/>
                  </a:lnTo>
                  <a:lnTo>
                    <a:pt x="2102866" y="660654"/>
                  </a:lnTo>
                  <a:cubicBezTo>
                    <a:pt x="2102866" y="1031494"/>
                    <a:pt x="1624584" y="1321308"/>
                    <a:pt x="1051433" y="1321308"/>
                  </a:cubicBezTo>
                  <a:lnTo>
                    <a:pt x="1051433" y="1305433"/>
                  </a:lnTo>
                  <a:lnTo>
                    <a:pt x="1051433" y="1321308"/>
                  </a:lnTo>
                  <a:cubicBezTo>
                    <a:pt x="478282" y="1321308"/>
                    <a:pt x="0" y="1031494"/>
                    <a:pt x="0" y="660654"/>
                  </a:cubicBezTo>
                  <a:lnTo>
                    <a:pt x="15875" y="660654"/>
                  </a:lnTo>
                  <a:lnTo>
                    <a:pt x="31750" y="660654"/>
                  </a:lnTo>
                  <a:lnTo>
                    <a:pt x="15875" y="660654"/>
                  </a:lnTo>
                  <a:lnTo>
                    <a:pt x="0" y="660654"/>
                  </a:lnTo>
                  <a:moveTo>
                    <a:pt x="31750" y="660654"/>
                  </a:moveTo>
                  <a:cubicBezTo>
                    <a:pt x="31750" y="669417"/>
                    <a:pt x="24638" y="676529"/>
                    <a:pt x="15875" y="676529"/>
                  </a:cubicBezTo>
                  <a:cubicBezTo>
                    <a:pt x="7112" y="676529"/>
                    <a:pt x="0" y="669417"/>
                    <a:pt x="0" y="660654"/>
                  </a:cubicBezTo>
                  <a:cubicBezTo>
                    <a:pt x="0" y="651891"/>
                    <a:pt x="7112" y="644779"/>
                    <a:pt x="15875" y="644779"/>
                  </a:cubicBezTo>
                  <a:cubicBezTo>
                    <a:pt x="24638" y="644779"/>
                    <a:pt x="31750" y="651891"/>
                    <a:pt x="31750" y="660654"/>
                  </a:cubicBezTo>
                  <a:cubicBezTo>
                    <a:pt x="31750" y="1002030"/>
                    <a:pt x="480695" y="1289558"/>
                    <a:pt x="1051433" y="1289558"/>
                  </a:cubicBezTo>
                  <a:cubicBezTo>
                    <a:pt x="1622171" y="1289558"/>
                    <a:pt x="2071116" y="1002030"/>
                    <a:pt x="2071116" y="660654"/>
                  </a:cubicBezTo>
                  <a:cubicBezTo>
                    <a:pt x="2071116" y="319278"/>
                    <a:pt x="1622171" y="31750"/>
                    <a:pt x="1051433" y="31750"/>
                  </a:cubicBezTo>
                  <a:lnTo>
                    <a:pt x="1051433" y="15875"/>
                  </a:lnTo>
                  <a:lnTo>
                    <a:pt x="1051433" y="31750"/>
                  </a:lnTo>
                  <a:cubicBezTo>
                    <a:pt x="480695" y="31750"/>
                    <a:pt x="31750" y="319278"/>
                    <a:pt x="31750" y="660654"/>
                  </a:cubicBezTo>
                  <a:close/>
                </a:path>
              </a:pathLst>
            </a:custGeom>
            <a:solidFill>
              <a:srgbClr val="4495B0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0"/>
              <a:ext cx="2102827" cy="13212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vi-VN" sz="3500" b="1" dirty="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14</a:t>
              </a:r>
              <a:endParaRPr lang="en-US" sz="35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endParaRPr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3882837" y="1305353"/>
            <a:ext cx="8492196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99"/>
              </a:lnSpc>
            </a:pPr>
            <a:r>
              <a:rPr lang="en-US" sz="4499" dirty="0" err="1">
                <a:solidFill>
                  <a:srgbClr val="000000"/>
                </a:solidFill>
                <a:latin typeface="Arab Times"/>
                <a:ea typeface="Arab Times"/>
                <a:cs typeface="Arab Times"/>
                <a:sym typeface="Arab Times"/>
              </a:rPr>
              <a:t>Hạn</a:t>
            </a:r>
            <a:r>
              <a:rPr lang="en-US" sz="4499" dirty="0">
                <a:solidFill>
                  <a:srgbClr val="000000"/>
                </a:solidFill>
                <a:latin typeface="Arab Times"/>
                <a:ea typeface="Arab Times"/>
                <a:cs typeface="Arab Times"/>
                <a:sym typeface="Arab Times"/>
              </a:rPr>
              <a:t> </a:t>
            </a:r>
            <a:r>
              <a:rPr lang="en-US" sz="4499" dirty="0" err="1">
                <a:solidFill>
                  <a:srgbClr val="000000"/>
                </a:solidFill>
                <a:latin typeface="Arab Times"/>
                <a:ea typeface="Arab Times"/>
                <a:cs typeface="Arab Times"/>
                <a:sym typeface="Arab Times"/>
              </a:rPr>
              <a:t>chế</a:t>
            </a:r>
            <a:r>
              <a:rPr lang="en-US" sz="4499" dirty="0">
                <a:solidFill>
                  <a:srgbClr val="000000"/>
                </a:solidFill>
                <a:latin typeface="Arab Times"/>
                <a:ea typeface="Arab Times"/>
                <a:cs typeface="Arab Times"/>
                <a:sym typeface="Arab Times"/>
              </a:rPr>
              <a:t> </a:t>
            </a:r>
            <a:r>
              <a:rPr lang="en-US" sz="4499" dirty="0" err="1">
                <a:solidFill>
                  <a:srgbClr val="000000"/>
                </a:solidFill>
                <a:latin typeface="Arab Times"/>
                <a:ea typeface="Arab Times"/>
                <a:cs typeface="Arab Times"/>
                <a:sym typeface="Arab Times"/>
              </a:rPr>
              <a:t>và</a:t>
            </a:r>
            <a:r>
              <a:rPr lang="en-US" sz="4499" dirty="0">
                <a:solidFill>
                  <a:srgbClr val="000000"/>
                </a:solidFill>
                <a:latin typeface="Arab Times"/>
                <a:ea typeface="Arab Times"/>
                <a:cs typeface="Arab Times"/>
                <a:sym typeface="Arab Times"/>
              </a:rPr>
              <a:t> </a:t>
            </a:r>
            <a:r>
              <a:rPr lang="en-US" sz="4499" dirty="0" err="1">
                <a:solidFill>
                  <a:srgbClr val="000000"/>
                </a:solidFill>
                <a:latin typeface="Arab Times"/>
                <a:ea typeface="Arab Times"/>
                <a:cs typeface="Arab Times"/>
                <a:sym typeface="Arab Times"/>
              </a:rPr>
              <a:t>hướng</a:t>
            </a:r>
            <a:r>
              <a:rPr lang="en-US" sz="4499" dirty="0">
                <a:solidFill>
                  <a:srgbClr val="000000"/>
                </a:solidFill>
                <a:latin typeface="Arab Times"/>
                <a:ea typeface="Arab Times"/>
                <a:cs typeface="Arab Times"/>
                <a:sym typeface="Arab Times"/>
              </a:rPr>
              <a:t> </a:t>
            </a:r>
            <a:r>
              <a:rPr lang="en-US" sz="4499" dirty="0" err="1">
                <a:solidFill>
                  <a:srgbClr val="000000"/>
                </a:solidFill>
                <a:latin typeface="Arab Times"/>
                <a:ea typeface="Arab Times"/>
                <a:cs typeface="Arab Times"/>
                <a:sym typeface="Arab Times"/>
              </a:rPr>
              <a:t>phát</a:t>
            </a:r>
            <a:r>
              <a:rPr lang="en-US" sz="4499" dirty="0">
                <a:solidFill>
                  <a:srgbClr val="000000"/>
                </a:solidFill>
                <a:latin typeface="Arab Times"/>
                <a:ea typeface="Arab Times"/>
                <a:cs typeface="Arab Times"/>
                <a:sym typeface="Arab Times"/>
              </a:rPr>
              <a:t> </a:t>
            </a:r>
            <a:r>
              <a:rPr lang="en-US" sz="4499" dirty="0" err="1">
                <a:solidFill>
                  <a:srgbClr val="000000"/>
                </a:solidFill>
                <a:latin typeface="Arab Times"/>
                <a:ea typeface="Arab Times"/>
                <a:cs typeface="Arab Times"/>
                <a:sym typeface="Arab Times"/>
              </a:rPr>
              <a:t>triển</a:t>
            </a:r>
            <a:endParaRPr lang="en-US" sz="4499" dirty="0">
              <a:solidFill>
                <a:srgbClr val="000000"/>
              </a:solidFill>
              <a:latin typeface="Arab Times"/>
              <a:ea typeface="Arab Times"/>
              <a:cs typeface="Arab Times"/>
              <a:sym typeface="Arab Times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673100" y="2065561"/>
            <a:ext cx="13732063" cy="8034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err="1">
                <a:solidFill>
                  <a:srgbClr val="000000"/>
                </a:solidFill>
                <a:latin typeface="Arial" panose="020B0604020202020204" pitchFamily="34" charset="0"/>
                <a:ea typeface="Quicksand Bold"/>
                <a:cs typeface="Arial" panose="020B0604020202020204" pitchFamily="34" charset="0"/>
                <a:sym typeface="Quicksand Bold"/>
              </a:rPr>
              <a:t>Hạn</a:t>
            </a:r>
            <a:r>
              <a:rPr 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Quicksand Bold"/>
                <a:cs typeface="Arial" panose="020B0604020202020204" pitchFamily="34" charset="0"/>
                <a:sym typeface="Quicksand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Arial" panose="020B0604020202020204" pitchFamily="34" charset="0"/>
                <a:ea typeface="Quicksand Bold"/>
                <a:cs typeface="Arial" panose="020B0604020202020204" pitchFamily="34" charset="0"/>
                <a:sym typeface="Quicksand Bold"/>
              </a:rPr>
              <a:t>chế</a:t>
            </a:r>
            <a:endParaRPr lang="en-US" sz="3200" b="1" dirty="0">
              <a:solidFill>
                <a:srgbClr val="000000"/>
              </a:solidFill>
              <a:latin typeface="Arial" panose="020B0604020202020204" pitchFamily="34" charset="0"/>
              <a:ea typeface="Quicksand Bold"/>
              <a:cs typeface="Arial" panose="020B0604020202020204" pitchFamily="34" charset="0"/>
              <a:sym typeface="Quicksand Bold"/>
            </a:endParaRPr>
          </a:p>
          <a:p>
            <a:pPr marL="527623" lvl="1" indent="-263812" algn="just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Giao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diện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chưa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thực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sự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tối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ưu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cho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trải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nghiệm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trên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mobile.</a:t>
            </a:r>
          </a:p>
          <a:p>
            <a:pPr marL="527623" lvl="1" indent="-263812" algn="just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AI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mới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chỉ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hỗ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trợ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các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chức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năng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cơ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bản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(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chưa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học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được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từ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hành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vi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người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dùng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).</a:t>
            </a:r>
          </a:p>
          <a:p>
            <a:pPr marL="527623" lvl="1" indent="-263812" algn="just">
              <a:lnSpc>
                <a:spcPct val="150000"/>
              </a:lnSpc>
              <a:buFont typeface="Arial"/>
              <a:buChar char="•"/>
            </a:pP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Hệ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thống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chưa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có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tính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năng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chia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sẻ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công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việc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giữa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các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tài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khoản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3200" b="1" dirty="0" err="1">
                <a:solidFill>
                  <a:srgbClr val="000000"/>
                </a:solidFill>
                <a:latin typeface="Arial" panose="020B0604020202020204" pitchFamily="34" charset="0"/>
                <a:ea typeface="Quicksand Bold"/>
                <a:cs typeface="Arial" panose="020B0604020202020204" pitchFamily="34" charset="0"/>
                <a:sym typeface="Quicksand Bold"/>
              </a:rPr>
              <a:t>Hướng</a:t>
            </a:r>
            <a:r>
              <a:rPr 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Quicksand Bold"/>
                <a:cs typeface="Arial" panose="020B0604020202020204" pitchFamily="34" charset="0"/>
                <a:sym typeface="Quicksand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Arial" panose="020B0604020202020204" pitchFamily="34" charset="0"/>
                <a:ea typeface="Quicksand Bold"/>
                <a:cs typeface="Arial" panose="020B0604020202020204" pitchFamily="34" charset="0"/>
                <a:sym typeface="Quicksand Bold"/>
              </a:rPr>
              <a:t>phát</a:t>
            </a:r>
            <a:r>
              <a:rPr 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Quicksand Bold"/>
                <a:cs typeface="Arial" panose="020B0604020202020204" pitchFamily="34" charset="0"/>
                <a:sym typeface="Quicksand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Arial" panose="020B0604020202020204" pitchFamily="34" charset="0"/>
                <a:ea typeface="Quicksand Bold"/>
                <a:cs typeface="Arial" panose="020B0604020202020204" pitchFamily="34" charset="0"/>
                <a:sym typeface="Quicksand Bold"/>
              </a:rPr>
              <a:t>triển</a:t>
            </a:r>
            <a:endParaRPr lang="en-US" sz="3200" b="1" dirty="0">
              <a:solidFill>
                <a:srgbClr val="000000"/>
              </a:solidFill>
              <a:latin typeface="Arial" panose="020B0604020202020204" pitchFamily="34" charset="0"/>
              <a:ea typeface="Quicksand Bold"/>
              <a:cs typeface="Arial" panose="020B0604020202020204" pitchFamily="34" charset="0"/>
              <a:sym typeface="Quicksand Bold"/>
            </a:endParaRPr>
          </a:p>
          <a:p>
            <a:pPr marL="527623" lvl="1" indent="-263812" algn="just">
              <a:lnSpc>
                <a:spcPct val="150000"/>
              </a:lnSpc>
              <a:buFont typeface="Arial"/>
              <a:buChar char="•"/>
            </a:pP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Tối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ưu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UI/UX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cho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thiết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bị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di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động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.</a:t>
            </a:r>
          </a:p>
          <a:p>
            <a:pPr marL="527623" lvl="1" indent="-263812" algn="just">
              <a:lnSpc>
                <a:spcPct val="150000"/>
              </a:lnSpc>
              <a:buFont typeface="Arial"/>
              <a:buChar char="•"/>
            </a:pP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Phát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triển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AI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cá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nhân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hóa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dựa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trên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lịch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sử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sử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dụng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.</a:t>
            </a:r>
          </a:p>
          <a:p>
            <a:pPr marL="527623" lvl="1" indent="-263812" algn="just">
              <a:lnSpc>
                <a:spcPct val="150000"/>
              </a:lnSpc>
              <a:buFont typeface="Arial"/>
              <a:buChar char="•"/>
            </a:pP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Bổ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sung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tính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năng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chia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sẻ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phân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quyền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công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việc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trong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nhóm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.</a:t>
            </a:r>
          </a:p>
          <a:p>
            <a:pPr marL="527623" lvl="1" indent="-263812" algn="just">
              <a:lnSpc>
                <a:spcPct val="150000"/>
              </a:lnSpc>
              <a:buFont typeface="Arial"/>
              <a:buChar char="•"/>
            </a:pP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Triển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khai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trên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nền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tảng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cloud (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Vercel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, Railway)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phục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vụ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người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dùng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thật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.</a:t>
            </a:r>
          </a:p>
          <a:p>
            <a:pPr marL="527623" lvl="1" indent="-263812" algn="just">
              <a:lnSpc>
                <a:spcPct val="150000"/>
              </a:lnSpc>
              <a:buFont typeface="Arial"/>
              <a:buChar char="•"/>
            </a:pP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Phát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hành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ứng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dụng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mobile (React Native)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trong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tương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lai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69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4">
            <a:off x="10406482" y="7904560"/>
            <a:ext cx="8608174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3" cy="10299700"/>
            <a:chOff x="0" y="0"/>
            <a:chExt cx="6014698" cy="137329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12941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0"/>
            <a:chOff x="0" y="0"/>
            <a:chExt cx="5177116" cy="137329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3922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0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0"/>
            <a:chOff x="0" y="0"/>
            <a:chExt cx="5708652" cy="13732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24706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0"/>
            <a:chOff x="0" y="0"/>
            <a:chExt cx="2580188" cy="137329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48627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8" y="-12700"/>
            <a:ext cx="1874737" cy="10299700"/>
            <a:chOff x="0" y="0"/>
            <a:chExt cx="2499650" cy="1373293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63922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1"/>
            <a:ext cx="2725738" cy="4902199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099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48627"/>
              </a:srgbClr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5086069" y="4181475"/>
            <a:ext cx="6327716" cy="183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400"/>
              </a:lnSpc>
            </a:pPr>
            <a:r>
              <a:rPr lang="en-US" sz="12000" b="1">
                <a:solidFill>
                  <a:srgbClr val="FF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CẢM ƠN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6605555" y="9170497"/>
            <a:ext cx="1577120" cy="990966"/>
            <a:chOff x="0" y="0"/>
            <a:chExt cx="2102827" cy="1321288"/>
          </a:xfrm>
        </p:grpSpPr>
        <p:sp>
          <p:nvSpPr>
            <p:cNvPr id="22" name="Freeform 22"/>
            <p:cNvSpPr/>
            <p:nvPr/>
          </p:nvSpPr>
          <p:spPr>
            <a:xfrm>
              <a:off x="15875" y="15875"/>
              <a:ext cx="2071116" cy="1289558"/>
            </a:xfrm>
            <a:custGeom>
              <a:avLst/>
              <a:gdLst/>
              <a:ahLst/>
              <a:cxnLst/>
              <a:rect l="l" t="t" r="r" b="b"/>
              <a:pathLst>
                <a:path w="2071116" h="1289558">
                  <a:moveTo>
                    <a:pt x="0" y="644779"/>
                  </a:moveTo>
                  <a:cubicBezTo>
                    <a:pt x="0" y="288671"/>
                    <a:pt x="463677" y="0"/>
                    <a:pt x="1035558" y="0"/>
                  </a:cubicBezTo>
                  <a:cubicBezTo>
                    <a:pt x="1607439" y="0"/>
                    <a:pt x="2071116" y="288671"/>
                    <a:pt x="2071116" y="644779"/>
                  </a:cubicBezTo>
                  <a:cubicBezTo>
                    <a:pt x="2071116" y="1000887"/>
                    <a:pt x="1607439" y="1289558"/>
                    <a:pt x="1035558" y="1289558"/>
                  </a:cubicBezTo>
                  <a:cubicBezTo>
                    <a:pt x="463677" y="1289558"/>
                    <a:pt x="0" y="1000887"/>
                    <a:pt x="0" y="644779"/>
                  </a:cubicBezTo>
                  <a:close/>
                </a:path>
              </a:pathLst>
            </a:custGeom>
            <a:solidFill>
              <a:srgbClr val="5FCBEF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0" y="0"/>
              <a:ext cx="2102866" cy="1321308"/>
            </a:xfrm>
            <a:custGeom>
              <a:avLst/>
              <a:gdLst/>
              <a:ahLst/>
              <a:cxnLst/>
              <a:rect l="l" t="t" r="r" b="b"/>
              <a:pathLst>
                <a:path w="2102866" h="1321308">
                  <a:moveTo>
                    <a:pt x="0" y="660654"/>
                  </a:moveTo>
                  <a:cubicBezTo>
                    <a:pt x="0" y="289814"/>
                    <a:pt x="478282" y="0"/>
                    <a:pt x="1051433" y="0"/>
                  </a:cubicBezTo>
                  <a:cubicBezTo>
                    <a:pt x="1624584" y="0"/>
                    <a:pt x="2102866" y="289814"/>
                    <a:pt x="2102866" y="660654"/>
                  </a:cubicBezTo>
                  <a:lnTo>
                    <a:pt x="2086991" y="660654"/>
                  </a:lnTo>
                  <a:lnTo>
                    <a:pt x="2102866" y="660654"/>
                  </a:lnTo>
                  <a:cubicBezTo>
                    <a:pt x="2102866" y="1031494"/>
                    <a:pt x="1624584" y="1321308"/>
                    <a:pt x="1051433" y="1321308"/>
                  </a:cubicBezTo>
                  <a:lnTo>
                    <a:pt x="1051433" y="1305433"/>
                  </a:lnTo>
                  <a:lnTo>
                    <a:pt x="1051433" y="1321308"/>
                  </a:lnTo>
                  <a:cubicBezTo>
                    <a:pt x="478282" y="1321308"/>
                    <a:pt x="0" y="1031494"/>
                    <a:pt x="0" y="660654"/>
                  </a:cubicBezTo>
                  <a:lnTo>
                    <a:pt x="15875" y="660654"/>
                  </a:lnTo>
                  <a:lnTo>
                    <a:pt x="31750" y="660654"/>
                  </a:lnTo>
                  <a:lnTo>
                    <a:pt x="15875" y="660654"/>
                  </a:lnTo>
                  <a:lnTo>
                    <a:pt x="0" y="660654"/>
                  </a:lnTo>
                  <a:moveTo>
                    <a:pt x="31750" y="660654"/>
                  </a:moveTo>
                  <a:cubicBezTo>
                    <a:pt x="31750" y="669417"/>
                    <a:pt x="24638" y="676529"/>
                    <a:pt x="15875" y="676529"/>
                  </a:cubicBezTo>
                  <a:cubicBezTo>
                    <a:pt x="7112" y="676529"/>
                    <a:pt x="0" y="669417"/>
                    <a:pt x="0" y="660654"/>
                  </a:cubicBezTo>
                  <a:cubicBezTo>
                    <a:pt x="0" y="651891"/>
                    <a:pt x="7112" y="644779"/>
                    <a:pt x="15875" y="644779"/>
                  </a:cubicBezTo>
                  <a:cubicBezTo>
                    <a:pt x="24638" y="644779"/>
                    <a:pt x="31750" y="651891"/>
                    <a:pt x="31750" y="660654"/>
                  </a:cubicBezTo>
                  <a:cubicBezTo>
                    <a:pt x="31750" y="1002030"/>
                    <a:pt x="480695" y="1289558"/>
                    <a:pt x="1051433" y="1289558"/>
                  </a:cubicBezTo>
                  <a:cubicBezTo>
                    <a:pt x="1622171" y="1289558"/>
                    <a:pt x="2071116" y="1002030"/>
                    <a:pt x="2071116" y="660654"/>
                  </a:cubicBezTo>
                  <a:cubicBezTo>
                    <a:pt x="2071116" y="319278"/>
                    <a:pt x="1622171" y="31750"/>
                    <a:pt x="1051433" y="31750"/>
                  </a:cubicBezTo>
                  <a:lnTo>
                    <a:pt x="1051433" y="15875"/>
                  </a:lnTo>
                  <a:lnTo>
                    <a:pt x="1051433" y="31750"/>
                  </a:lnTo>
                  <a:cubicBezTo>
                    <a:pt x="480695" y="31750"/>
                    <a:pt x="31750" y="319278"/>
                    <a:pt x="31750" y="660654"/>
                  </a:cubicBezTo>
                  <a:close/>
                </a:path>
              </a:pathLst>
            </a:custGeom>
            <a:solidFill>
              <a:srgbClr val="4495B0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0"/>
              <a:ext cx="2102827" cy="13212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vi-VN" sz="3500" b="1" dirty="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15</a:t>
              </a:r>
              <a:endParaRPr lang="en-US" sz="35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69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4">
            <a:off x="10406482" y="7904560"/>
            <a:ext cx="8608174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3" cy="10299700"/>
            <a:chOff x="0" y="0"/>
            <a:chExt cx="6014698" cy="137329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12941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0"/>
            <a:chOff x="0" y="0"/>
            <a:chExt cx="5177116" cy="137329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3922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0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0"/>
            <a:chOff x="0" y="0"/>
            <a:chExt cx="5708652" cy="13732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24706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0"/>
            <a:chOff x="0" y="0"/>
            <a:chExt cx="2580188" cy="137329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48627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8" y="-12700"/>
            <a:ext cx="1874737" cy="10299700"/>
            <a:chOff x="0" y="0"/>
            <a:chExt cx="2499650" cy="1373293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63922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1"/>
            <a:ext cx="2725738" cy="4902199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099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48627"/>
              </a:srgbClr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5847561" y="865534"/>
            <a:ext cx="4893029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THÀNH VIÊN NHÓM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6605555" y="9170497"/>
            <a:ext cx="1577120" cy="990966"/>
            <a:chOff x="0" y="0"/>
            <a:chExt cx="2102827" cy="1321288"/>
          </a:xfrm>
        </p:grpSpPr>
        <p:sp>
          <p:nvSpPr>
            <p:cNvPr id="22" name="Freeform 22"/>
            <p:cNvSpPr/>
            <p:nvPr/>
          </p:nvSpPr>
          <p:spPr>
            <a:xfrm>
              <a:off x="15875" y="15875"/>
              <a:ext cx="2071116" cy="1289558"/>
            </a:xfrm>
            <a:custGeom>
              <a:avLst/>
              <a:gdLst/>
              <a:ahLst/>
              <a:cxnLst/>
              <a:rect l="l" t="t" r="r" b="b"/>
              <a:pathLst>
                <a:path w="2071116" h="1289558">
                  <a:moveTo>
                    <a:pt x="0" y="644779"/>
                  </a:moveTo>
                  <a:cubicBezTo>
                    <a:pt x="0" y="288671"/>
                    <a:pt x="463677" y="0"/>
                    <a:pt x="1035558" y="0"/>
                  </a:cubicBezTo>
                  <a:cubicBezTo>
                    <a:pt x="1607439" y="0"/>
                    <a:pt x="2071116" y="288671"/>
                    <a:pt x="2071116" y="644779"/>
                  </a:cubicBezTo>
                  <a:cubicBezTo>
                    <a:pt x="2071116" y="1000887"/>
                    <a:pt x="1607439" y="1289558"/>
                    <a:pt x="1035558" y="1289558"/>
                  </a:cubicBezTo>
                  <a:cubicBezTo>
                    <a:pt x="463677" y="1289558"/>
                    <a:pt x="0" y="1000887"/>
                    <a:pt x="0" y="644779"/>
                  </a:cubicBezTo>
                  <a:close/>
                </a:path>
              </a:pathLst>
            </a:custGeom>
            <a:solidFill>
              <a:srgbClr val="5FCBEF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0" y="0"/>
              <a:ext cx="2102866" cy="1321308"/>
            </a:xfrm>
            <a:custGeom>
              <a:avLst/>
              <a:gdLst/>
              <a:ahLst/>
              <a:cxnLst/>
              <a:rect l="l" t="t" r="r" b="b"/>
              <a:pathLst>
                <a:path w="2102866" h="1321308">
                  <a:moveTo>
                    <a:pt x="0" y="660654"/>
                  </a:moveTo>
                  <a:cubicBezTo>
                    <a:pt x="0" y="289814"/>
                    <a:pt x="478282" y="0"/>
                    <a:pt x="1051433" y="0"/>
                  </a:cubicBezTo>
                  <a:cubicBezTo>
                    <a:pt x="1624584" y="0"/>
                    <a:pt x="2102866" y="289814"/>
                    <a:pt x="2102866" y="660654"/>
                  </a:cubicBezTo>
                  <a:lnTo>
                    <a:pt x="2086991" y="660654"/>
                  </a:lnTo>
                  <a:lnTo>
                    <a:pt x="2102866" y="660654"/>
                  </a:lnTo>
                  <a:cubicBezTo>
                    <a:pt x="2102866" y="1031494"/>
                    <a:pt x="1624584" y="1321308"/>
                    <a:pt x="1051433" y="1321308"/>
                  </a:cubicBezTo>
                  <a:lnTo>
                    <a:pt x="1051433" y="1305433"/>
                  </a:lnTo>
                  <a:lnTo>
                    <a:pt x="1051433" y="1321308"/>
                  </a:lnTo>
                  <a:cubicBezTo>
                    <a:pt x="478282" y="1321308"/>
                    <a:pt x="0" y="1031494"/>
                    <a:pt x="0" y="660654"/>
                  </a:cubicBezTo>
                  <a:lnTo>
                    <a:pt x="15875" y="660654"/>
                  </a:lnTo>
                  <a:lnTo>
                    <a:pt x="31750" y="660654"/>
                  </a:lnTo>
                  <a:lnTo>
                    <a:pt x="15875" y="660654"/>
                  </a:lnTo>
                  <a:lnTo>
                    <a:pt x="0" y="660654"/>
                  </a:lnTo>
                  <a:moveTo>
                    <a:pt x="31750" y="660654"/>
                  </a:moveTo>
                  <a:cubicBezTo>
                    <a:pt x="31750" y="669417"/>
                    <a:pt x="24638" y="676529"/>
                    <a:pt x="15875" y="676529"/>
                  </a:cubicBezTo>
                  <a:cubicBezTo>
                    <a:pt x="7112" y="676529"/>
                    <a:pt x="0" y="669417"/>
                    <a:pt x="0" y="660654"/>
                  </a:cubicBezTo>
                  <a:cubicBezTo>
                    <a:pt x="0" y="651891"/>
                    <a:pt x="7112" y="644779"/>
                    <a:pt x="15875" y="644779"/>
                  </a:cubicBezTo>
                  <a:cubicBezTo>
                    <a:pt x="24638" y="644779"/>
                    <a:pt x="31750" y="651891"/>
                    <a:pt x="31750" y="660654"/>
                  </a:cubicBezTo>
                  <a:cubicBezTo>
                    <a:pt x="31750" y="1002030"/>
                    <a:pt x="480695" y="1289558"/>
                    <a:pt x="1051433" y="1289558"/>
                  </a:cubicBezTo>
                  <a:cubicBezTo>
                    <a:pt x="1622171" y="1289558"/>
                    <a:pt x="2071116" y="1002030"/>
                    <a:pt x="2071116" y="660654"/>
                  </a:cubicBezTo>
                  <a:cubicBezTo>
                    <a:pt x="2071116" y="319278"/>
                    <a:pt x="1622171" y="31750"/>
                    <a:pt x="1051433" y="31750"/>
                  </a:cubicBezTo>
                  <a:lnTo>
                    <a:pt x="1051433" y="15875"/>
                  </a:lnTo>
                  <a:lnTo>
                    <a:pt x="1051433" y="31750"/>
                  </a:lnTo>
                  <a:cubicBezTo>
                    <a:pt x="480695" y="31750"/>
                    <a:pt x="31750" y="319278"/>
                    <a:pt x="31750" y="660654"/>
                  </a:cubicBezTo>
                  <a:close/>
                </a:path>
              </a:pathLst>
            </a:custGeom>
            <a:solidFill>
              <a:srgbClr val="4495B0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0"/>
              <a:ext cx="2102827" cy="13212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500" b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2786979" y="2288747"/>
            <a:ext cx="10955581" cy="1811581"/>
            <a:chOff x="0" y="0"/>
            <a:chExt cx="14607442" cy="2415442"/>
          </a:xfrm>
        </p:grpSpPr>
        <p:sp>
          <p:nvSpPr>
            <p:cNvPr id="26" name="Freeform 26"/>
            <p:cNvSpPr/>
            <p:nvPr/>
          </p:nvSpPr>
          <p:spPr>
            <a:xfrm>
              <a:off x="15875" y="15875"/>
              <a:ext cx="14575789" cy="2383790"/>
            </a:xfrm>
            <a:custGeom>
              <a:avLst/>
              <a:gdLst/>
              <a:ahLst/>
              <a:cxnLst/>
              <a:rect l="l" t="t" r="r" b="b"/>
              <a:pathLst>
                <a:path w="14575789" h="2383790">
                  <a:moveTo>
                    <a:pt x="0" y="1191895"/>
                  </a:moveTo>
                  <a:cubicBezTo>
                    <a:pt x="0" y="533654"/>
                    <a:pt x="3262884" y="0"/>
                    <a:pt x="7287895" y="0"/>
                  </a:cubicBezTo>
                  <a:cubicBezTo>
                    <a:pt x="11312906" y="0"/>
                    <a:pt x="14575789" y="533654"/>
                    <a:pt x="14575789" y="1191895"/>
                  </a:cubicBezTo>
                  <a:cubicBezTo>
                    <a:pt x="14575789" y="1850136"/>
                    <a:pt x="11312906" y="2383790"/>
                    <a:pt x="7287895" y="2383790"/>
                  </a:cubicBezTo>
                  <a:cubicBezTo>
                    <a:pt x="3262884" y="2383790"/>
                    <a:pt x="0" y="1850136"/>
                    <a:pt x="0" y="1191895"/>
                  </a:cubicBezTo>
                  <a:close/>
                </a:path>
              </a:pathLst>
            </a:custGeom>
            <a:solidFill>
              <a:srgbClr val="5FCBEF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0" y="0"/>
              <a:ext cx="14607539" cy="2415540"/>
            </a:xfrm>
            <a:custGeom>
              <a:avLst/>
              <a:gdLst/>
              <a:ahLst/>
              <a:cxnLst/>
              <a:rect l="l" t="t" r="r" b="b"/>
              <a:pathLst>
                <a:path w="14607539" h="2415540">
                  <a:moveTo>
                    <a:pt x="0" y="1207770"/>
                  </a:moveTo>
                  <a:lnTo>
                    <a:pt x="15875" y="1207770"/>
                  </a:lnTo>
                  <a:lnTo>
                    <a:pt x="0" y="1207770"/>
                  </a:lnTo>
                  <a:cubicBezTo>
                    <a:pt x="0" y="528828"/>
                    <a:pt x="3293110" y="0"/>
                    <a:pt x="7303770" y="0"/>
                  </a:cubicBezTo>
                  <a:cubicBezTo>
                    <a:pt x="11314430" y="0"/>
                    <a:pt x="14607539" y="528828"/>
                    <a:pt x="14607539" y="1207770"/>
                  </a:cubicBezTo>
                  <a:lnTo>
                    <a:pt x="14591664" y="1207770"/>
                  </a:lnTo>
                  <a:lnTo>
                    <a:pt x="14607539" y="1207770"/>
                  </a:lnTo>
                  <a:cubicBezTo>
                    <a:pt x="14607539" y="1886585"/>
                    <a:pt x="11314430" y="2415540"/>
                    <a:pt x="7303770" y="2415540"/>
                  </a:cubicBezTo>
                  <a:lnTo>
                    <a:pt x="7303770" y="2399665"/>
                  </a:lnTo>
                  <a:lnTo>
                    <a:pt x="7303770" y="2415540"/>
                  </a:lnTo>
                  <a:cubicBezTo>
                    <a:pt x="3293110" y="2415413"/>
                    <a:pt x="0" y="1886585"/>
                    <a:pt x="0" y="1207770"/>
                  </a:cubicBezTo>
                  <a:lnTo>
                    <a:pt x="15875" y="1207770"/>
                  </a:lnTo>
                  <a:lnTo>
                    <a:pt x="31750" y="1207770"/>
                  </a:lnTo>
                  <a:lnTo>
                    <a:pt x="15875" y="1207770"/>
                  </a:lnTo>
                  <a:lnTo>
                    <a:pt x="0" y="1207770"/>
                  </a:lnTo>
                  <a:moveTo>
                    <a:pt x="31750" y="1207770"/>
                  </a:moveTo>
                  <a:cubicBezTo>
                    <a:pt x="31750" y="1216533"/>
                    <a:pt x="24638" y="1223645"/>
                    <a:pt x="15875" y="1223645"/>
                  </a:cubicBezTo>
                  <a:cubicBezTo>
                    <a:pt x="7112" y="1223645"/>
                    <a:pt x="0" y="1216533"/>
                    <a:pt x="0" y="1207770"/>
                  </a:cubicBezTo>
                  <a:cubicBezTo>
                    <a:pt x="0" y="1199007"/>
                    <a:pt x="7112" y="1191895"/>
                    <a:pt x="15875" y="1191895"/>
                  </a:cubicBezTo>
                  <a:cubicBezTo>
                    <a:pt x="24638" y="1191895"/>
                    <a:pt x="31750" y="1199007"/>
                    <a:pt x="31750" y="1207770"/>
                  </a:cubicBezTo>
                  <a:cubicBezTo>
                    <a:pt x="31750" y="1845437"/>
                    <a:pt x="3264408" y="2383790"/>
                    <a:pt x="7303770" y="2383790"/>
                  </a:cubicBezTo>
                  <a:cubicBezTo>
                    <a:pt x="11343132" y="2383790"/>
                    <a:pt x="14575789" y="1845437"/>
                    <a:pt x="14575789" y="1207770"/>
                  </a:cubicBezTo>
                  <a:cubicBezTo>
                    <a:pt x="14575789" y="570103"/>
                    <a:pt x="11343005" y="31750"/>
                    <a:pt x="7303770" y="31750"/>
                  </a:cubicBezTo>
                  <a:lnTo>
                    <a:pt x="7303770" y="15875"/>
                  </a:lnTo>
                  <a:lnTo>
                    <a:pt x="7303770" y="31750"/>
                  </a:lnTo>
                  <a:cubicBezTo>
                    <a:pt x="3264408" y="31750"/>
                    <a:pt x="31750" y="570103"/>
                    <a:pt x="31750" y="1207770"/>
                  </a:cubicBezTo>
                  <a:close/>
                </a:path>
              </a:pathLst>
            </a:custGeom>
            <a:solidFill>
              <a:srgbClr val="4495B0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9525"/>
              <a:ext cx="14607442" cy="24059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399"/>
                </a:lnSpc>
              </a:pPr>
              <a:r>
                <a:rPr lang="en-US" sz="4499" b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Lê Tuấn Kha - 110122086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2816286" y="7440549"/>
            <a:ext cx="10955581" cy="1811581"/>
            <a:chOff x="0" y="0"/>
            <a:chExt cx="14607442" cy="2415442"/>
          </a:xfrm>
        </p:grpSpPr>
        <p:sp>
          <p:nvSpPr>
            <p:cNvPr id="30" name="Freeform 30"/>
            <p:cNvSpPr/>
            <p:nvPr/>
          </p:nvSpPr>
          <p:spPr>
            <a:xfrm>
              <a:off x="15875" y="15875"/>
              <a:ext cx="14575789" cy="2383790"/>
            </a:xfrm>
            <a:custGeom>
              <a:avLst/>
              <a:gdLst/>
              <a:ahLst/>
              <a:cxnLst/>
              <a:rect l="l" t="t" r="r" b="b"/>
              <a:pathLst>
                <a:path w="14575789" h="2383790">
                  <a:moveTo>
                    <a:pt x="0" y="1191895"/>
                  </a:moveTo>
                  <a:cubicBezTo>
                    <a:pt x="0" y="533654"/>
                    <a:pt x="3262884" y="0"/>
                    <a:pt x="7287895" y="0"/>
                  </a:cubicBezTo>
                  <a:cubicBezTo>
                    <a:pt x="11312906" y="0"/>
                    <a:pt x="14575789" y="533654"/>
                    <a:pt x="14575789" y="1191895"/>
                  </a:cubicBezTo>
                  <a:cubicBezTo>
                    <a:pt x="14575789" y="1850136"/>
                    <a:pt x="11312906" y="2383790"/>
                    <a:pt x="7287895" y="2383790"/>
                  </a:cubicBezTo>
                  <a:cubicBezTo>
                    <a:pt x="3262884" y="2383790"/>
                    <a:pt x="0" y="1850136"/>
                    <a:pt x="0" y="1191895"/>
                  </a:cubicBezTo>
                  <a:close/>
                </a:path>
              </a:pathLst>
            </a:custGeom>
            <a:solidFill>
              <a:srgbClr val="5FCBEF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0" y="0"/>
              <a:ext cx="14607539" cy="2415540"/>
            </a:xfrm>
            <a:custGeom>
              <a:avLst/>
              <a:gdLst/>
              <a:ahLst/>
              <a:cxnLst/>
              <a:rect l="l" t="t" r="r" b="b"/>
              <a:pathLst>
                <a:path w="14607539" h="2415540">
                  <a:moveTo>
                    <a:pt x="0" y="1207770"/>
                  </a:moveTo>
                  <a:lnTo>
                    <a:pt x="15875" y="1207770"/>
                  </a:lnTo>
                  <a:lnTo>
                    <a:pt x="0" y="1207770"/>
                  </a:lnTo>
                  <a:cubicBezTo>
                    <a:pt x="0" y="528828"/>
                    <a:pt x="3293110" y="0"/>
                    <a:pt x="7303770" y="0"/>
                  </a:cubicBezTo>
                  <a:cubicBezTo>
                    <a:pt x="11314430" y="0"/>
                    <a:pt x="14607539" y="528828"/>
                    <a:pt x="14607539" y="1207770"/>
                  </a:cubicBezTo>
                  <a:lnTo>
                    <a:pt x="14591664" y="1207770"/>
                  </a:lnTo>
                  <a:lnTo>
                    <a:pt x="14607539" y="1207770"/>
                  </a:lnTo>
                  <a:cubicBezTo>
                    <a:pt x="14607539" y="1886585"/>
                    <a:pt x="11314430" y="2415540"/>
                    <a:pt x="7303770" y="2415540"/>
                  </a:cubicBezTo>
                  <a:lnTo>
                    <a:pt x="7303770" y="2399665"/>
                  </a:lnTo>
                  <a:lnTo>
                    <a:pt x="7303770" y="2415540"/>
                  </a:lnTo>
                  <a:cubicBezTo>
                    <a:pt x="3293110" y="2415413"/>
                    <a:pt x="0" y="1886585"/>
                    <a:pt x="0" y="1207770"/>
                  </a:cubicBezTo>
                  <a:lnTo>
                    <a:pt x="15875" y="1207770"/>
                  </a:lnTo>
                  <a:lnTo>
                    <a:pt x="31750" y="1207770"/>
                  </a:lnTo>
                  <a:lnTo>
                    <a:pt x="15875" y="1207770"/>
                  </a:lnTo>
                  <a:lnTo>
                    <a:pt x="0" y="1207770"/>
                  </a:lnTo>
                  <a:moveTo>
                    <a:pt x="31750" y="1207770"/>
                  </a:moveTo>
                  <a:cubicBezTo>
                    <a:pt x="31750" y="1216533"/>
                    <a:pt x="24638" y="1223645"/>
                    <a:pt x="15875" y="1223645"/>
                  </a:cubicBezTo>
                  <a:cubicBezTo>
                    <a:pt x="7112" y="1223645"/>
                    <a:pt x="0" y="1216533"/>
                    <a:pt x="0" y="1207770"/>
                  </a:cubicBezTo>
                  <a:cubicBezTo>
                    <a:pt x="0" y="1199007"/>
                    <a:pt x="7112" y="1191895"/>
                    <a:pt x="15875" y="1191895"/>
                  </a:cubicBezTo>
                  <a:cubicBezTo>
                    <a:pt x="24638" y="1191895"/>
                    <a:pt x="31750" y="1199007"/>
                    <a:pt x="31750" y="1207770"/>
                  </a:cubicBezTo>
                  <a:cubicBezTo>
                    <a:pt x="31750" y="1845437"/>
                    <a:pt x="3264408" y="2383790"/>
                    <a:pt x="7303770" y="2383790"/>
                  </a:cubicBezTo>
                  <a:cubicBezTo>
                    <a:pt x="11343132" y="2383790"/>
                    <a:pt x="14575789" y="1845437"/>
                    <a:pt x="14575789" y="1207770"/>
                  </a:cubicBezTo>
                  <a:cubicBezTo>
                    <a:pt x="14575789" y="570103"/>
                    <a:pt x="11343005" y="31750"/>
                    <a:pt x="7303770" y="31750"/>
                  </a:cubicBezTo>
                  <a:lnTo>
                    <a:pt x="7303770" y="15875"/>
                  </a:lnTo>
                  <a:lnTo>
                    <a:pt x="7303770" y="31750"/>
                  </a:lnTo>
                  <a:cubicBezTo>
                    <a:pt x="3264408" y="31750"/>
                    <a:pt x="31750" y="570103"/>
                    <a:pt x="31750" y="1207770"/>
                  </a:cubicBezTo>
                  <a:close/>
                </a:path>
              </a:pathLst>
            </a:custGeom>
            <a:solidFill>
              <a:srgbClr val="4495B0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9525"/>
              <a:ext cx="14607442" cy="24059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399"/>
                </a:lnSpc>
              </a:pPr>
              <a:r>
                <a:rPr lang="en-US" sz="4499" b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Trần Tấn Hưng - 110122081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2816286" y="4868604"/>
            <a:ext cx="10926274" cy="1811581"/>
            <a:chOff x="0" y="0"/>
            <a:chExt cx="14568365" cy="2415442"/>
          </a:xfrm>
        </p:grpSpPr>
        <p:sp>
          <p:nvSpPr>
            <p:cNvPr id="34" name="Freeform 34"/>
            <p:cNvSpPr/>
            <p:nvPr/>
          </p:nvSpPr>
          <p:spPr>
            <a:xfrm>
              <a:off x="15875" y="15875"/>
              <a:ext cx="14536674" cy="2383790"/>
            </a:xfrm>
            <a:custGeom>
              <a:avLst/>
              <a:gdLst/>
              <a:ahLst/>
              <a:cxnLst/>
              <a:rect l="l" t="t" r="r" b="b"/>
              <a:pathLst>
                <a:path w="14536674" h="2383790">
                  <a:moveTo>
                    <a:pt x="0" y="1191895"/>
                  </a:moveTo>
                  <a:cubicBezTo>
                    <a:pt x="0" y="533654"/>
                    <a:pt x="3254121" y="0"/>
                    <a:pt x="7268337" y="0"/>
                  </a:cubicBezTo>
                  <a:cubicBezTo>
                    <a:pt x="11282553" y="0"/>
                    <a:pt x="14536674" y="533654"/>
                    <a:pt x="14536674" y="1191895"/>
                  </a:cubicBezTo>
                  <a:cubicBezTo>
                    <a:pt x="14536674" y="1850136"/>
                    <a:pt x="11282553" y="2383790"/>
                    <a:pt x="7268337" y="2383790"/>
                  </a:cubicBezTo>
                  <a:cubicBezTo>
                    <a:pt x="3254121" y="2383790"/>
                    <a:pt x="0" y="1850136"/>
                    <a:pt x="0" y="1191895"/>
                  </a:cubicBezTo>
                  <a:close/>
                </a:path>
              </a:pathLst>
            </a:custGeom>
            <a:solidFill>
              <a:srgbClr val="5FCBEF"/>
            </a:solidFill>
          </p:spPr>
        </p:sp>
        <p:sp>
          <p:nvSpPr>
            <p:cNvPr id="35" name="Freeform 35"/>
            <p:cNvSpPr/>
            <p:nvPr/>
          </p:nvSpPr>
          <p:spPr>
            <a:xfrm>
              <a:off x="0" y="0"/>
              <a:ext cx="14568424" cy="2415540"/>
            </a:xfrm>
            <a:custGeom>
              <a:avLst/>
              <a:gdLst/>
              <a:ahLst/>
              <a:cxnLst/>
              <a:rect l="l" t="t" r="r" b="b"/>
              <a:pathLst>
                <a:path w="14568424" h="2415540">
                  <a:moveTo>
                    <a:pt x="0" y="1207770"/>
                  </a:moveTo>
                  <a:lnTo>
                    <a:pt x="15875" y="1207770"/>
                  </a:lnTo>
                  <a:lnTo>
                    <a:pt x="0" y="1207770"/>
                  </a:lnTo>
                  <a:cubicBezTo>
                    <a:pt x="0" y="528828"/>
                    <a:pt x="3284347" y="0"/>
                    <a:pt x="7284212" y="0"/>
                  </a:cubicBezTo>
                  <a:cubicBezTo>
                    <a:pt x="11284077" y="0"/>
                    <a:pt x="14568424" y="528828"/>
                    <a:pt x="14568424" y="1207770"/>
                  </a:cubicBezTo>
                  <a:lnTo>
                    <a:pt x="14552549" y="1207770"/>
                  </a:lnTo>
                  <a:lnTo>
                    <a:pt x="14568424" y="1207770"/>
                  </a:lnTo>
                  <a:cubicBezTo>
                    <a:pt x="14568424" y="1886585"/>
                    <a:pt x="11284077" y="2415540"/>
                    <a:pt x="7284212" y="2415540"/>
                  </a:cubicBezTo>
                  <a:lnTo>
                    <a:pt x="7284212" y="2399665"/>
                  </a:lnTo>
                  <a:lnTo>
                    <a:pt x="7284212" y="2415540"/>
                  </a:lnTo>
                  <a:cubicBezTo>
                    <a:pt x="3284347" y="2415413"/>
                    <a:pt x="0" y="1886585"/>
                    <a:pt x="0" y="1207770"/>
                  </a:cubicBezTo>
                  <a:lnTo>
                    <a:pt x="15875" y="1207770"/>
                  </a:lnTo>
                  <a:lnTo>
                    <a:pt x="31750" y="1207770"/>
                  </a:lnTo>
                  <a:lnTo>
                    <a:pt x="15875" y="1207770"/>
                  </a:lnTo>
                  <a:lnTo>
                    <a:pt x="0" y="1207770"/>
                  </a:lnTo>
                  <a:moveTo>
                    <a:pt x="31750" y="1207770"/>
                  </a:moveTo>
                  <a:cubicBezTo>
                    <a:pt x="31750" y="1216533"/>
                    <a:pt x="24638" y="1223645"/>
                    <a:pt x="15875" y="1223645"/>
                  </a:cubicBezTo>
                  <a:cubicBezTo>
                    <a:pt x="7112" y="1223645"/>
                    <a:pt x="0" y="1216533"/>
                    <a:pt x="0" y="1207770"/>
                  </a:cubicBezTo>
                  <a:cubicBezTo>
                    <a:pt x="0" y="1199007"/>
                    <a:pt x="7112" y="1191895"/>
                    <a:pt x="15875" y="1191895"/>
                  </a:cubicBezTo>
                  <a:cubicBezTo>
                    <a:pt x="24638" y="1191895"/>
                    <a:pt x="31750" y="1199007"/>
                    <a:pt x="31750" y="1207770"/>
                  </a:cubicBezTo>
                  <a:cubicBezTo>
                    <a:pt x="31750" y="1845437"/>
                    <a:pt x="3255645" y="2383790"/>
                    <a:pt x="7284212" y="2383790"/>
                  </a:cubicBezTo>
                  <a:cubicBezTo>
                    <a:pt x="11312779" y="2383790"/>
                    <a:pt x="14536674" y="1845437"/>
                    <a:pt x="14536674" y="1207770"/>
                  </a:cubicBezTo>
                  <a:cubicBezTo>
                    <a:pt x="14536674" y="570103"/>
                    <a:pt x="11312652" y="31750"/>
                    <a:pt x="7284212" y="31750"/>
                  </a:cubicBezTo>
                  <a:lnTo>
                    <a:pt x="7284212" y="15875"/>
                  </a:lnTo>
                  <a:lnTo>
                    <a:pt x="7284212" y="31750"/>
                  </a:lnTo>
                  <a:cubicBezTo>
                    <a:pt x="3255645" y="31750"/>
                    <a:pt x="31750" y="570103"/>
                    <a:pt x="31750" y="1207770"/>
                  </a:cubicBezTo>
                  <a:close/>
                </a:path>
              </a:pathLst>
            </a:custGeom>
            <a:solidFill>
              <a:srgbClr val="4495B0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9525"/>
              <a:ext cx="14568365" cy="24059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399"/>
                </a:lnSpc>
              </a:pPr>
              <a:r>
                <a:rPr lang="en-US" sz="4499" b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Lâm Nhật Hào- 110122071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69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4">
            <a:off x="10406482" y="7904560"/>
            <a:ext cx="8608174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3" cy="10299700"/>
            <a:chOff x="0" y="0"/>
            <a:chExt cx="6014698" cy="137329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12941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0"/>
            <a:chOff x="0" y="0"/>
            <a:chExt cx="5177116" cy="137329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3922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0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0"/>
            <a:chOff x="0" y="0"/>
            <a:chExt cx="5708652" cy="13732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24706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0"/>
            <a:chOff x="0" y="0"/>
            <a:chExt cx="2580188" cy="137329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48627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8" y="-12700"/>
            <a:ext cx="1874737" cy="10299700"/>
            <a:chOff x="0" y="0"/>
            <a:chExt cx="2499650" cy="1373293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63922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1"/>
            <a:ext cx="2725738" cy="4902199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099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48627"/>
              </a:srgbClr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6555219" y="719137"/>
            <a:ext cx="5177561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NỘI DUNG BÁO CÁO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3884715" y="2236485"/>
            <a:ext cx="9577986" cy="909786"/>
            <a:chOff x="0" y="0"/>
            <a:chExt cx="12770648" cy="1213048"/>
          </a:xfrm>
        </p:grpSpPr>
        <p:sp>
          <p:nvSpPr>
            <p:cNvPr id="22" name="Freeform 22"/>
            <p:cNvSpPr/>
            <p:nvPr/>
          </p:nvSpPr>
          <p:spPr>
            <a:xfrm>
              <a:off x="15875" y="15875"/>
              <a:ext cx="12738862" cy="1181354"/>
            </a:xfrm>
            <a:custGeom>
              <a:avLst/>
              <a:gdLst/>
              <a:ahLst/>
              <a:cxnLst/>
              <a:rect l="l" t="t" r="r" b="b"/>
              <a:pathLst>
                <a:path w="12738862" h="1181354">
                  <a:moveTo>
                    <a:pt x="0" y="0"/>
                  </a:moveTo>
                  <a:lnTo>
                    <a:pt x="12133834" y="0"/>
                  </a:lnTo>
                  <a:lnTo>
                    <a:pt x="12738862" y="590677"/>
                  </a:lnTo>
                  <a:lnTo>
                    <a:pt x="12133834" y="1181354"/>
                  </a:lnTo>
                  <a:lnTo>
                    <a:pt x="0" y="1181354"/>
                  </a:lnTo>
                  <a:close/>
                </a:path>
              </a:pathLst>
            </a:custGeom>
            <a:solidFill>
              <a:srgbClr val="96D141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0" y="0"/>
              <a:ext cx="12770612" cy="1213104"/>
            </a:xfrm>
            <a:custGeom>
              <a:avLst/>
              <a:gdLst/>
              <a:ahLst/>
              <a:cxnLst/>
              <a:rect l="l" t="t" r="r" b="b"/>
              <a:pathLst>
                <a:path w="12770612" h="1213104">
                  <a:moveTo>
                    <a:pt x="15875" y="0"/>
                  </a:moveTo>
                  <a:lnTo>
                    <a:pt x="12149709" y="0"/>
                  </a:lnTo>
                  <a:cubicBezTo>
                    <a:pt x="12153900" y="0"/>
                    <a:pt x="12157837" y="1651"/>
                    <a:pt x="12160758" y="4572"/>
                  </a:cubicBezTo>
                  <a:lnTo>
                    <a:pt x="12765786" y="595249"/>
                  </a:lnTo>
                  <a:cubicBezTo>
                    <a:pt x="12768834" y="598297"/>
                    <a:pt x="12770612" y="602361"/>
                    <a:pt x="12770612" y="606552"/>
                  </a:cubicBezTo>
                  <a:cubicBezTo>
                    <a:pt x="12770612" y="610743"/>
                    <a:pt x="12768834" y="614934"/>
                    <a:pt x="12765786" y="617855"/>
                  </a:cubicBezTo>
                  <a:lnTo>
                    <a:pt x="12160885" y="1208532"/>
                  </a:lnTo>
                  <a:cubicBezTo>
                    <a:pt x="12157964" y="1211453"/>
                    <a:pt x="12153900" y="1213104"/>
                    <a:pt x="12149836" y="1213104"/>
                  </a:cubicBezTo>
                  <a:lnTo>
                    <a:pt x="15875" y="1213104"/>
                  </a:lnTo>
                  <a:cubicBezTo>
                    <a:pt x="7112" y="1213104"/>
                    <a:pt x="0" y="1205992"/>
                    <a:pt x="0" y="1197229"/>
                  </a:cubicBezTo>
                  <a:lnTo>
                    <a:pt x="0" y="15875"/>
                  </a:lnTo>
                  <a:cubicBezTo>
                    <a:pt x="0" y="7112"/>
                    <a:pt x="7112" y="0"/>
                    <a:pt x="15875" y="0"/>
                  </a:cubicBezTo>
                  <a:moveTo>
                    <a:pt x="15875" y="31750"/>
                  </a:moveTo>
                  <a:lnTo>
                    <a:pt x="15875" y="15875"/>
                  </a:lnTo>
                  <a:lnTo>
                    <a:pt x="31750" y="15875"/>
                  </a:lnTo>
                  <a:lnTo>
                    <a:pt x="31750" y="1197229"/>
                  </a:lnTo>
                  <a:lnTo>
                    <a:pt x="15875" y="1197229"/>
                  </a:lnTo>
                  <a:lnTo>
                    <a:pt x="15875" y="1181354"/>
                  </a:lnTo>
                  <a:lnTo>
                    <a:pt x="12149709" y="1181354"/>
                  </a:lnTo>
                  <a:lnTo>
                    <a:pt x="12149709" y="1197229"/>
                  </a:lnTo>
                  <a:lnTo>
                    <a:pt x="12138660" y="1185926"/>
                  </a:lnTo>
                  <a:lnTo>
                    <a:pt x="12743688" y="595249"/>
                  </a:lnTo>
                  <a:lnTo>
                    <a:pt x="12754737" y="606552"/>
                  </a:lnTo>
                  <a:lnTo>
                    <a:pt x="12743688" y="617855"/>
                  </a:lnTo>
                  <a:lnTo>
                    <a:pt x="12138660" y="27178"/>
                  </a:lnTo>
                  <a:lnTo>
                    <a:pt x="12149709" y="15875"/>
                  </a:lnTo>
                  <a:lnTo>
                    <a:pt x="12149709" y="31750"/>
                  </a:lnTo>
                  <a:lnTo>
                    <a:pt x="15875" y="31750"/>
                  </a:lnTo>
                  <a:close/>
                </a:path>
              </a:pathLst>
            </a:custGeom>
            <a:solidFill>
              <a:srgbClr val="6D992D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9525"/>
              <a:ext cx="12770648" cy="12225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600"/>
                </a:lnSpc>
              </a:pPr>
              <a:r>
                <a:rPr lang="en-US" sz="3000" b="1" dirty="0">
                  <a:solidFill>
                    <a:srgbClr val="FF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1. TỔNG QUAN VỀ ĐỀ TÀI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3884715" y="3902745"/>
            <a:ext cx="9577986" cy="909786"/>
            <a:chOff x="0" y="0"/>
            <a:chExt cx="12770648" cy="1213048"/>
          </a:xfrm>
        </p:grpSpPr>
        <p:sp>
          <p:nvSpPr>
            <p:cNvPr id="26" name="Freeform 26"/>
            <p:cNvSpPr/>
            <p:nvPr/>
          </p:nvSpPr>
          <p:spPr>
            <a:xfrm>
              <a:off x="15875" y="15875"/>
              <a:ext cx="12738862" cy="1181354"/>
            </a:xfrm>
            <a:custGeom>
              <a:avLst/>
              <a:gdLst/>
              <a:ahLst/>
              <a:cxnLst/>
              <a:rect l="l" t="t" r="r" b="b"/>
              <a:pathLst>
                <a:path w="12738862" h="1181354">
                  <a:moveTo>
                    <a:pt x="0" y="0"/>
                  </a:moveTo>
                  <a:lnTo>
                    <a:pt x="12133834" y="0"/>
                  </a:lnTo>
                  <a:lnTo>
                    <a:pt x="12738862" y="590677"/>
                  </a:lnTo>
                  <a:lnTo>
                    <a:pt x="12133834" y="1181354"/>
                  </a:lnTo>
                  <a:lnTo>
                    <a:pt x="0" y="1181354"/>
                  </a:lnTo>
                  <a:close/>
                </a:path>
              </a:pathLst>
            </a:custGeom>
            <a:solidFill>
              <a:srgbClr val="5FCBEF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0" y="0"/>
              <a:ext cx="12770612" cy="1213104"/>
            </a:xfrm>
            <a:custGeom>
              <a:avLst/>
              <a:gdLst/>
              <a:ahLst/>
              <a:cxnLst/>
              <a:rect l="l" t="t" r="r" b="b"/>
              <a:pathLst>
                <a:path w="12770612" h="1213104">
                  <a:moveTo>
                    <a:pt x="15875" y="0"/>
                  </a:moveTo>
                  <a:lnTo>
                    <a:pt x="12149709" y="0"/>
                  </a:lnTo>
                  <a:cubicBezTo>
                    <a:pt x="12153900" y="0"/>
                    <a:pt x="12157837" y="1651"/>
                    <a:pt x="12160758" y="4572"/>
                  </a:cubicBezTo>
                  <a:lnTo>
                    <a:pt x="12765786" y="595249"/>
                  </a:lnTo>
                  <a:cubicBezTo>
                    <a:pt x="12768834" y="598297"/>
                    <a:pt x="12770612" y="602361"/>
                    <a:pt x="12770612" y="606552"/>
                  </a:cubicBezTo>
                  <a:cubicBezTo>
                    <a:pt x="12770612" y="610743"/>
                    <a:pt x="12768834" y="614934"/>
                    <a:pt x="12765786" y="617855"/>
                  </a:cubicBezTo>
                  <a:lnTo>
                    <a:pt x="12160885" y="1208532"/>
                  </a:lnTo>
                  <a:cubicBezTo>
                    <a:pt x="12157964" y="1211453"/>
                    <a:pt x="12153900" y="1213104"/>
                    <a:pt x="12149836" y="1213104"/>
                  </a:cubicBezTo>
                  <a:lnTo>
                    <a:pt x="15875" y="1213104"/>
                  </a:lnTo>
                  <a:cubicBezTo>
                    <a:pt x="7112" y="1213104"/>
                    <a:pt x="0" y="1205992"/>
                    <a:pt x="0" y="1197229"/>
                  </a:cubicBezTo>
                  <a:lnTo>
                    <a:pt x="0" y="15875"/>
                  </a:lnTo>
                  <a:cubicBezTo>
                    <a:pt x="0" y="7112"/>
                    <a:pt x="7112" y="0"/>
                    <a:pt x="15875" y="0"/>
                  </a:cubicBezTo>
                  <a:moveTo>
                    <a:pt x="15875" y="31750"/>
                  </a:moveTo>
                  <a:lnTo>
                    <a:pt x="15875" y="15875"/>
                  </a:lnTo>
                  <a:lnTo>
                    <a:pt x="31750" y="15875"/>
                  </a:lnTo>
                  <a:lnTo>
                    <a:pt x="31750" y="1197229"/>
                  </a:lnTo>
                  <a:lnTo>
                    <a:pt x="15875" y="1197229"/>
                  </a:lnTo>
                  <a:lnTo>
                    <a:pt x="15875" y="1181354"/>
                  </a:lnTo>
                  <a:lnTo>
                    <a:pt x="12149709" y="1181354"/>
                  </a:lnTo>
                  <a:lnTo>
                    <a:pt x="12149709" y="1197229"/>
                  </a:lnTo>
                  <a:lnTo>
                    <a:pt x="12138660" y="1185926"/>
                  </a:lnTo>
                  <a:lnTo>
                    <a:pt x="12743688" y="595249"/>
                  </a:lnTo>
                  <a:lnTo>
                    <a:pt x="12754737" y="606552"/>
                  </a:lnTo>
                  <a:lnTo>
                    <a:pt x="12743688" y="617855"/>
                  </a:lnTo>
                  <a:lnTo>
                    <a:pt x="12138660" y="27178"/>
                  </a:lnTo>
                  <a:lnTo>
                    <a:pt x="12149709" y="15875"/>
                  </a:lnTo>
                  <a:lnTo>
                    <a:pt x="12149709" y="31750"/>
                  </a:lnTo>
                  <a:lnTo>
                    <a:pt x="15875" y="31750"/>
                  </a:lnTo>
                  <a:close/>
                </a:path>
              </a:pathLst>
            </a:custGeom>
            <a:solidFill>
              <a:srgbClr val="4495B0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9525"/>
              <a:ext cx="12770648" cy="12225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600"/>
                </a:lnSpc>
              </a:pPr>
              <a:r>
                <a:rPr lang="en-US" sz="3000" b="1" dirty="0">
                  <a:solidFill>
                    <a:srgbClr val="FF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2. PHÂN TÍCH VÀ THIẾT KẾ HỆ THỐNG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3884715" y="5476802"/>
            <a:ext cx="9577986" cy="909786"/>
            <a:chOff x="0" y="0"/>
            <a:chExt cx="12770648" cy="1213048"/>
          </a:xfrm>
        </p:grpSpPr>
        <p:sp>
          <p:nvSpPr>
            <p:cNvPr id="30" name="Freeform 30"/>
            <p:cNvSpPr/>
            <p:nvPr/>
          </p:nvSpPr>
          <p:spPr>
            <a:xfrm>
              <a:off x="15875" y="15875"/>
              <a:ext cx="12738862" cy="1181354"/>
            </a:xfrm>
            <a:custGeom>
              <a:avLst/>
              <a:gdLst/>
              <a:ahLst/>
              <a:cxnLst/>
              <a:rect l="l" t="t" r="r" b="b"/>
              <a:pathLst>
                <a:path w="12738862" h="1181354">
                  <a:moveTo>
                    <a:pt x="0" y="0"/>
                  </a:moveTo>
                  <a:lnTo>
                    <a:pt x="12133834" y="0"/>
                  </a:lnTo>
                  <a:lnTo>
                    <a:pt x="12738862" y="590677"/>
                  </a:lnTo>
                  <a:lnTo>
                    <a:pt x="12133834" y="1181354"/>
                  </a:lnTo>
                  <a:lnTo>
                    <a:pt x="0" y="1181354"/>
                  </a:lnTo>
                  <a:close/>
                </a:path>
              </a:pathLst>
            </a:custGeom>
            <a:solidFill>
              <a:srgbClr val="96D141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0" y="0"/>
              <a:ext cx="12770612" cy="1213104"/>
            </a:xfrm>
            <a:custGeom>
              <a:avLst/>
              <a:gdLst/>
              <a:ahLst/>
              <a:cxnLst/>
              <a:rect l="l" t="t" r="r" b="b"/>
              <a:pathLst>
                <a:path w="12770612" h="1213104">
                  <a:moveTo>
                    <a:pt x="15875" y="0"/>
                  </a:moveTo>
                  <a:lnTo>
                    <a:pt x="12149709" y="0"/>
                  </a:lnTo>
                  <a:cubicBezTo>
                    <a:pt x="12153900" y="0"/>
                    <a:pt x="12157837" y="1651"/>
                    <a:pt x="12160758" y="4572"/>
                  </a:cubicBezTo>
                  <a:lnTo>
                    <a:pt x="12765786" y="595249"/>
                  </a:lnTo>
                  <a:cubicBezTo>
                    <a:pt x="12768834" y="598297"/>
                    <a:pt x="12770612" y="602361"/>
                    <a:pt x="12770612" y="606552"/>
                  </a:cubicBezTo>
                  <a:cubicBezTo>
                    <a:pt x="12770612" y="610743"/>
                    <a:pt x="12768834" y="614934"/>
                    <a:pt x="12765786" y="617855"/>
                  </a:cubicBezTo>
                  <a:lnTo>
                    <a:pt x="12160885" y="1208532"/>
                  </a:lnTo>
                  <a:cubicBezTo>
                    <a:pt x="12157964" y="1211453"/>
                    <a:pt x="12153900" y="1213104"/>
                    <a:pt x="12149836" y="1213104"/>
                  </a:cubicBezTo>
                  <a:lnTo>
                    <a:pt x="15875" y="1213104"/>
                  </a:lnTo>
                  <a:cubicBezTo>
                    <a:pt x="7112" y="1213104"/>
                    <a:pt x="0" y="1205992"/>
                    <a:pt x="0" y="1197229"/>
                  </a:cubicBezTo>
                  <a:lnTo>
                    <a:pt x="0" y="15875"/>
                  </a:lnTo>
                  <a:cubicBezTo>
                    <a:pt x="0" y="7112"/>
                    <a:pt x="7112" y="0"/>
                    <a:pt x="15875" y="0"/>
                  </a:cubicBezTo>
                  <a:moveTo>
                    <a:pt x="15875" y="31750"/>
                  </a:moveTo>
                  <a:lnTo>
                    <a:pt x="15875" y="15875"/>
                  </a:lnTo>
                  <a:lnTo>
                    <a:pt x="31750" y="15875"/>
                  </a:lnTo>
                  <a:lnTo>
                    <a:pt x="31750" y="1197229"/>
                  </a:lnTo>
                  <a:lnTo>
                    <a:pt x="15875" y="1197229"/>
                  </a:lnTo>
                  <a:lnTo>
                    <a:pt x="15875" y="1181354"/>
                  </a:lnTo>
                  <a:lnTo>
                    <a:pt x="12149709" y="1181354"/>
                  </a:lnTo>
                  <a:lnTo>
                    <a:pt x="12149709" y="1197229"/>
                  </a:lnTo>
                  <a:lnTo>
                    <a:pt x="12138660" y="1185926"/>
                  </a:lnTo>
                  <a:lnTo>
                    <a:pt x="12743688" y="595249"/>
                  </a:lnTo>
                  <a:lnTo>
                    <a:pt x="12754737" y="606552"/>
                  </a:lnTo>
                  <a:lnTo>
                    <a:pt x="12743688" y="617855"/>
                  </a:lnTo>
                  <a:lnTo>
                    <a:pt x="12138660" y="27178"/>
                  </a:lnTo>
                  <a:lnTo>
                    <a:pt x="12149709" y="15875"/>
                  </a:lnTo>
                  <a:lnTo>
                    <a:pt x="12149709" y="31750"/>
                  </a:lnTo>
                  <a:lnTo>
                    <a:pt x="15875" y="31750"/>
                  </a:lnTo>
                  <a:close/>
                </a:path>
              </a:pathLst>
            </a:custGeom>
            <a:solidFill>
              <a:srgbClr val="6D992D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9525"/>
              <a:ext cx="12770648" cy="12225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600"/>
                </a:lnSpc>
              </a:pPr>
              <a:r>
                <a:rPr lang="en-US" sz="3000" b="1" dirty="0">
                  <a:solidFill>
                    <a:srgbClr val="FF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3. DEMO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3884715" y="7050860"/>
            <a:ext cx="9577986" cy="909786"/>
            <a:chOff x="0" y="0"/>
            <a:chExt cx="12770648" cy="1213048"/>
          </a:xfrm>
        </p:grpSpPr>
        <p:sp>
          <p:nvSpPr>
            <p:cNvPr id="34" name="Freeform 34"/>
            <p:cNvSpPr/>
            <p:nvPr/>
          </p:nvSpPr>
          <p:spPr>
            <a:xfrm>
              <a:off x="15875" y="15875"/>
              <a:ext cx="12738862" cy="1181354"/>
            </a:xfrm>
            <a:custGeom>
              <a:avLst/>
              <a:gdLst/>
              <a:ahLst/>
              <a:cxnLst/>
              <a:rect l="l" t="t" r="r" b="b"/>
              <a:pathLst>
                <a:path w="12738862" h="1181354">
                  <a:moveTo>
                    <a:pt x="0" y="0"/>
                  </a:moveTo>
                  <a:lnTo>
                    <a:pt x="12133834" y="0"/>
                  </a:lnTo>
                  <a:lnTo>
                    <a:pt x="12738862" y="590677"/>
                  </a:lnTo>
                  <a:lnTo>
                    <a:pt x="12133834" y="1181354"/>
                  </a:lnTo>
                  <a:lnTo>
                    <a:pt x="0" y="1181354"/>
                  </a:lnTo>
                  <a:close/>
                </a:path>
              </a:pathLst>
            </a:custGeom>
            <a:solidFill>
              <a:srgbClr val="5FCBEF"/>
            </a:solidFill>
          </p:spPr>
        </p:sp>
        <p:sp>
          <p:nvSpPr>
            <p:cNvPr id="35" name="Freeform 35"/>
            <p:cNvSpPr/>
            <p:nvPr/>
          </p:nvSpPr>
          <p:spPr>
            <a:xfrm>
              <a:off x="0" y="0"/>
              <a:ext cx="12770612" cy="1213104"/>
            </a:xfrm>
            <a:custGeom>
              <a:avLst/>
              <a:gdLst/>
              <a:ahLst/>
              <a:cxnLst/>
              <a:rect l="l" t="t" r="r" b="b"/>
              <a:pathLst>
                <a:path w="12770612" h="1213104">
                  <a:moveTo>
                    <a:pt x="15875" y="0"/>
                  </a:moveTo>
                  <a:lnTo>
                    <a:pt x="12149709" y="0"/>
                  </a:lnTo>
                  <a:cubicBezTo>
                    <a:pt x="12153900" y="0"/>
                    <a:pt x="12157837" y="1651"/>
                    <a:pt x="12160758" y="4572"/>
                  </a:cubicBezTo>
                  <a:lnTo>
                    <a:pt x="12765786" y="595249"/>
                  </a:lnTo>
                  <a:cubicBezTo>
                    <a:pt x="12768834" y="598297"/>
                    <a:pt x="12770612" y="602361"/>
                    <a:pt x="12770612" y="606552"/>
                  </a:cubicBezTo>
                  <a:cubicBezTo>
                    <a:pt x="12770612" y="610743"/>
                    <a:pt x="12768834" y="614934"/>
                    <a:pt x="12765786" y="617855"/>
                  </a:cubicBezTo>
                  <a:lnTo>
                    <a:pt x="12160885" y="1208532"/>
                  </a:lnTo>
                  <a:cubicBezTo>
                    <a:pt x="12157964" y="1211453"/>
                    <a:pt x="12153900" y="1213104"/>
                    <a:pt x="12149836" y="1213104"/>
                  </a:cubicBezTo>
                  <a:lnTo>
                    <a:pt x="15875" y="1213104"/>
                  </a:lnTo>
                  <a:cubicBezTo>
                    <a:pt x="7112" y="1213104"/>
                    <a:pt x="0" y="1205992"/>
                    <a:pt x="0" y="1197229"/>
                  </a:cubicBezTo>
                  <a:lnTo>
                    <a:pt x="0" y="15875"/>
                  </a:lnTo>
                  <a:cubicBezTo>
                    <a:pt x="0" y="7112"/>
                    <a:pt x="7112" y="0"/>
                    <a:pt x="15875" y="0"/>
                  </a:cubicBezTo>
                  <a:moveTo>
                    <a:pt x="15875" y="31750"/>
                  </a:moveTo>
                  <a:lnTo>
                    <a:pt x="15875" y="15875"/>
                  </a:lnTo>
                  <a:lnTo>
                    <a:pt x="31750" y="15875"/>
                  </a:lnTo>
                  <a:lnTo>
                    <a:pt x="31750" y="1197229"/>
                  </a:lnTo>
                  <a:lnTo>
                    <a:pt x="15875" y="1197229"/>
                  </a:lnTo>
                  <a:lnTo>
                    <a:pt x="15875" y="1181354"/>
                  </a:lnTo>
                  <a:lnTo>
                    <a:pt x="12149709" y="1181354"/>
                  </a:lnTo>
                  <a:lnTo>
                    <a:pt x="12149709" y="1197229"/>
                  </a:lnTo>
                  <a:lnTo>
                    <a:pt x="12138660" y="1185926"/>
                  </a:lnTo>
                  <a:lnTo>
                    <a:pt x="12743688" y="595249"/>
                  </a:lnTo>
                  <a:lnTo>
                    <a:pt x="12754737" y="606552"/>
                  </a:lnTo>
                  <a:lnTo>
                    <a:pt x="12743688" y="617855"/>
                  </a:lnTo>
                  <a:lnTo>
                    <a:pt x="12138660" y="27178"/>
                  </a:lnTo>
                  <a:lnTo>
                    <a:pt x="12149709" y="15875"/>
                  </a:lnTo>
                  <a:lnTo>
                    <a:pt x="12149709" y="31750"/>
                  </a:lnTo>
                  <a:lnTo>
                    <a:pt x="15875" y="31750"/>
                  </a:lnTo>
                  <a:close/>
                </a:path>
              </a:pathLst>
            </a:custGeom>
            <a:solidFill>
              <a:srgbClr val="4495B0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9525"/>
              <a:ext cx="12770648" cy="12225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600"/>
                </a:lnSpc>
              </a:pPr>
              <a:r>
                <a:rPr lang="en-US" sz="3000" b="1">
                  <a:solidFill>
                    <a:srgbClr val="FF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4. KẾT LUẬN</a:t>
              </a: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6605555" y="9170497"/>
            <a:ext cx="1577120" cy="990966"/>
            <a:chOff x="0" y="0"/>
            <a:chExt cx="2102827" cy="1321288"/>
          </a:xfrm>
        </p:grpSpPr>
        <p:sp>
          <p:nvSpPr>
            <p:cNvPr id="38" name="Freeform 38"/>
            <p:cNvSpPr/>
            <p:nvPr/>
          </p:nvSpPr>
          <p:spPr>
            <a:xfrm>
              <a:off x="15875" y="15875"/>
              <a:ext cx="2071116" cy="1289558"/>
            </a:xfrm>
            <a:custGeom>
              <a:avLst/>
              <a:gdLst/>
              <a:ahLst/>
              <a:cxnLst/>
              <a:rect l="l" t="t" r="r" b="b"/>
              <a:pathLst>
                <a:path w="2071116" h="1289558">
                  <a:moveTo>
                    <a:pt x="0" y="644779"/>
                  </a:moveTo>
                  <a:cubicBezTo>
                    <a:pt x="0" y="288671"/>
                    <a:pt x="463677" y="0"/>
                    <a:pt x="1035558" y="0"/>
                  </a:cubicBezTo>
                  <a:cubicBezTo>
                    <a:pt x="1607439" y="0"/>
                    <a:pt x="2071116" y="288671"/>
                    <a:pt x="2071116" y="644779"/>
                  </a:cubicBezTo>
                  <a:cubicBezTo>
                    <a:pt x="2071116" y="1000887"/>
                    <a:pt x="1607439" y="1289558"/>
                    <a:pt x="1035558" y="1289558"/>
                  </a:cubicBezTo>
                  <a:cubicBezTo>
                    <a:pt x="463677" y="1289558"/>
                    <a:pt x="0" y="1000887"/>
                    <a:pt x="0" y="644779"/>
                  </a:cubicBezTo>
                  <a:close/>
                </a:path>
              </a:pathLst>
            </a:custGeom>
            <a:solidFill>
              <a:srgbClr val="5FCBEF"/>
            </a:solidFill>
          </p:spPr>
        </p:sp>
        <p:sp>
          <p:nvSpPr>
            <p:cNvPr id="39" name="Freeform 39"/>
            <p:cNvSpPr/>
            <p:nvPr/>
          </p:nvSpPr>
          <p:spPr>
            <a:xfrm>
              <a:off x="0" y="0"/>
              <a:ext cx="2102866" cy="1321308"/>
            </a:xfrm>
            <a:custGeom>
              <a:avLst/>
              <a:gdLst/>
              <a:ahLst/>
              <a:cxnLst/>
              <a:rect l="l" t="t" r="r" b="b"/>
              <a:pathLst>
                <a:path w="2102866" h="1321308">
                  <a:moveTo>
                    <a:pt x="0" y="660654"/>
                  </a:moveTo>
                  <a:cubicBezTo>
                    <a:pt x="0" y="289814"/>
                    <a:pt x="478282" y="0"/>
                    <a:pt x="1051433" y="0"/>
                  </a:cubicBezTo>
                  <a:cubicBezTo>
                    <a:pt x="1624584" y="0"/>
                    <a:pt x="2102866" y="289814"/>
                    <a:pt x="2102866" y="660654"/>
                  </a:cubicBezTo>
                  <a:lnTo>
                    <a:pt x="2086991" y="660654"/>
                  </a:lnTo>
                  <a:lnTo>
                    <a:pt x="2102866" y="660654"/>
                  </a:lnTo>
                  <a:cubicBezTo>
                    <a:pt x="2102866" y="1031494"/>
                    <a:pt x="1624584" y="1321308"/>
                    <a:pt x="1051433" y="1321308"/>
                  </a:cubicBezTo>
                  <a:lnTo>
                    <a:pt x="1051433" y="1305433"/>
                  </a:lnTo>
                  <a:lnTo>
                    <a:pt x="1051433" y="1321308"/>
                  </a:lnTo>
                  <a:cubicBezTo>
                    <a:pt x="478282" y="1321308"/>
                    <a:pt x="0" y="1031494"/>
                    <a:pt x="0" y="660654"/>
                  </a:cubicBezTo>
                  <a:lnTo>
                    <a:pt x="15875" y="660654"/>
                  </a:lnTo>
                  <a:lnTo>
                    <a:pt x="31750" y="660654"/>
                  </a:lnTo>
                  <a:lnTo>
                    <a:pt x="15875" y="660654"/>
                  </a:lnTo>
                  <a:lnTo>
                    <a:pt x="0" y="660654"/>
                  </a:lnTo>
                  <a:moveTo>
                    <a:pt x="31750" y="660654"/>
                  </a:moveTo>
                  <a:cubicBezTo>
                    <a:pt x="31750" y="669417"/>
                    <a:pt x="24638" y="676529"/>
                    <a:pt x="15875" y="676529"/>
                  </a:cubicBezTo>
                  <a:cubicBezTo>
                    <a:pt x="7112" y="676529"/>
                    <a:pt x="0" y="669417"/>
                    <a:pt x="0" y="660654"/>
                  </a:cubicBezTo>
                  <a:cubicBezTo>
                    <a:pt x="0" y="651891"/>
                    <a:pt x="7112" y="644779"/>
                    <a:pt x="15875" y="644779"/>
                  </a:cubicBezTo>
                  <a:cubicBezTo>
                    <a:pt x="24638" y="644779"/>
                    <a:pt x="31750" y="651891"/>
                    <a:pt x="31750" y="660654"/>
                  </a:cubicBezTo>
                  <a:cubicBezTo>
                    <a:pt x="31750" y="1002030"/>
                    <a:pt x="480695" y="1289558"/>
                    <a:pt x="1051433" y="1289558"/>
                  </a:cubicBezTo>
                  <a:cubicBezTo>
                    <a:pt x="1622171" y="1289558"/>
                    <a:pt x="2071116" y="1002030"/>
                    <a:pt x="2071116" y="660654"/>
                  </a:cubicBezTo>
                  <a:cubicBezTo>
                    <a:pt x="2071116" y="319278"/>
                    <a:pt x="1622171" y="31750"/>
                    <a:pt x="1051433" y="31750"/>
                  </a:cubicBezTo>
                  <a:lnTo>
                    <a:pt x="1051433" y="15875"/>
                  </a:lnTo>
                  <a:lnTo>
                    <a:pt x="1051433" y="31750"/>
                  </a:lnTo>
                  <a:cubicBezTo>
                    <a:pt x="480695" y="31750"/>
                    <a:pt x="31750" y="319278"/>
                    <a:pt x="31750" y="660654"/>
                  </a:cubicBezTo>
                  <a:close/>
                </a:path>
              </a:pathLst>
            </a:custGeom>
            <a:solidFill>
              <a:srgbClr val="4495B0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0" y="0"/>
              <a:ext cx="2102827" cy="13212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500" b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845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69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4">
            <a:off x="10406482" y="7904560"/>
            <a:ext cx="8608174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3" cy="10299700"/>
            <a:chOff x="0" y="0"/>
            <a:chExt cx="6014698" cy="137329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12941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0"/>
            <a:chOff x="0" y="0"/>
            <a:chExt cx="5177116" cy="137329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3922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0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0"/>
            <a:chOff x="0" y="0"/>
            <a:chExt cx="5708652" cy="13732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24706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0"/>
            <a:chOff x="0" y="0"/>
            <a:chExt cx="2580188" cy="137329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48627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8" y="-12700"/>
            <a:ext cx="1874737" cy="10299700"/>
            <a:chOff x="0" y="0"/>
            <a:chExt cx="2499650" cy="1373293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63922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1"/>
            <a:ext cx="2725738" cy="4902199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099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48627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-11906" y="431080"/>
            <a:ext cx="9577986" cy="909786"/>
            <a:chOff x="0" y="0"/>
            <a:chExt cx="12770648" cy="1213048"/>
          </a:xfrm>
        </p:grpSpPr>
        <p:sp>
          <p:nvSpPr>
            <p:cNvPr id="21" name="Freeform 21"/>
            <p:cNvSpPr/>
            <p:nvPr/>
          </p:nvSpPr>
          <p:spPr>
            <a:xfrm>
              <a:off x="15875" y="15875"/>
              <a:ext cx="12738862" cy="1181354"/>
            </a:xfrm>
            <a:custGeom>
              <a:avLst/>
              <a:gdLst/>
              <a:ahLst/>
              <a:cxnLst/>
              <a:rect l="l" t="t" r="r" b="b"/>
              <a:pathLst>
                <a:path w="12738862" h="1181354">
                  <a:moveTo>
                    <a:pt x="0" y="0"/>
                  </a:moveTo>
                  <a:lnTo>
                    <a:pt x="12133834" y="0"/>
                  </a:lnTo>
                  <a:lnTo>
                    <a:pt x="12738862" y="590677"/>
                  </a:lnTo>
                  <a:lnTo>
                    <a:pt x="12133834" y="1181354"/>
                  </a:lnTo>
                  <a:lnTo>
                    <a:pt x="0" y="1181354"/>
                  </a:lnTo>
                  <a:close/>
                </a:path>
              </a:pathLst>
            </a:custGeom>
            <a:solidFill>
              <a:srgbClr val="96D141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0" y="0"/>
              <a:ext cx="12770612" cy="1213104"/>
            </a:xfrm>
            <a:custGeom>
              <a:avLst/>
              <a:gdLst/>
              <a:ahLst/>
              <a:cxnLst/>
              <a:rect l="l" t="t" r="r" b="b"/>
              <a:pathLst>
                <a:path w="12770612" h="1213104">
                  <a:moveTo>
                    <a:pt x="15875" y="0"/>
                  </a:moveTo>
                  <a:lnTo>
                    <a:pt x="12149709" y="0"/>
                  </a:lnTo>
                  <a:cubicBezTo>
                    <a:pt x="12153900" y="0"/>
                    <a:pt x="12157837" y="1651"/>
                    <a:pt x="12160758" y="4572"/>
                  </a:cubicBezTo>
                  <a:lnTo>
                    <a:pt x="12765786" y="595249"/>
                  </a:lnTo>
                  <a:cubicBezTo>
                    <a:pt x="12768834" y="598297"/>
                    <a:pt x="12770612" y="602361"/>
                    <a:pt x="12770612" y="606552"/>
                  </a:cubicBezTo>
                  <a:cubicBezTo>
                    <a:pt x="12770612" y="610743"/>
                    <a:pt x="12768834" y="614934"/>
                    <a:pt x="12765786" y="617855"/>
                  </a:cubicBezTo>
                  <a:lnTo>
                    <a:pt x="12160885" y="1208532"/>
                  </a:lnTo>
                  <a:cubicBezTo>
                    <a:pt x="12157964" y="1211453"/>
                    <a:pt x="12153900" y="1213104"/>
                    <a:pt x="12149836" y="1213104"/>
                  </a:cubicBezTo>
                  <a:lnTo>
                    <a:pt x="15875" y="1213104"/>
                  </a:lnTo>
                  <a:cubicBezTo>
                    <a:pt x="7112" y="1213104"/>
                    <a:pt x="0" y="1205992"/>
                    <a:pt x="0" y="1197229"/>
                  </a:cubicBezTo>
                  <a:lnTo>
                    <a:pt x="0" y="15875"/>
                  </a:lnTo>
                  <a:cubicBezTo>
                    <a:pt x="0" y="7112"/>
                    <a:pt x="7112" y="0"/>
                    <a:pt x="15875" y="0"/>
                  </a:cubicBezTo>
                  <a:moveTo>
                    <a:pt x="15875" y="31750"/>
                  </a:moveTo>
                  <a:lnTo>
                    <a:pt x="15875" y="15875"/>
                  </a:lnTo>
                  <a:lnTo>
                    <a:pt x="31750" y="15875"/>
                  </a:lnTo>
                  <a:lnTo>
                    <a:pt x="31750" y="1197229"/>
                  </a:lnTo>
                  <a:lnTo>
                    <a:pt x="15875" y="1197229"/>
                  </a:lnTo>
                  <a:lnTo>
                    <a:pt x="15875" y="1181354"/>
                  </a:lnTo>
                  <a:lnTo>
                    <a:pt x="12149709" y="1181354"/>
                  </a:lnTo>
                  <a:lnTo>
                    <a:pt x="12149709" y="1197229"/>
                  </a:lnTo>
                  <a:lnTo>
                    <a:pt x="12138660" y="1185926"/>
                  </a:lnTo>
                  <a:lnTo>
                    <a:pt x="12743688" y="595249"/>
                  </a:lnTo>
                  <a:lnTo>
                    <a:pt x="12754737" y="606552"/>
                  </a:lnTo>
                  <a:lnTo>
                    <a:pt x="12743688" y="617855"/>
                  </a:lnTo>
                  <a:lnTo>
                    <a:pt x="12138660" y="27178"/>
                  </a:lnTo>
                  <a:lnTo>
                    <a:pt x="12149709" y="15875"/>
                  </a:lnTo>
                  <a:lnTo>
                    <a:pt x="12149709" y="31750"/>
                  </a:lnTo>
                  <a:lnTo>
                    <a:pt x="15875" y="31750"/>
                  </a:lnTo>
                  <a:close/>
                </a:path>
              </a:pathLst>
            </a:custGeom>
            <a:solidFill>
              <a:srgbClr val="6D992D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9525"/>
              <a:ext cx="12770648" cy="12225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600"/>
                </a:lnSpc>
              </a:pPr>
              <a:r>
                <a:rPr lang="en-US" sz="3000" b="1">
                  <a:solidFill>
                    <a:srgbClr val="FF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1. TỔNG QUAN VỀ ĐỀ TÀI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-11905" y="1640212"/>
            <a:ext cx="4976812" cy="601980"/>
            <a:chOff x="0" y="0"/>
            <a:chExt cx="6635750" cy="802640"/>
          </a:xfrm>
        </p:grpSpPr>
        <p:sp>
          <p:nvSpPr>
            <p:cNvPr id="25" name="Freeform 25"/>
            <p:cNvSpPr/>
            <p:nvPr/>
          </p:nvSpPr>
          <p:spPr>
            <a:xfrm>
              <a:off x="15875" y="19833"/>
              <a:ext cx="6604000" cy="762853"/>
            </a:xfrm>
            <a:custGeom>
              <a:avLst/>
              <a:gdLst/>
              <a:ahLst/>
              <a:cxnLst/>
              <a:rect l="l" t="t" r="r" b="b"/>
              <a:pathLst>
                <a:path w="6604000" h="762853">
                  <a:moveTo>
                    <a:pt x="0" y="0"/>
                  </a:moveTo>
                  <a:lnTo>
                    <a:pt x="6284341" y="0"/>
                  </a:lnTo>
                  <a:lnTo>
                    <a:pt x="6604000" y="381426"/>
                  </a:lnTo>
                  <a:lnTo>
                    <a:pt x="6284341" y="762853"/>
                  </a:lnTo>
                  <a:lnTo>
                    <a:pt x="0" y="762853"/>
                  </a:lnTo>
                  <a:close/>
                </a:path>
              </a:pathLst>
            </a:custGeom>
            <a:solidFill>
              <a:srgbClr val="96D141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0" y="0"/>
              <a:ext cx="6635750" cy="802670"/>
            </a:xfrm>
            <a:custGeom>
              <a:avLst/>
              <a:gdLst/>
              <a:ahLst/>
              <a:cxnLst/>
              <a:rect l="l" t="t" r="r" b="b"/>
              <a:pathLst>
                <a:path w="6635750" h="802670">
                  <a:moveTo>
                    <a:pt x="15875" y="0"/>
                  </a:moveTo>
                  <a:lnTo>
                    <a:pt x="6300216" y="0"/>
                  </a:lnTo>
                  <a:cubicBezTo>
                    <a:pt x="6304280" y="0"/>
                    <a:pt x="6308217" y="1904"/>
                    <a:pt x="6311138" y="5553"/>
                  </a:cubicBezTo>
                  <a:lnTo>
                    <a:pt x="6630797" y="386980"/>
                  </a:lnTo>
                  <a:cubicBezTo>
                    <a:pt x="6633972" y="390787"/>
                    <a:pt x="6635750" y="395865"/>
                    <a:pt x="6635750" y="401259"/>
                  </a:cubicBezTo>
                  <a:cubicBezTo>
                    <a:pt x="6635750" y="406654"/>
                    <a:pt x="6633972" y="411890"/>
                    <a:pt x="6630797" y="415539"/>
                  </a:cubicBezTo>
                  <a:lnTo>
                    <a:pt x="6311138" y="797124"/>
                  </a:lnTo>
                  <a:cubicBezTo>
                    <a:pt x="6308217" y="800615"/>
                    <a:pt x="6304280" y="802670"/>
                    <a:pt x="6300216" y="802670"/>
                  </a:cubicBezTo>
                  <a:lnTo>
                    <a:pt x="15875" y="802670"/>
                  </a:lnTo>
                  <a:cubicBezTo>
                    <a:pt x="7112" y="802670"/>
                    <a:pt x="0" y="793792"/>
                    <a:pt x="0" y="782844"/>
                  </a:cubicBezTo>
                  <a:lnTo>
                    <a:pt x="0" y="19833"/>
                  </a:lnTo>
                  <a:cubicBezTo>
                    <a:pt x="0" y="8885"/>
                    <a:pt x="7112" y="0"/>
                    <a:pt x="15875" y="0"/>
                  </a:cubicBezTo>
                  <a:moveTo>
                    <a:pt x="15875" y="39666"/>
                  </a:moveTo>
                  <a:lnTo>
                    <a:pt x="15875" y="19833"/>
                  </a:lnTo>
                  <a:lnTo>
                    <a:pt x="31750" y="19833"/>
                  </a:lnTo>
                  <a:lnTo>
                    <a:pt x="31750" y="782844"/>
                  </a:lnTo>
                  <a:lnTo>
                    <a:pt x="15875" y="782844"/>
                  </a:lnTo>
                  <a:lnTo>
                    <a:pt x="15875" y="763011"/>
                  </a:lnTo>
                  <a:lnTo>
                    <a:pt x="6300216" y="763011"/>
                  </a:lnTo>
                  <a:lnTo>
                    <a:pt x="6300216" y="782844"/>
                  </a:lnTo>
                  <a:lnTo>
                    <a:pt x="6289294" y="768564"/>
                  </a:lnTo>
                  <a:lnTo>
                    <a:pt x="6608953" y="387138"/>
                  </a:lnTo>
                  <a:lnTo>
                    <a:pt x="6619875" y="401418"/>
                  </a:lnTo>
                  <a:lnTo>
                    <a:pt x="6608953" y="415698"/>
                  </a:lnTo>
                  <a:lnTo>
                    <a:pt x="6289167" y="34113"/>
                  </a:lnTo>
                  <a:lnTo>
                    <a:pt x="6300089" y="19833"/>
                  </a:lnTo>
                  <a:lnTo>
                    <a:pt x="6300089" y="39666"/>
                  </a:lnTo>
                  <a:lnTo>
                    <a:pt x="15875" y="39666"/>
                  </a:lnTo>
                  <a:close/>
                </a:path>
              </a:pathLst>
            </a:custGeom>
            <a:solidFill>
              <a:srgbClr val="6D992D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9525"/>
              <a:ext cx="6635750" cy="7931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2999"/>
                </a:lnSpc>
              </a:pPr>
              <a:r>
                <a:rPr lang="en-US" sz="2499" b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1.1 Lý do chọn đề tài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6605555" y="9170497"/>
            <a:ext cx="1577120" cy="990966"/>
            <a:chOff x="0" y="0"/>
            <a:chExt cx="2102827" cy="1321288"/>
          </a:xfrm>
        </p:grpSpPr>
        <p:sp>
          <p:nvSpPr>
            <p:cNvPr id="29" name="Freeform 29"/>
            <p:cNvSpPr/>
            <p:nvPr/>
          </p:nvSpPr>
          <p:spPr>
            <a:xfrm>
              <a:off x="15875" y="15875"/>
              <a:ext cx="2071116" cy="1289558"/>
            </a:xfrm>
            <a:custGeom>
              <a:avLst/>
              <a:gdLst/>
              <a:ahLst/>
              <a:cxnLst/>
              <a:rect l="l" t="t" r="r" b="b"/>
              <a:pathLst>
                <a:path w="2071116" h="1289558">
                  <a:moveTo>
                    <a:pt x="0" y="644779"/>
                  </a:moveTo>
                  <a:cubicBezTo>
                    <a:pt x="0" y="288671"/>
                    <a:pt x="463677" y="0"/>
                    <a:pt x="1035558" y="0"/>
                  </a:cubicBezTo>
                  <a:cubicBezTo>
                    <a:pt x="1607439" y="0"/>
                    <a:pt x="2071116" y="288671"/>
                    <a:pt x="2071116" y="644779"/>
                  </a:cubicBezTo>
                  <a:cubicBezTo>
                    <a:pt x="2071116" y="1000887"/>
                    <a:pt x="1607439" y="1289558"/>
                    <a:pt x="1035558" y="1289558"/>
                  </a:cubicBezTo>
                  <a:cubicBezTo>
                    <a:pt x="463677" y="1289558"/>
                    <a:pt x="0" y="1000887"/>
                    <a:pt x="0" y="644779"/>
                  </a:cubicBezTo>
                  <a:close/>
                </a:path>
              </a:pathLst>
            </a:custGeom>
            <a:solidFill>
              <a:srgbClr val="5FCBEF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0" y="0"/>
              <a:ext cx="2102866" cy="1321308"/>
            </a:xfrm>
            <a:custGeom>
              <a:avLst/>
              <a:gdLst/>
              <a:ahLst/>
              <a:cxnLst/>
              <a:rect l="l" t="t" r="r" b="b"/>
              <a:pathLst>
                <a:path w="2102866" h="1321308">
                  <a:moveTo>
                    <a:pt x="0" y="660654"/>
                  </a:moveTo>
                  <a:cubicBezTo>
                    <a:pt x="0" y="289814"/>
                    <a:pt x="478282" y="0"/>
                    <a:pt x="1051433" y="0"/>
                  </a:cubicBezTo>
                  <a:cubicBezTo>
                    <a:pt x="1624584" y="0"/>
                    <a:pt x="2102866" y="289814"/>
                    <a:pt x="2102866" y="660654"/>
                  </a:cubicBezTo>
                  <a:lnTo>
                    <a:pt x="2086991" y="660654"/>
                  </a:lnTo>
                  <a:lnTo>
                    <a:pt x="2102866" y="660654"/>
                  </a:lnTo>
                  <a:cubicBezTo>
                    <a:pt x="2102866" y="1031494"/>
                    <a:pt x="1624584" y="1321308"/>
                    <a:pt x="1051433" y="1321308"/>
                  </a:cubicBezTo>
                  <a:lnTo>
                    <a:pt x="1051433" y="1305433"/>
                  </a:lnTo>
                  <a:lnTo>
                    <a:pt x="1051433" y="1321308"/>
                  </a:lnTo>
                  <a:cubicBezTo>
                    <a:pt x="478282" y="1321308"/>
                    <a:pt x="0" y="1031494"/>
                    <a:pt x="0" y="660654"/>
                  </a:cubicBezTo>
                  <a:lnTo>
                    <a:pt x="15875" y="660654"/>
                  </a:lnTo>
                  <a:lnTo>
                    <a:pt x="31750" y="660654"/>
                  </a:lnTo>
                  <a:lnTo>
                    <a:pt x="15875" y="660654"/>
                  </a:lnTo>
                  <a:lnTo>
                    <a:pt x="0" y="660654"/>
                  </a:lnTo>
                  <a:moveTo>
                    <a:pt x="31750" y="660654"/>
                  </a:moveTo>
                  <a:cubicBezTo>
                    <a:pt x="31750" y="669417"/>
                    <a:pt x="24638" y="676529"/>
                    <a:pt x="15875" y="676529"/>
                  </a:cubicBezTo>
                  <a:cubicBezTo>
                    <a:pt x="7112" y="676529"/>
                    <a:pt x="0" y="669417"/>
                    <a:pt x="0" y="660654"/>
                  </a:cubicBezTo>
                  <a:cubicBezTo>
                    <a:pt x="0" y="651891"/>
                    <a:pt x="7112" y="644779"/>
                    <a:pt x="15875" y="644779"/>
                  </a:cubicBezTo>
                  <a:cubicBezTo>
                    <a:pt x="24638" y="644779"/>
                    <a:pt x="31750" y="651891"/>
                    <a:pt x="31750" y="660654"/>
                  </a:cubicBezTo>
                  <a:cubicBezTo>
                    <a:pt x="31750" y="1002030"/>
                    <a:pt x="480695" y="1289558"/>
                    <a:pt x="1051433" y="1289558"/>
                  </a:cubicBezTo>
                  <a:cubicBezTo>
                    <a:pt x="1622171" y="1289558"/>
                    <a:pt x="2071116" y="1002030"/>
                    <a:pt x="2071116" y="660654"/>
                  </a:cubicBezTo>
                  <a:cubicBezTo>
                    <a:pt x="2071116" y="319278"/>
                    <a:pt x="1622171" y="31750"/>
                    <a:pt x="1051433" y="31750"/>
                  </a:cubicBezTo>
                  <a:lnTo>
                    <a:pt x="1051433" y="15875"/>
                  </a:lnTo>
                  <a:lnTo>
                    <a:pt x="1051433" y="31750"/>
                  </a:lnTo>
                  <a:cubicBezTo>
                    <a:pt x="480695" y="31750"/>
                    <a:pt x="31750" y="319278"/>
                    <a:pt x="31750" y="660654"/>
                  </a:cubicBezTo>
                  <a:close/>
                </a:path>
              </a:pathLst>
            </a:custGeom>
            <a:solidFill>
              <a:srgbClr val="4495B0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0"/>
              <a:ext cx="2102827" cy="13212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500" b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4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827087" y="2417334"/>
            <a:ext cx="15420503" cy="55598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Trong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bối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cảnh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số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hóa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và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nhịp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sống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nhanh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,</a:t>
            </a:r>
            <a:r>
              <a:rPr lang="vi-VN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khối lượng công việc và thông tin ngày càng lớn.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WebsiteTimE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nền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tảng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quản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lý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thời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gian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giúp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cá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nhân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và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đội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nhóm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nâng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cao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năng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suất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nhờ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tích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hợp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trí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tuệ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nhân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tạo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(AI)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để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đưa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ra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các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gợi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ý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và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quyết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định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hợp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lý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hơn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  <a:p>
            <a:pPr marL="755647" lvl="1" indent="-377824" algn="just">
              <a:lnSpc>
                <a:spcPct val="150000"/>
              </a:lnSpc>
              <a:spcBef>
                <a:spcPct val="0"/>
              </a:spcBef>
              <a:buFont typeface="Arial"/>
              <a:buChar char="•"/>
            </a:pP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Quản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lý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thời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gian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là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kỹ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năng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thiết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yếu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trong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học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tập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và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công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việc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  <a:p>
            <a:pPr marL="755647" lvl="1" indent="-377824" algn="just">
              <a:lnSpc>
                <a:spcPct val="150000"/>
              </a:lnSpc>
              <a:spcBef>
                <a:spcPct val="0"/>
              </a:spcBef>
              <a:buFont typeface="Arial"/>
              <a:buChar char="•"/>
            </a:pP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Ứng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dụng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AI (Google Gemini)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giúp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gợi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ý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và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phân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tích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thông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minh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  <a:p>
            <a:pPr marL="755647" lvl="1" indent="-377824" algn="just">
              <a:lnSpc>
                <a:spcPct val="150000"/>
              </a:lnSpc>
              <a:spcBef>
                <a:spcPct val="0"/>
              </a:spcBef>
              <a:buFont typeface="Arial"/>
              <a:buChar char="•"/>
            </a:pP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Phù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hợp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cho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cả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cá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nhân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và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nhóm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sử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499" dirty="0" err="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dụng</a:t>
            </a:r>
            <a:r>
              <a:rPr lang="en-US" sz="34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69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4">
            <a:off x="10406482" y="7904560"/>
            <a:ext cx="8608174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3" cy="10299700"/>
            <a:chOff x="0" y="0"/>
            <a:chExt cx="6014698" cy="137329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12941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0"/>
            <a:chOff x="0" y="0"/>
            <a:chExt cx="5177116" cy="137329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3922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0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0"/>
            <a:chOff x="0" y="0"/>
            <a:chExt cx="5708652" cy="13732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24706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0"/>
            <a:chOff x="0" y="0"/>
            <a:chExt cx="2580188" cy="137329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48627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8" y="-12700"/>
            <a:ext cx="1874737" cy="10299700"/>
            <a:chOff x="0" y="0"/>
            <a:chExt cx="2499650" cy="1373293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63922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1"/>
            <a:ext cx="2725738" cy="4902199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099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48627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-11906" y="431080"/>
            <a:ext cx="9577986" cy="909786"/>
            <a:chOff x="0" y="0"/>
            <a:chExt cx="12770648" cy="1213048"/>
          </a:xfrm>
        </p:grpSpPr>
        <p:sp>
          <p:nvSpPr>
            <p:cNvPr id="21" name="Freeform 21"/>
            <p:cNvSpPr/>
            <p:nvPr/>
          </p:nvSpPr>
          <p:spPr>
            <a:xfrm>
              <a:off x="15875" y="15875"/>
              <a:ext cx="12738862" cy="1181354"/>
            </a:xfrm>
            <a:custGeom>
              <a:avLst/>
              <a:gdLst/>
              <a:ahLst/>
              <a:cxnLst/>
              <a:rect l="l" t="t" r="r" b="b"/>
              <a:pathLst>
                <a:path w="12738862" h="1181354">
                  <a:moveTo>
                    <a:pt x="0" y="0"/>
                  </a:moveTo>
                  <a:lnTo>
                    <a:pt x="12133834" y="0"/>
                  </a:lnTo>
                  <a:lnTo>
                    <a:pt x="12738862" y="590677"/>
                  </a:lnTo>
                  <a:lnTo>
                    <a:pt x="12133834" y="1181354"/>
                  </a:lnTo>
                  <a:lnTo>
                    <a:pt x="0" y="1181354"/>
                  </a:lnTo>
                  <a:close/>
                </a:path>
              </a:pathLst>
            </a:custGeom>
            <a:solidFill>
              <a:srgbClr val="96D141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0" y="0"/>
              <a:ext cx="12770612" cy="1213104"/>
            </a:xfrm>
            <a:custGeom>
              <a:avLst/>
              <a:gdLst/>
              <a:ahLst/>
              <a:cxnLst/>
              <a:rect l="l" t="t" r="r" b="b"/>
              <a:pathLst>
                <a:path w="12770612" h="1213104">
                  <a:moveTo>
                    <a:pt x="15875" y="0"/>
                  </a:moveTo>
                  <a:lnTo>
                    <a:pt x="12149709" y="0"/>
                  </a:lnTo>
                  <a:cubicBezTo>
                    <a:pt x="12153900" y="0"/>
                    <a:pt x="12157837" y="1651"/>
                    <a:pt x="12160758" y="4572"/>
                  </a:cubicBezTo>
                  <a:lnTo>
                    <a:pt x="12765786" y="595249"/>
                  </a:lnTo>
                  <a:cubicBezTo>
                    <a:pt x="12768834" y="598297"/>
                    <a:pt x="12770612" y="602361"/>
                    <a:pt x="12770612" y="606552"/>
                  </a:cubicBezTo>
                  <a:cubicBezTo>
                    <a:pt x="12770612" y="610743"/>
                    <a:pt x="12768834" y="614934"/>
                    <a:pt x="12765786" y="617855"/>
                  </a:cubicBezTo>
                  <a:lnTo>
                    <a:pt x="12160885" y="1208532"/>
                  </a:lnTo>
                  <a:cubicBezTo>
                    <a:pt x="12157964" y="1211453"/>
                    <a:pt x="12153900" y="1213104"/>
                    <a:pt x="12149836" y="1213104"/>
                  </a:cubicBezTo>
                  <a:lnTo>
                    <a:pt x="15875" y="1213104"/>
                  </a:lnTo>
                  <a:cubicBezTo>
                    <a:pt x="7112" y="1213104"/>
                    <a:pt x="0" y="1205992"/>
                    <a:pt x="0" y="1197229"/>
                  </a:cubicBezTo>
                  <a:lnTo>
                    <a:pt x="0" y="15875"/>
                  </a:lnTo>
                  <a:cubicBezTo>
                    <a:pt x="0" y="7112"/>
                    <a:pt x="7112" y="0"/>
                    <a:pt x="15875" y="0"/>
                  </a:cubicBezTo>
                  <a:moveTo>
                    <a:pt x="15875" y="31750"/>
                  </a:moveTo>
                  <a:lnTo>
                    <a:pt x="15875" y="15875"/>
                  </a:lnTo>
                  <a:lnTo>
                    <a:pt x="31750" y="15875"/>
                  </a:lnTo>
                  <a:lnTo>
                    <a:pt x="31750" y="1197229"/>
                  </a:lnTo>
                  <a:lnTo>
                    <a:pt x="15875" y="1197229"/>
                  </a:lnTo>
                  <a:lnTo>
                    <a:pt x="15875" y="1181354"/>
                  </a:lnTo>
                  <a:lnTo>
                    <a:pt x="12149709" y="1181354"/>
                  </a:lnTo>
                  <a:lnTo>
                    <a:pt x="12149709" y="1197229"/>
                  </a:lnTo>
                  <a:lnTo>
                    <a:pt x="12138660" y="1185926"/>
                  </a:lnTo>
                  <a:lnTo>
                    <a:pt x="12743688" y="595249"/>
                  </a:lnTo>
                  <a:lnTo>
                    <a:pt x="12754737" y="606552"/>
                  </a:lnTo>
                  <a:lnTo>
                    <a:pt x="12743688" y="617855"/>
                  </a:lnTo>
                  <a:lnTo>
                    <a:pt x="12138660" y="27178"/>
                  </a:lnTo>
                  <a:lnTo>
                    <a:pt x="12149709" y="15875"/>
                  </a:lnTo>
                  <a:lnTo>
                    <a:pt x="12149709" y="31750"/>
                  </a:lnTo>
                  <a:lnTo>
                    <a:pt x="15875" y="31750"/>
                  </a:lnTo>
                  <a:close/>
                </a:path>
              </a:pathLst>
            </a:custGeom>
            <a:solidFill>
              <a:srgbClr val="6D992D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9525"/>
              <a:ext cx="12770648" cy="12225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600"/>
                </a:lnSpc>
              </a:pPr>
              <a:r>
                <a:rPr lang="en-US" sz="3000" b="1">
                  <a:solidFill>
                    <a:srgbClr val="FF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1. TỔNG QUAN VỀ ĐỀ TÀI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-11905" y="1640212"/>
            <a:ext cx="6544772" cy="601980"/>
            <a:chOff x="0" y="0"/>
            <a:chExt cx="8726363" cy="802640"/>
          </a:xfrm>
        </p:grpSpPr>
        <p:sp>
          <p:nvSpPr>
            <p:cNvPr id="25" name="Freeform 25"/>
            <p:cNvSpPr/>
            <p:nvPr/>
          </p:nvSpPr>
          <p:spPr>
            <a:xfrm>
              <a:off x="15875" y="19833"/>
              <a:ext cx="8694547" cy="762853"/>
            </a:xfrm>
            <a:custGeom>
              <a:avLst/>
              <a:gdLst/>
              <a:ahLst/>
              <a:cxnLst/>
              <a:rect l="l" t="t" r="r" b="b"/>
              <a:pathLst>
                <a:path w="8694547" h="762853">
                  <a:moveTo>
                    <a:pt x="0" y="0"/>
                  </a:moveTo>
                  <a:lnTo>
                    <a:pt x="8374507" y="0"/>
                  </a:lnTo>
                  <a:lnTo>
                    <a:pt x="8694547" y="381426"/>
                  </a:lnTo>
                  <a:lnTo>
                    <a:pt x="8374507" y="762853"/>
                  </a:lnTo>
                  <a:lnTo>
                    <a:pt x="0" y="762853"/>
                  </a:lnTo>
                  <a:close/>
                </a:path>
              </a:pathLst>
            </a:custGeom>
            <a:solidFill>
              <a:srgbClr val="96D141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0" y="0"/>
              <a:ext cx="8726297" cy="802670"/>
            </a:xfrm>
            <a:custGeom>
              <a:avLst/>
              <a:gdLst/>
              <a:ahLst/>
              <a:cxnLst/>
              <a:rect l="l" t="t" r="r" b="b"/>
              <a:pathLst>
                <a:path w="8726297" h="802670">
                  <a:moveTo>
                    <a:pt x="15875" y="0"/>
                  </a:moveTo>
                  <a:lnTo>
                    <a:pt x="8390382" y="0"/>
                  </a:lnTo>
                  <a:cubicBezTo>
                    <a:pt x="8394446" y="0"/>
                    <a:pt x="8398383" y="1904"/>
                    <a:pt x="8401303" y="5553"/>
                  </a:cubicBezTo>
                  <a:lnTo>
                    <a:pt x="8721344" y="386980"/>
                  </a:lnTo>
                  <a:cubicBezTo>
                    <a:pt x="8724519" y="390787"/>
                    <a:pt x="8726297" y="395865"/>
                    <a:pt x="8726297" y="401259"/>
                  </a:cubicBezTo>
                  <a:cubicBezTo>
                    <a:pt x="8726297" y="406654"/>
                    <a:pt x="8724519" y="411890"/>
                    <a:pt x="8721344" y="415539"/>
                  </a:cubicBezTo>
                  <a:lnTo>
                    <a:pt x="8401303" y="796965"/>
                  </a:lnTo>
                  <a:cubicBezTo>
                    <a:pt x="8398383" y="800456"/>
                    <a:pt x="8394446" y="802518"/>
                    <a:pt x="8390382" y="802518"/>
                  </a:cubicBezTo>
                  <a:lnTo>
                    <a:pt x="15875" y="802518"/>
                  </a:lnTo>
                  <a:cubicBezTo>
                    <a:pt x="7112" y="802670"/>
                    <a:pt x="0" y="793792"/>
                    <a:pt x="0" y="782844"/>
                  </a:cubicBezTo>
                  <a:lnTo>
                    <a:pt x="0" y="19833"/>
                  </a:lnTo>
                  <a:cubicBezTo>
                    <a:pt x="0" y="8885"/>
                    <a:pt x="7112" y="0"/>
                    <a:pt x="15875" y="0"/>
                  </a:cubicBezTo>
                  <a:moveTo>
                    <a:pt x="15875" y="39666"/>
                  </a:moveTo>
                  <a:lnTo>
                    <a:pt x="15875" y="19833"/>
                  </a:lnTo>
                  <a:lnTo>
                    <a:pt x="31750" y="19833"/>
                  </a:lnTo>
                  <a:lnTo>
                    <a:pt x="31750" y="782844"/>
                  </a:lnTo>
                  <a:lnTo>
                    <a:pt x="15875" y="782844"/>
                  </a:lnTo>
                  <a:lnTo>
                    <a:pt x="15875" y="763011"/>
                  </a:lnTo>
                  <a:lnTo>
                    <a:pt x="8390382" y="763011"/>
                  </a:lnTo>
                  <a:lnTo>
                    <a:pt x="8390382" y="782844"/>
                  </a:lnTo>
                  <a:lnTo>
                    <a:pt x="8379460" y="768564"/>
                  </a:lnTo>
                  <a:lnTo>
                    <a:pt x="8699500" y="386980"/>
                  </a:lnTo>
                  <a:lnTo>
                    <a:pt x="8710422" y="401259"/>
                  </a:lnTo>
                  <a:lnTo>
                    <a:pt x="8699500" y="415539"/>
                  </a:lnTo>
                  <a:lnTo>
                    <a:pt x="8379460" y="34113"/>
                  </a:lnTo>
                  <a:lnTo>
                    <a:pt x="8390382" y="19833"/>
                  </a:lnTo>
                  <a:lnTo>
                    <a:pt x="8390382" y="39666"/>
                  </a:lnTo>
                  <a:lnTo>
                    <a:pt x="15875" y="39666"/>
                  </a:lnTo>
                  <a:close/>
                </a:path>
              </a:pathLst>
            </a:custGeom>
            <a:solidFill>
              <a:srgbClr val="6D992D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9525"/>
              <a:ext cx="8726363" cy="7931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2999"/>
                </a:lnSpc>
              </a:pPr>
              <a:r>
                <a:rPr lang="en-US" sz="2499" b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1.2 Mục tiêu của đề tài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6605555" y="9170497"/>
            <a:ext cx="1577120" cy="990966"/>
            <a:chOff x="0" y="0"/>
            <a:chExt cx="2102827" cy="1321288"/>
          </a:xfrm>
        </p:grpSpPr>
        <p:sp>
          <p:nvSpPr>
            <p:cNvPr id="29" name="Freeform 29"/>
            <p:cNvSpPr/>
            <p:nvPr/>
          </p:nvSpPr>
          <p:spPr>
            <a:xfrm>
              <a:off x="15875" y="15875"/>
              <a:ext cx="2071116" cy="1289558"/>
            </a:xfrm>
            <a:custGeom>
              <a:avLst/>
              <a:gdLst/>
              <a:ahLst/>
              <a:cxnLst/>
              <a:rect l="l" t="t" r="r" b="b"/>
              <a:pathLst>
                <a:path w="2071116" h="1289558">
                  <a:moveTo>
                    <a:pt x="0" y="644779"/>
                  </a:moveTo>
                  <a:cubicBezTo>
                    <a:pt x="0" y="288671"/>
                    <a:pt x="463677" y="0"/>
                    <a:pt x="1035558" y="0"/>
                  </a:cubicBezTo>
                  <a:cubicBezTo>
                    <a:pt x="1607439" y="0"/>
                    <a:pt x="2071116" y="288671"/>
                    <a:pt x="2071116" y="644779"/>
                  </a:cubicBezTo>
                  <a:cubicBezTo>
                    <a:pt x="2071116" y="1000887"/>
                    <a:pt x="1607439" y="1289558"/>
                    <a:pt x="1035558" y="1289558"/>
                  </a:cubicBezTo>
                  <a:cubicBezTo>
                    <a:pt x="463677" y="1289558"/>
                    <a:pt x="0" y="1000887"/>
                    <a:pt x="0" y="644779"/>
                  </a:cubicBezTo>
                  <a:close/>
                </a:path>
              </a:pathLst>
            </a:custGeom>
            <a:solidFill>
              <a:srgbClr val="5FCBEF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0" y="0"/>
              <a:ext cx="2102866" cy="1321308"/>
            </a:xfrm>
            <a:custGeom>
              <a:avLst/>
              <a:gdLst/>
              <a:ahLst/>
              <a:cxnLst/>
              <a:rect l="l" t="t" r="r" b="b"/>
              <a:pathLst>
                <a:path w="2102866" h="1321308">
                  <a:moveTo>
                    <a:pt x="0" y="660654"/>
                  </a:moveTo>
                  <a:cubicBezTo>
                    <a:pt x="0" y="289814"/>
                    <a:pt x="478282" y="0"/>
                    <a:pt x="1051433" y="0"/>
                  </a:cubicBezTo>
                  <a:cubicBezTo>
                    <a:pt x="1624584" y="0"/>
                    <a:pt x="2102866" y="289814"/>
                    <a:pt x="2102866" y="660654"/>
                  </a:cubicBezTo>
                  <a:lnTo>
                    <a:pt x="2086991" y="660654"/>
                  </a:lnTo>
                  <a:lnTo>
                    <a:pt x="2102866" y="660654"/>
                  </a:lnTo>
                  <a:cubicBezTo>
                    <a:pt x="2102866" y="1031494"/>
                    <a:pt x="1624584" y="1321308"/>
                    <a:pt x="1051433" y="1321308"/>
                  </a:cubicBezTo>
                  <a:lnTo>
                    <a:pt x="1051433" y="1305433"/>
                  </a:lnTo>
                  <a:lnTo>
                    <a:pt x="1051433" y="1321308"/>
                  </a:lnTo>
                  <a:cubicBezTo>
                    <a:pt x="478282" y="1321308"/>
                    <a:pt x="0" y="1031494"/>
                    <a:pt x="0" y="660654"/>
                  </a:cubicBezTo>
                  <a:lnTo>
                    <a:pt x="15875" y="660654"/>
                  </a:lnTo>
                  <a:lnTo>
                    <a:pt x="31750" y="660654"/>
                  </a:lnTo>
                  <a:lnTo>
                    <a:pt x="15875" y="660654"/>
                  </a:lnTo>
                  <a:lnTo>
                    <a:pt x="0" y="660654"/>
                  </a:lnTo>
                  <a:moveTo>
                    <a:pt x="31750" y="660654"/>
                  </a:moveTo>
                  <a:cubicBezTo>
                    <a:pt x="31750" y="669417"/>
                    <a:pt x="24638" y="676529"/>
                    <a:pt x="15875" y="676529"/>
                  </a:cubicBezTo>
                  <a:cubicBezTo>
                    <a:pt x="7112" y="676529"/>
                    <a:pt x="0" y="669417"/>
                    <a:pt x="0" y="660654"/>
                  </a:cubicBezTo>
                  <a:cubicBezTo>
                    <a:pt x="0" y="651891"/>
                    <a:pt x="7112" y="644779"/>
                    <a:pt x="15875" y="644779"/>
                  </a:cubicBezTo>
                  <a:cubicBezTo>
                    <a:pt x="24638" y="644779"/>
                    <a:pt x="31750" y="651891"/>
                    <a:pt x="31750" y="660654"/>
                  </a:cubicBezTo>
                  <a:cubicBezTo>
                    <a:pt x="31750" y="1002030"/>
                    <a:pt x="480695" y="1289558"/>
                    <a:pt x="1051433" y="1289558"/>
                  </a:cubicBezTo>
                  <a:cubicBezTo>
                    <a:pt x="1622171" y="1289558"/>
                    <a:pt x="2071116" y="1002030"/>
                    <a:pt x="2071116" y="660654"/>
                  </a:cubicBezTo>
                  <a:cubicBezTo>
                    <a:pt x="2071116" y="319278"/>
                    <a:pt x="1622171" y="31750"/>
                    <a:pt x="1051433" y="31750"/>
                  </a:cubicBezTo>
                  <a:lnTo>
                    <a:pt x="1051433" y="15875"/>
                  </a:lnTo>
                  <a:lnTo>
                    <a:pt x="1051433" y="31750"/>
                  </a:lnTo>
                  <a:cubicBezTo>
                    <a:pt x="480695" y="31750"/>
                    <a:pt x="31750" y="319278"/>
                    <a:pt x="31750" y="660654"/>
                  </a:cubicBezTo>
                  <a:close/>
                </a:path>
              </a:pathLst>
            </a:custGeom>
            <a:solidFill>
              <a:srgbClr val="4495B0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0"/>
              <a:ext cx="2102827" cy="13212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500" b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5</a:t>
              </a:r>
            </a:p>
          </p:txBody>
        </p:sp>
      </p:grpSp>
      <p:sp>
        <p:nvSpPr>
          <p:cNvPr id="49" name="Rectangle 6">
            <a:extLst>
              <a:ext uri="{FF2B5EF4-FFF2-40B4-BE49-F238E27FC236}">
                <a16:creationId xmlns:a16="http://schemas.microsoft.com/office/drawing/2014/main" id="{FD6E3472-3269-4B18-869A-E8CC94924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849" y="2835061"/>
            <a:ext cx="14412906" cy="5806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Xây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dựng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hệ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thống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quản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lý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571500" marR="0" lvl="0" indent="-5715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Công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việc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Dự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án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Lịch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trình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trực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dễ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dùng.</a:t>
            </a: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71500" marR="0" lvl="0" indent="-5715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Kiến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trúc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Client – Server,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giao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tiếp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qua RESTful API</a:t>
            </a:r>
          </a:p>
          <a:p>
            <a:pPr marL="571500" marR="0" lvl="0" indent="-5715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Tích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hợp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(Google Gemini)</a:t>
            </a:r>
          </a:p>
          <a:p>
            <a:pPr marL="571500" marR="0" lvl="0" indent="-5715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Trợ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lý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ảo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phân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tích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tóm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tắt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gợi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ý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công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việc</a:t>
            </a: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71500" marR="0" lvl="0" indent="-5715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Giao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diện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hiện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đại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responsive,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hỗ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trợ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chế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độ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Sáng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Tối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tùy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chỉnh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cá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nhân</a:t>
            </a: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69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4">
            <a:off x="10406482" y="7904560"/>
            <a:ext cx="8608174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3" cy="10299700"/>
            <a:chOff x="0" y="0"/>
            <a:chExt cx="6014698" cy="137329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12941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0"/>
            <a:chOff x="0" y="0"/>
            <a:chExt cx="5177116" cy="137329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3922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0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0"/>
            <a:chOff x="0" y="0"/>
            <a:chExt cx="5708652" cy="13732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24706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0"/>
            <a:chOff x="0" y="0"/>
            <a:chExt cx="2580188" cy="137329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48627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8" y="-12700"/>
            <a:ext cx="1874737" cy="10299700"/>
            <a:chOff x="0" y="0"/>
            <a:chExt cx="2499650" cy="1373293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63922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1"/>
            <a:ext cx="2725738" cy="4902199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099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48627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-11906" y="459091"/>
            <a:ext cx="9577986" cy="909786"/>
            <a:chOff x="0" y="0"/>
            <a:chExt cx="12770648" cy="1213048"/>
          </a:xfrm>
        </p:grpSpPr>
        <p:sp>
          <p:nvSpPr>
            <p:cNvPr id="21" name="Freeform 21"/>
            <p:cNvSpPr/>
            <p:nvPr/>
          </p:nvSpPr>
          <p:spPr>
            <a:xfrm>
              <a:off x="15875" y="15875"/>
              <a:ext cx="12738862" cy="1181354"/>
            </a:xfrm>
            <a:custGeom>
              <a:avLst/>
              <a:gdLst/>
              <a:ahLst/>
              <a:cxnLst/>
              <a:rect l="l" t="t" r="r" b="b"/>
              <a:pathLst>
                <a:path w="12738862" h="1181354">
                  <a:moveTo>
                    <a:pt x="0" y="0"/>
                  </a:moveTo>
                  <a:lnTo>
                    <a:pt x="12133834" y="0"/>
                  </a:lnTo>
                  <a:lnTo>
                    <a:pt x="12738862" y="590677"/>
                  </a:lnTo>
                  <a:lnTo>
                    <a:pt x="12133834" y="1181354"/>
                  </a:lnTo>
                  <a:lnTo>
                    <a:pt x="0" y="1181354"/>
                  </a:lnTo>
                  <a:close/>
                </a:path>
              </a:pathLst>
            </a:custGeom>
            <a:solidFill>
              <a:srgbClr val="5FCBEF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0" y="0"/>
              <a:ext cx="12770612" cy="1213104"/>
            </a:xfrm>
            <a:custGeom>
              <a:avLst/>
              <a:gdLst/>
              <a:ahLst/>
              <a:cxnLst/>
              <a:rect l="l" t="t" r="r" b="b"/>
              <a:pathLst>
                <a:path w="12770612" h="1213104">
                  <a:moveTo>
                    <a:pt x="15875" y="0"/>
                  </a:moveTo>
                  <a:lnTo>
                    <a:pt x="12149709" y="0"/>
                  </a:lnTo>
                  <a:cubicBezTo>
                    <a:pt x="12153900" y="0"/>
                    <a:pt x="12157837" y="1651"/>
                    <a:pt x="12160758" y="4572"/>
                  </a:cubicBezTo>
                  <a:lnTo>
                    <a:pt x="12765786" y="595249"/>
                  </a:lnTo>
                  <a:cubicBezTo>
                    <a:pt x="12768834" y="598297"/>
                    <a:pt x="12770612" y="602361"/>
                    <a:pt x="12770612" y="606552"/>
                  </a:cubicBezTo>
                  <a:cubicBezTo>
                    <a:pt x="12770612" y="610743"/>
                    <a:pt x="12768834" y="614934"/>
                    <a:pt x="12765786" y="617855"/>
                  </a:cubicBezTo>
                  <a:lnTo>
                    <a:pt x="12160885" y="1208532"/>
                  </a:lnTo>
                  <a:cubicBezTo>
                    <a:pt x="12157964" y="1211453"/>
                    <a:pt x="12153900" y="1213104"/>
                    <a:pt x="12149836" y="1213104"/>
                  </a:cubicBezTo>
                  <a:lnTo>
                    <a:pt x="15875" y="1213104"/>
                  </a:lnTo>
                  <a:cubicBezTo>
                    <a:pt x="7112" y="1213104"/>
                    <a:pt x="0" y="1205992"/>
                    <a:pt x="0" y="1197229"/>
                  </a:cubicBezTo>
                  <a:lnTo>
                    <a:pt x="0" y="15875"/>
                  </a:lnTo>
                  <a:cubicBezTo>
                    <a:pt x="0" y="7112"/>
                    <a:pt x="7112" y="0"/>
                    <a:pt x="15875" y="0"/>
                  </a:cubicBezTo>
                  <a:moveTo>
                    <a:pt x="15875" y="31750"/>
                  </a:moveTo>
                  <a:lnTo>
                    <a:pt x="15875" y="15875"/>
                  </a:lnTo>
                  <a:lnTo>
                    <a:pt x="31750" y="15875"/>
                  </a:lnTo>
                  <a:lnTo>
                    <a:pt x="31750" y="1197229"/>
                  </a:lnTo>
                  <a:lnTo>
                    <a:pt x="15875" y="1197229"/>
                  </a:lnTo>
                  <a:lnTo>
                    <a:pt x="15875" y="1181354"/>
                  </a:lnTo>
                  <a:lnTo>
                    <a:pt x="12149709" y="1181354"/>
                  </a:lnTo>
                  <a:lnTo>
                    <a:pt x="12149709" y="1197229"/>
                  </a:lnTo>
                  <a:lnTo>
                    <a:pt x="12138660" y="1185926"/>
                  </a:lnTo>
                  <a:lnTo>
                    <a:pt x="12743688" y="595249"/>
                  </a:lnTo>
                  <a:lnTo>
                    <a:pt x="12754737" y="606552"/>
                  </a:lnTo>
                  <a:lnTo>
                    <a:pt x="12743688" y="617855"/>
                  </a:lnTo>
                  <a:lnTo>
                    <a:pt x="12138660" y="27178"/>
                  </a:lnTo>
                  <a:lnTo>
                    <a:pt x="12149709" y="15875"/>
                  </a:lnTo>
                  <a:lnTo>
                    <a:pt x="12149709" y="31750"/>
                  </a:lnTo>
                  <a:lnTo>
                    <a:pt x="15875" y="31750"/>
                  </a:lnTo>
                  <a:close/>
                </a:path>
              </a:pathLst>
            </a:custGeom>
            <a:solidFill>
              <a:srgbClr val="4495B0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9525"/>
              <a:ext cx="12770648" cy="12225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600"/>
                </a:lnSpc>
              </a:pPr>
              <a:r>
                <a:rPr lang="en-US" sz="3000" b="1">
                  <a:solidFill>
                    <a:srgbClr val="FF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2. PHÂN TÍCH VÀ THIẾT KẾ HỆ THỐNG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-11904" y="1640214"/>
            <a:ext cx="5929310" cy="601980"/>
            <a:chOff x="0" y="0"/>
            <a:chExt cx="7905747" cy="802640"/>
          </a:xfrm>
        </p:grpSpPr>
        <p:sp>
          <p:nvSpPr>
            <p:cNvPr id="25" name="Freeform 25"/>
            <p:cNvSpPr/>
            <p:nvPr/>
          </p:nvSpPr>
          <p:spPr>
            <a:xfrm>
              <a:off x="15875" y="19833"/>
              <a:ext cx="7874000" cy="762853"/>
            </a:xfrm>
            <a:custGeom>
              <a:avLst/>
              <a:gdLst/>
              <a:ahLst/>
              <a:cxnLst/>
              <a:rect l="l" t="t" r="r" b="b"/>
              <a:pathLst>
                <a:path w="7874000" h="762853">
                  <a:moveTo>
                    <a:pt x="0" y="0"/>
                  </a:moveTo>
                  <a:lnTo>
                    <a:pt x="7554087" y="0"/>
                  </a:lnTo>
                  <a:lnTo>
                    <a:pt x="7874000" y="381426"/>
                  </a:lnTo>
                  <a:lnTo>
                    <a:pt x="7554087" y="762853"/>
                  </a:lnTo>
                  <a:lnTo>
                    <a:pt x="0" y="762853"/>
                  </a:lnTo>
                  <a:close/>
                </a:path>
              </a:pathLst>
            </a:custGeom>
            <a:solidFill>
              <a:srgbClr val="5FCBEF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0" y="0"/>
              <a:ext cx="7905750" cy="802670"/>
            </a:xfrm>
            <a:custGeom>
              <a:avLst/>
              <a:gdLst/>
              <a:ahLst/>
              <a:cxnLst/>
              <a:rect l="l" t="t" r="r" b="b"/>
              <a:pathLst>
                <a:path w="7905750" h="802670">
                  <a:moveTo>
                    <a:pt x="15875" y="0"/>
                  </a:moveTo>
                  <a:lnTo>
                    <a:pt x="7569962" y="0"/>
                  </a:lnTo>
                  <a:cubicBezTo>
                    <a:pt x="7574026" y="0"/>
                    <a:pt x="7577963" y="1904"/>
                    <a:pt x="7580884" y="5553"/>
                  </a:cubicBezTo>
                  <a:lnTo>
                    <a:pt x="7900797" y="386980"/>
                  </a:lnTo>
                  <a:cubicBezTo>
                    <a:pt x="7903972" y="390787"/>
                    <a:pt x="7905750" y="395865"/>
                    <a:pt x="7905750" y="401259"/>
                  </a:cubicBezTo>
                  <a:cubicBezTo>
                    <a:pt x="7905750" y="406654"/>
                    <a:pt x="7903972" y="411890"/>
                    <a:pt x="7900797" y="415539"/>
                  </a:cubicBezTo>
                  <a:lnTo>
                    <a:pt x="7580884" y="797124"/>
                  </a:lnTo>
                  <a:cubicBezTo>
                    <a:pt x="7577963" y="800615"/>
                    <a:pt x="7574026" y="802670"/>
                    <a:pt x="7569962" y="802670"/>
                  </a:cubicBezTo>
                  <a:lnTo>
                    <a:pt x="15875" y="802670"/>
                  </a:lnTo>
                  <a:cubicBezTo>
                    <a:pt x="7112" y="802670"/>
                    <a:pt x="0" y="793792"/>
                    <a:pt x="0" y="782844"/>
                  </a:cubicBezTo>
                  <a:lnTo>
                    <a:pt x="0" y="19833"/>
                  </a:lnTo>
                  <a:cubicBezTo>
                    <a:pt x="0" y="8885"/>
                    <a:pt x="7112" y="0"/>
                    <a:pt x="15875" y="0"/>
                  </a:cubicBezTo>
                  <a:moveTo>
                    <a:pt x="15875" y="39666"/>
                  </a:moveTo>
                  <a:lnTo>
                    <a:pt x="15875" y="19833"/>
                  </a:lnTo>
                  <a:lnTo>
                    <a:pt x="31750" y="19833"/>
                  </a:lnTo>
                  <a:lnTo>
                    <a:pt x="31750" y="782844"/>
                  </a:lnTo>
                  <a:lnTo>
                    <a:pt x="15875" y="782844"/>
                  </a:lnTo>
                  <a:lnTo>
                    <a:pt x="15875" y="763011"/>
                  </a:lnTo>
                  <a:lnTo>
                    <a:pt x="7569962" y="763011"/>
                  </a:lnTo>
                  <a:lnTo>
                    <a:pt x="7569962" y="782844"/>
                  </a:lnTo>
                  <a:lnTo>
                    <a:pt x="7559040" y="768564"/>
                  </a:lnTo>
                  <a:lnTo>
                    <a:pt x="7878953" y="387138"/>
                  </a:lnTo>
                  <a:lnTo>
                    <a:pt x="7889875" y="401418"/>
                  </a:lnTo>
                  <a:lnTo>
                    <a:pt x="7878953" y="415698"/>
                  </a:lnTo>
                  <a:lnTo>
                    <a:pt x="7558913" y="34113"/>
                  </a:lnTo>
                  <a:lnTo>
                    <a:pt x="7569835" y="19833"/>
                  </a:lnTo>
                  <a:lnTo>
                    <a:pt x="7569835" y="39666"/>
                  </a:lnTo>
                  <a:lnTo>
                    <a:pt x="15875" y="39666"/>
                  </a:lnTo>
                  <a:close/>
                </a:path>
              </a:pathLst>
            </a:custGeom>
            <a:solidFill>
              <a:srgbClr val="4495B0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9525"/>
              <a:ext cx="7905747" cy="7931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2999"/>
                </a:lnSpc>
              </a:pPr>
              <a:r>
                <a:rPr lang="en-US" sz="2499" b="1" dirty="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2.1 </a:t>
              </a:r>
              <a:r>
                <a:rPr lang="en-US" sz="2499" b="1" dirty="0" err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Phân</a:t>
              </a:r>
              <a:r>
                <a:rPr lang="en-US" sz="2499" b="1" dirty="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 </a:t>
              </a:r>
              <a:r>
                <a:rPr lang="en-US" sz="2499" b="1" dirty="0" err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tích</a:t>
              </a:r>
              <a:r>
                <a:rPr lang="en-US" sz="2499" b="1" dirty="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 </a:t>
              </a:r>
              <a:r>
                <a:rPr lang="en-US" sz="2499" b="1" dirty="0" err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hệ</a:t>
              </a:r>
              <a:r>
                <a:rPr lang="en-US" sz="2499" b="1" dirty="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 </a:t>
              </a:r>
              <a:r>
                <a:rPr lang="en-US" sz="2499" b="1" dirty="0" err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thống</a:t>
              </a:r>
              <a:endParaRPr lang="en-US" sz="2499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endParaRP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6605555" y="9170497"/>
            <a:ext cx="1577120" cy="990966"/>
            <a:chOff x="0" y="0"/>
            <a:chExt cx="2102827" cy="1321288"/>
          </a:xfrm>
        </p:grpSpPr>
        <p:sp>
          <p:nvSpPr>
            <p:cNvPr id="29" name="Freeform 29"/>
            <p:cNvSpPr/>
            <p:nvPr/>
          </p:nvSpPr>
          <p:spPr>
            <a:xfrm>
              <a:off x="15875" y="15875"/>
              <a:ext cx="2071116" cy="1289558"/>
            </a:xfrm>
            <a:custGeom>
              <a:avLst/>
              <a:gdLst/>
              <a:ahLst/>
              <a:cxnLst/>
              <a:rect l="l" t="t" r="r" b="b"/>
              <a:pathLst>
                <a:path w="2071116" h="1289558">
                  <a:moveTo>
                    <a:pt x="0" y="644779"/>
                  </a:moveTo>
                  <a:cubicBezTo>
                    <a:pt x="0" y="288671"/>
                    <a:pt x="463677" y="0"/>
                    <a:pt x="1035558" y="0"/>
                  </a:cubicBezTo>
                  <a:cubicBezTo>
                    <a:pt x="1607439" y="0"/>
                    <a:pt x="2071116" y="288671"/>
                    <a:pt x="2071116" y="644779"/>
                  </a:cubicBezTo>
                  <a:cubicBezTo>
                    <a:pt x="2071116" y="1000887"/>
                    <a:pt x="1607439" y="1289558"/>
                    <a:pt x="1035558" y="1289558"/>
                  </a:cubicBezTo>
                  <a:cubicBezTo>
                    <a:pt x="463677" y="1289558"/>
                    <a:pt x="0" y="1000887"/>
                    <a:pt x="0" y="644779"/>
                  </a:cubicBezTo>
                  <a:close/>
                </a:path>
              </a:pathLst>
            </a:custGeom>
            <a:solidFill>
              <a:srgbClr val="5FCBEF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0" y="0"/>
              <a:ext cx="2102866" cy="1321308"/>
            </a:xfrm>
            <a:custGeom>
              <a:avLst/>
              <a:gdLst/>
              <a:ahLst/>
              <a:cxnLst/>
              <a:rect l="l" t="t" r="r" b="b"/>
              <a:pathLst>
                <a:path w="2102866" h="1321308">
                  <a:moveTo>
                    <a:pt x="0" y="660654"/>
                  </a:moveTo>
                  <a:cubicBezTo>
                    <a:pt x="0" y="289814"/>
                    <a:pt x="478282" y="0"/>
                    <a:pt x="1051433" y="0"/>
                  </a:cubicBezTo>
                  <a:cubicBezTo>
                    <a:pt x="1624584" y="0"/>
                    <a:pt x="2102866" y="289814"/>
                    <a:pt x="2102866" y="660654"/>
                  </a:cubicBezTo>
                  <a:lnTo>
                    <a:pt x="2086991" y="660654"/>
                  </a:lnTo>
                  <a:lnTo>
                    <a:pt x="2102866" y="660654"/>
                  </a:lnTo>
                  <a:cubicBezTo>
                    <a:pt x="2102866" y="1031494"/>
                    <a:pt x="1624584" y="1321308"/>
                    <a:pt x="1051433" y="1321308"/>
                  </a:cubicBezTo>
                  <a:lnTo>
                    <a:pt x="1051433" y="1305433"/>
                  </a:lnTo>
                  <a:lnTo>
                    <a:pt x="1051433" y="1321308"/>
                  </a:lnTo>
                  <a:cubicBezTo>
                    <a:pt x="478282" y="1321308"/>
                    <a:pt x="0" y="1031494"/>
                    <a:pt x="0" y="660654"/>
                  </a:cubicBezTo>
                  <a:lnTo>
                    <a:pt x="15875" y="660654"/>
                  </a:lnTo>
                  <a:lnTo>
                    <a:pt x="31750" y="660654"/>
                  </a:lnTo>
                  <a:lnTo>
                    <a:pt x="15875" y="660654"/>
                  </a:lnTo>
                  <a:lnTo>
                    <a:pt x="0" y="660654"/>
                  </a:lnTo>
                  <a:moveTo>
                    <a:pt x="31750" y="660654"/>
                  </a:moveTo>
                  <a:cubicBezTo>
                    <a:pt x="31750" y="669417"/>
                    <a:pt x="24638" y="676529"/>
                    <a:pt x="15875" y="676529"/>
                  </a:cubicBezTo>
                  <a:cubicBezTo>
                    <a:pt x="7112" y="676529"/>
                    <a:pt x="0" y="669417"/>
                    <a:pt x="0" y="660654"/>
                  </a:cubicBezTo>
                  <a:cubicBezTo>
                    <a:pt x="0" y="651891"/>
                    <a:pt x="7112" y="644779"/>
                    <a:pt x="15875" y="644779"/>
                  </a:cubicBezTo>
                  <a:cubicBezTo>
                    <a:pt x="24638" y="644779"/>
                    <a:pt x="31750" y="651891"/>
                    <a:pt x="31750" y="660654"/>
                  </a:cubicBezTo>
                  <a:cubicBezTo>
                    <a:pt x="31750" y="1002030"/>
                    <a:pt x="480695" y="1289558"/>
                    <a:pt x="1051433" y="1289558"/>
                  </a:cubicBezTo>
                  <a:cubicBezTo>
                    <a:pt x="1622171" y="1289558"/>
                    <a:pt x="2071116" y="1002030"/>
                    <a:pt x="2071116" y="660654"/>
                  </a:cubicBezTo>
                  <a:cubicBezTo>
                    <a:pt x="2071116" y="319278"/>
                    <a:pt x="1622171" y="31750"/>
                    <a:pt x="1051433" y="31750"/>
                  </a:cubicBezTo>
                  <a:lnTo>
                    <a:pt x="1051433" y="15875"/>
                  </a:lnTo>
                  <a:lnTo>
                    <a:pt x="1051433" y="31750"/>
                  </a:lnTo>
                  <a:cubicBezTo>
                    <a:pt x="480695" y="31750"/>
                    <a:pt x="31750" y="319278"/>
                    <a:pt x="31750" y="660654"/>
                  </a:cubicBezTo>
                  <a:close/>
                </a:path>
              </a:pathLst>
            </a:custGeom>
            <a:solidFill>
              <a:srgbClr val="4495B0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0"/>
              <a:ext cx="2102827" cy="13212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vi-VN" sz="3500" b="1" dirty="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6</a:t>
              </a:r>
              <a:endParaRPr lang="en-US" sz="35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endParaRP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31055" y="2363990"/>
            <a:ext cx="14998504" cy="134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99"/>
              </a:lnSpc>
            </a:pPr>
            <a:r>
              <a:rPr lang="en-US" sz="4999" dirty="0" err="1">
                <a:solidFill>
                  <a:srgbClr val="000000"/>
                </a:solidFill>
                <a:latin typeface="Arab Times"/>
                <a:ea typeface="Arab Times"/>
                <a:cs typeface="Arab Times"/>
                <a:sym typeface="Arab Times"/>
              </a:rPr>
              <a:t>Chức</a:t>
            </a:r>
            <a:r>
              <a:rPr lang="en-US" sz="4999" dirty="0">
                <a:solidFill>
                  <a:srgbClr val="000000"/>
                </a:solidFill>
                <a:latin typeface="Arab Times"/>
                <a:ea typeface="Arab Times"/>
                <a:cs typeface="Arab Times"/>
                <a:sym typeface="Arab Times"/>
              </a:rPr>
              <a:t> </a:t>
            </a:r>
            <a:r>
              <a:rPr lang="en-US" sz="4999" dirty="0" err="1">
                <a:solidFill>
                  <a:srgbClr val="000000"/>
                </a:solidFill>
                <a:latin typeface="Arab Times"/>
                <a:ea typeface="Arab Times"/>
                <a:cs typeface="Arab Times"/>
                <a:sym typeface="Arab Times"/>
              </a:rPr>
              <a:t>năng</a:t>
            </a:r>
            <a:r>
              <a:rPr lang="en-US" sz="4999" dirty="0">
                <a:solidFill>
                  <a:srgbClr val="000000"/>
                </a:solidFill>
                <a:latin typeface="Arab Times"/>
                <a:ea typeface="Arab Times"/>
                <a:cs typeface="Arab Times"/>
                <a:sym typeface="Arab Times"/>
              </a:rPr>
              <a:t> </a:t>
            </a:r>
            <a:r>
              <a:rPr lang="en-US" sz="4999" dirty="0" err="1">
                <a:solidFill>
                  <a:srgbClr val="000000"/>
                </a:solidFill>
                <a:latin typeface="Arab Times"/>
                <a:ea typeface="Arab Times"/>
                <a:cs typeface="Arab Times"/>
                <a:sym typeface="Arab Times"/>
              </a:rPr>
              <a:t>chính</a:t>
            </a:r>
            <a:r>
              <a:rPr lang="en-US" sz="4999" dirty="0">
                <a:solidFill>
                  <a:srgbClr val="000000"/>
                </a:solidFill>
                <a:latin typeface="Arab Times"/>
                <a:ea typeface="Arab Times"/>
                <a:cs typeface="Arab Times"/>
                <a:sym typeface="Arab Times"/>
              </a:rPr>
              <a:t> </a:t>
            </a:r>
            <a:r>
              <a:rPr lang="en-US" sz="4999" dirty="0" err="1">
                <a:solidFill>
                  <a:srgbClr val="000000"/>
                </a:solidFill>
                <a:latin typeface="Arab Times"/>
                <a:ea typeface="Arab Times"/>
                <a:cs typeface="Arab Times"/>
                <a:sym typeface="Arab Times"/>
              </a:rPr>
              <a:t>của</a:t>
            </a:r>
            <a:r>
              <a:rPr lang="en-US" sz="4999" dirty="0">
                <a:solidFill>
                  <a:srgbClr val="000000"/>
                </a:solidFill>
                <a:latin typeface="Arab Times"/>
                <a:ea typeface="Arab Times"/>
                <a:cs typeface="Arab Times"/>
                <a:sym typeface="Arab Times"/>
              </a:rPr>
              <a:t> </a:t>
            </a:r>
            <a:r>
              <a:rPr lang="en-US" sz="4999" dirty="0" err="1">
                <a:solidFill>
                  <a:srgbClr val="000000"/>
                </a:solidFill>
                <a:latin typeface="Arab Times"/>
                <a:ea typeface="Arab Times"/>
                <a:cs typeface="Arab Times"/>
                <a:sym typeface="Arab Times"/>
              </a:rPr>
              <a:t>hệ</a:t>
            </a:r>
            <a:r>
              <a:rPr lang="en-US" sz="4999" dirty="0">
                <a:solidFill>
                  <a:srgbClr val="000000"/>
                </a:solidFill>
                <a:latin typeface="Arab Times"/>
                <a:ea typeface="Arab Times"/>
                <a:cs typeface="Arab Times"/>
                <a:sym typeface="Arab Times"/>
              </a:rPr>
              <a:t> </a:t>
            </a:r>
            <a:r>
              <a:rPr lang="en-US" sz="4999" dirty="0" err="1">
                <a:solidFill>
                  <a:srgbClr val="000000"/>
                </a:solidFill>
                <a:latin typeface="Arab Times"/>
                <a:ea typeface="Arab Times"/>
                <a:cs typeface="Arab Times"/>
                <a:sym typeface="Arab Times"/>
              </a:rPr>
              <a:t>thống</a:t>
            </a:r>
            <a:endParaRPr lang="en-US" sz="4999" dirty="0">
              <a:solidFill>
                <a:srgbClr val="000000"/>
              </a:solidFill>
              <a:latin typeface="Arab Times"/>
              <a:ea typeface="Arab Times"/>
              <a:cs typeface="Arab Times"/>
              <a:sym typeface="Arab Times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950289" y="3279879"/>
            <a:ext cx="15034902" cy="63634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1" lvl="1" indent="-377825" algn="just">
              <a:lnSpc>
                <a:spcPct val="1500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Quản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lý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công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việc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: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Tạo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,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sửa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,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xóa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,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phân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loại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theo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ưu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tiên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và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trạng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thái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Scrum (backlog,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todo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, doing, done).</a:t>
            </a:r>
          </a:p>
          <a:p>
            <a:pPr marL="755651" lvl="1" indent="-377825" algn="just">
              <a:lnSpc>
                <a:spcPct val="1500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Quản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lý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dự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án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: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Gộp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nhiều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công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việc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theo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từng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dự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án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,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theo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dõi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tiến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độ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.</a:t>
            </a:r>
          </a:p>
          <a:p>
            <a:pPr marL="755651" lvl="1" indent="-377825" algn="just">
              <a:lnSpc>
                <a:spcPct val="1500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Lịch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và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khung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giờ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: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Xem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lịch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theo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ngày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/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tuần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/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tháng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,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tạo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block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thời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gian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,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nhắc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nhở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deadline.</a:t>
            </a:r>
          </a:p>
          <a:p>
            <a:pPr marL="755651" lvl="1" indent="-377825" algn="just">
              <a:lnSpc>
                <a:spcPct val="1500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Tích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hợp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AI: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Gợi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ý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độ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ưu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tiên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,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thời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hạn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,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tóm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tắt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và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chat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hỗ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trợ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với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AI (Google Gemini).</a:t>
            </a:r>
          </a:p>
          <a:p>
            <a:pPr marL="755651" lvl="1" indent="-377825" algn="just">
              <a:lnSpc>
                <a:spcPct val="1500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Thống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kê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-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báo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cáo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: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Hiển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thị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hiệu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suất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,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phân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tích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thời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gian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sử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dụng</a:t>
            </a:r>
            <a:r>
              <a:rPr lang="en-US" sz="3500" dirty="0">
                <a:solidFill>
                  <a:srgbClr val="000000"/>
                </a:solidFill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69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4">
            <a:off x="10404102" y="7912180"/>
            <a:ext cx="8608174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3" cy="10299700"/>
            <a:chOff x="0" y="0"/>
            <a:chExt cx="6014698" cy="137329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12941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0"/>
            <a:chOff x="0" y="0"/>
            <a:chExt cx="5177116" cy="137329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3922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0"/>
            <a:chOff x="0" y="0"/>
            <a:chExt cx="5708652" cy="13732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24706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0"/>
            <a:chOff x="0" y="0"/>
            <a:chExt cx="2580188" cy="137329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48627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8" y="-12700"/>
            <a:ext cx="1874737" cy="10299700"/>
            <a:chOff x="0" y="0"/>
            <a:chExt cx="2499650" cy="1373293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63922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1"/>
            <a:ext cx="2725738" cy="4902199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099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48627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-11906" y="459091"/>
            <a:ext cx="9577986" cy="909786"/>
            <a:chOff x="0" y="0"/>
            <a:chExt cx="12770648" cy="1213048"/>
          </a:xfrm>
        </p:grpSpPr>
        <p:sp>
          <p:nvSpPr>
            <p:cNvPr id="21" name="Freeform 21"/>
            <p:cNvSpPr/>
            <p:nvPr/>
          </p:nvSpPr>
          <p:spPr>
            <a:xfrm>
              <a:off x="15875" y="15875"/>
              <a:ext cx="12738862" cy="1181354"/>
            </a:xfrm>
            <a:custGeom>
              <a:avLst/>
              <a:gdLst/>
              <a:ahLst/>
              <a:cxnLst/>
              <a:rect l="l" t="t" r="r" b="b"/>
              <a:pathLst>
                <a:path w="12738862" h="1181354">
                  <a:moveTo>
                    <a:pt x="0" y="0"/>
                  </a:moveTo>
                  <a:lnTo>
                    <a:pt x="12133834" y="0"/>
                  </a:lnTo>
                  <a:lnTo>
                    <a:pt x="12738862" y="590677"/>
                  </a:lnTo>
                  <a:lnTo>
                    <a:pt x="12133834" y="1181354"/>
                  </a:lnTo>
                  <a:lnTo>
                    <a:pt x="0" y="1181354"/>
                  </a:lnTo>
                  <a:close/>
                </a:path>
              </a:pathLst>
            </a:custGeom>
            <a:solidFill>
              <a:srgbClr val="5FCBEF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0" y="0"/>
              <a:ext cx="12770612" cy="1213104"/>
            </a:xfrm>
            <a:custGeom>
              <a:avLst/>
              <a:gdLst/>
              <a:ahLst/>
              <a:cxnLst/>
              <a:rect l="l" t="t" r="r" b="b"/>
              <a:pathLst>
                <a:path w="12770612" h="1213104">
                  <a:moveTo>
                    <a:pt x="15875" y="0"/>
                  </a:moveTo>
                  <a:lnTo>
                    <a:pt x="12149709" y="0"/>
                  </a:lnTo>
                  <a:cubicBezTo>
                    <a:pt x="12153900" y="0"/>
                    <a:pt x="12157837" y="1651"/>
                    <a:pt x="12160758" y="4572"/>
                  </a:cubicBezTo>
                  <a:lnTo>
                    <a:pt x="12765786" y="595249"/>
                  </a:lnTo>
                  <a:cubicBezTo>
                    <a:pt x="12768834" y="598297"/>
                    <a:pt x="12770612" y="602361"/>
                    <a:pt x="12770612" y="606552"/>
                  </a:cubicBezTo>
                  <a:cubicBezTo>
                    <a:pt x="12770612" y="610743"/>
                    <a:pt x="12768834" y="614934"/>
                    <a:pt x="12765786" y="617855"/>
                  </a:cubicBezTo>
                  <a:lnTo>
                    <a:pt x="12160885" y="1208532"/>
                  </a:lnTo>
                  <a:cubicBezTo>
                    <a:pt x="12157964" y="1211453"/>
                    <a:pt x="12153900" y="1213104"/>
                    <a:pt x="12149836" y="1213104"/>
                  </a:cubicBezTo>
                  <a:lnTo>
                    <a:pt x="15875" y="1213104"/>
                  </a:lnTo>
                  <a:cubicBezTo>
                    <a:pt x="7112" y="1213104"/>
                    <a:pt x="0" y="1205992"/>
                    <a:pt x="0" y="1197229"/>
                  </a:cubicBezTo>
                  <a:lnTo>
                    <a:pt x="0" y="15875"/>
                  </a:lnTo>
                  <a:cubicBezTo>
                    <a:pt x="0" y="7112"/>
                    <a:pt x="7112" y="0"/>
                    <a:pt x="15875" y="0"/>
                  </a:cubicBezTo>
                  <a:moveTo>
                    <a:pt x="15875" y="31750"/>
                  </a:moveTo>
                  <a:lnTo>
                    <a:pt x="15875" y="15875"/>
                  </a:lnTo>
                  <a:lnTo>
                    <a:pt x="31750" y="15875"/>
                  </a:lnTo>
                  <a:lnTo>
                    <a:pt x="31750" y="1197229"/>
                  </a:lnTo>
                  <a:lnTo>
                    <a:pt x="15875" y="1197229"/>
                  </a:lnTo>
                  <a:lnTo>
                    <a:pt x="15875" y="1181354"/>
                  </a:lnTo>
                  <a:lnTo>
                    <a:pt x="12149709" y="1181354"/>
                  </a:lnTo>
                  <a:lnTo>
                    <a:pt x="12149709" y="1197229"/>
                  </a:lnTo>
                  <a:lnTo>
                    <a:pt x="12138660" y="1185926"/>
                  </a:lnTo>
                  <a:lnTo>
                    <a:pt x="12743688" y="595249"/>
                  </a:lnTo>
                  <a:lnTo>
                    <a:pt x="12754737" y="606552"/>
                  </a:lnTo>
                  <a:lnTo>
                    <a:pt x="12743688" y="617855"/>
                  </a:lnTo>
                  <a:lnTo>
                    <a:pt x="12138660" y="27178"/>
                  </a:lnTo>
                  <a:lnTo>
                    <a:pt x="12149709" y="15875"/>
                  </a:lnTo>
                  <a:lnTo>
                    <a:pt x="12149709" y="31750"/>
                  </a:lnTo>
                  <a:lnTo>
                    <a:pt x="15875" y="31750"/>
                  </a:lnTo>
                  <a:close/>
                </a:path>
              </a:pathLst>
            </a:custGeom>
            <a:solidFill>
              <a:srgbClr val="4495B0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9525"/>
              <a:ext cx="12770648" cy="12225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600"/>
                </a:lnSpc>
              </a:pPr>
              <a:r>
                <a:rPr lang="en-US" sz="3000" b="1">
                  <a:solidFill>
                    <a:srgbClr val="FF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2. PHÂN TÍCH VÀ THIẾT KẾ HỆ THỐNG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-11904" y="1640214"/>
            <a:ext cx="5929310" cy="601980"/>
            <a:chOff x="0" y="0"/>
            <a:chExt cx="7905747" cy="802640"/>
          </a:xfrm>
        </p:grpSpPr>
        <p:sp>
          <p:nvSpPr>
            <p:cNvPr id="25" name="Freeform 25"/>
            <p:cNvSpPr/>
            <p:nvPr/>
          </p:nvSpPr>
          <p:spPr>
            <a:xfrm>
              <a:off x="15875" y="19833"/>
              <a:ext cx="7874000" cy="762853"/>
            </a:xfrm>
            <a:custGeom>
              <a:avLst/>
              <a:gdLst/>
              <a:ahLst/>
              <a:cxnLst/>
              <a:rect l="l" t="t" r="r" b="b"/>
              <a:pathLst>
                <a:path w="7874000" h="762853">
                  <a:moveTo>
                    <a:pt x="0" y="0"/>
                  </a:moveTo>
                  <a:lnTo>
                    <a:pt x="7554087" y="0"/>
                  </a:lnTo>
                  <a:lnTo>
                    <a:pt x="7874000" y="381426"/>
                  </a:lnTo>
                  <a:lnTo>
                    <a:pt x="7554087" y="762853"/>
                  </a:lnTo>
                  <a:lnTo>
                    <a:pt x="0" y="762853"/>
                  </a:lnTo>
                  <a:close/>
                </a:path>
              </a:pathLst>
            </a:custGeom>
            <a:solidFill>
              <a:srgbClr val="5FCBEF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0" y="0"/>
              <a:ext cx="7905750" cy="802670"/>
            </a:xfrm>
            <a:custGeom>
              <a:avLst/>
              <a:gdLst/>
              <a:ahLst/>
              <a:cxnLst/>
              <a:rect l="l" t="t" r="r" b="b"/>
              <a:pathLst>
                <a:path w="7905750" h="802670">
                  <a:moveTo>
                    <a:pt x="15875" y="0"/>
                  </a:moveTo>
                  <a:lnTo>
                    <a:pt x="7569962" y="0"/>
                  </a:lnTo>
                  <a:cubicBezTo>
                    <a:pt x="7574026" y="0"/>
                    <a:pt x="7577963" y="1904"/>
                    <a:pt x="7580884" y="5553"/>
                  </a:cubicBezTo>
                  <a:lnTo>
                    <a:pt x="7900797" y="386980"/>
                  </a:lnTo>
                  <a:cubicBezTo>
                    <a:pt x="7903972" y="390787"/>
                    <a:pt x="7905750" y="395865"/>
                    <a:pt x="7905750" y="401259"/>
                  </a:cubicBezTo>
                  <a:cubicBezTo>
                    <a:pt x="7905750" y="406654"/>
                    <a:pt x="7903972" y="411890"/>
                    <a:pt x="7900797" y="415539"/>
                  </a:cubicBezTo>
                  <a:lnTo>
                    <a:pt x="7580884" y="797124"/>
                  </a:lnTo>
                  <a:cubicBezTo>
                    <a:pt x="7577963" y="800615"/>
                    <a:pt x="7574026" y="802670"/>
                    <a:pt x="7569962" y="802670"/>
                  </a:cubicBezTo>
                  <a:lnTo>
                    <a:pt x="15875" y="802670"/>
                  </a:lnTo>
                  <a:cubicBezTo>
                    <a:pt x="7112" y="802670"/>
                    <a:pt x="0" y="793792"/>
                    <a:pt x="0" y="782844"/>
                  </a:cubicBezTo>
                  <a:lnTo>
                    <a:pt x="0" y="19833"/>
                  </a:lnTo>
                  <a:cubicBezTo>
                    <a:pt x="0" y="8885"/>
                    <a:pt x="7112" y="0"/>
                    <a:pt x="15875" y="0"/>
                  </a:cubicBezTo>
                  <a:moveTo>
                    <a:pt x="15875" y="39666"/>
                  </a:moveTo>
                  <a:lnTo>
                    <a:pt x="15875" y="19833"/>
                  </a:lnTo>
                  <a:lnTo>
                    <a:pt x="31750" y="19833"/>
                  </a:lnTo>
                  <a:lnTo>
                    <a:pt x="31750" y="782844"/>
                  </a:lnTo>
                  <a:lnTo>
                    <a:pt x="15875" y="782844"/>
                  </a:lnTo>
                  <a:lnTo>
                    <a:pt x="15875" y="763011"/>
                  </a:lnTo>
                  <a:lnTo>
                    <a:pt x="7569962" y="763011"/>
                  </a:lnTo>
                  <a:lnTo>
                    <a:pt x="7569962" y="782844"/>
                  </a:lnTo>
                  <a:lnTo>
                    <a:pt x="7559040" y="768564"/>
                  </a:lnTo>
                  <a:lnTo>
                    <a:pt x="7878953" y="387138"/>
                  </a:lnTo>
                  <a:lnTo>
                    <a:pt x="7889875" y="401418"/>
                  </a:lnTo>
                  <a:lnTo>
                    <a:pt x="7878953" y="415698"/>
                  </a:lnTo>
                  <a:lnTo>
                    <a:pt x="7558913" y="34113"/>
                  </a:lnTo>
                  <a:lnTo>
                    <a:pt x="7569835" y="19833"/>
                  </a:lnTo>
                  <a:lnTo>
                    <a:pt x="7569835" y="39666"/>
                  </a:lnTo>
                  <a:lnTo>
                    <a:pt x="15875" y="39666"/>
                  </a:lnTo>
                  <a:close/>
                </a:path>
              </a:pathLst>
            </a:custGeom>
            <a:solidFill>
              <a:srgbClr val="4495B0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9525"/>
              <a:ext cx="7905747" cy="7931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2999"/>
                </a:lnSpc>
              </a:pPr>
              <a:r>
                <a:rPr lang="en-US" sz="2499" b="1" dirty="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2.2 </a:t>
              </a:r>
              <a:r>
                <a:rPr lang="vi-VN" sz="2499" b="1" dirty="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Kiến trúc hệ thống</a:t>
              </a:r>
              <a:endParaRPr lang="en-US" sz="2499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endParaRP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6605555" y="9170497"/>
            <a:ext cx="1577120" cy="990966"/>
            <a:chOff x="0" y="0"/>
            <a:chExt cx="2102827" cy="1321288"/>
          </a:xfrm>
        </p:grpSpPr>
        <p:sp>
          <p:nvSpPr>
            <p:cNvPr id="29" name="Freeform 29"/>
            <p:cNvSpPr/>
            <p:nvPr/>
          </p:nvSpPr>
          <p:spPr>
            <a:xfrm>
              <a:off x="15875" y="15875"/>
              <a:ext cx="2071116" cy="1289558"/>
            </a:xfrm>
            <a:custGeom>
              <a:avLst/>
              <a:gdLst/>
              <a:ahLst/>
              <a:cxnLst/>
              <a:rect l="l" t="t" r="r" b="b"/>
              <a:pathLst>
                <a:path w="2071116" h="1289558">
                  <a:moveTo>
                    <a:pt x="0" y="644779"/>
                  </a:moveTo>
                  <a:cubicBezTo>
                    <a:pt x="0" y="288671"/>
                    <a:pt x="463677" y="0"/>
                    <a:pt x="1035558" y="0"/>
                  </a:cubicBezTo>
                  <a:cubicBezTo>
                    <a:pt x="1607439" y="0"/>
                    <a:pt x="2071116" y="288671"/>
                    <a:pt x="2071116" y="644779"/>
                  </a:cubicBezTo>
                  <a:cubicBezTo>
                    <a:pt x="2071116" y="1000887"/>
                    <a:pt x="1607439" y="1289558"/>
                    <a:pt x="1035558" y="1289558"/>
                  </a:cubicBezTo>
                  <a:cubicBezTo>
                    <a:pt x="463677" y="1289558"/>
                    <a:pt x="0" y="1000887"/>
                    <a:pt x="0" y="644779"/>
                  </a:cubicBezTo>
                  <a:close/>
                </a:path>
              </a:pathLst>
            </a:custGeom>
            <a:solidFill>
              <a:srgbClr val="5FCBEF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0" y="0"/>
              <a:ext cx="2102866" cy="1321308"/>
            </a:xfrm>
            <a:custGeom>
              <a:avLst/>
              <a:gdLst/>
              <a:ahLst/>
              <a:cxnLst/>
              <a:rect l="l" t="t" r="r" b="b"/>
              <a:pathLst>
                <a:path w="2102866" h="1321308">
                  <a:moveTo>
                    <a:pt x="0" y="660654"/>
                  </a:moveTo>
                  <a:cubicBezTo>
                    <a:pt x="0" y="289814"/>
                    <a:pt x="478282" y="0"/>
                    <a:pt x="1051433" y="0"/>
                  </a:cubicBezTo>
                  <a:cubicBezTo>
                    <a:pt x="1624584" y="0"/>
                    <a:pt x="2102866" y="289814"/>
                    <a:pt x="2102866" y="660654"/>
                  </a:cubicBezTo>
                  <a:lnTo>
                    <a:pt x="2086991" y="660654"/>
                  </a:lnTo>
                  <a:lnTo>
                    <a:pt x="2102866" y="660654"/>
                  </a:lnTo>
                  <a:cubicBezTo>
                    <a:pt x="2102866" y="1031494"/>
                    <a:pt x="1624584" y="1321308"/>
                    <a:pt x="1051433" y="1321308"/>
                  </a:cubicBezTo>
                  <a:lnTo>
                    <a:pt x="1051433" y="1305433"/>
                  </a:lnTo>
                  <a:lnTo>
                    <a:pt x="1051433" y="1321308"/>
                  </a:lnTo>
                  <a:cubicBezTo>
                    <a:pt x="478282" y="1321308"/>
                    <a:pt x="0" y="1031494"/>
                    <a:pt x="0" y="660654"/>
                  </a:cubicBezTo>
                  <a:lnTo>
                    <a:pt x="15875" y="660654"/>
                  </a:lnTo>
                  <a:lnTo>
                    <a:pt x="31750" y="660654"/>
                  </a:lnTo>
                  <a:lnTo>
                    <a:pt x="15875" y="660654"/>
                  </a:lnTo>
                  <a:lnTo>
                    <a:pt x="0" y="660654"/>
                  </a:lnTo>
                  <a:moveTo>
                    <a:pt x="31750" y="660654"/>
                  </a:moveTo>
                  <a:cubicBezTo>
                    <a:pt x="31750" y="669417"/>
                    <a:pt x="24638" y="676529"/>
                    <a:pt x="15875" y="676529"/>
                  </a:cubicBezTo>
                  <a:cubicBezTo>
                    <a:pt x="7112" y="676529"/>
                    <a:pt x="0" y="669417"/>
                    <a:pt x="0" y="660654"/>
                  </a:cubicBezTo>
                  <a:cubicBezTo>
                    <a:pt x="0" y="651891"/>
                    <a:pt x="7112" y="644779"/>
                    <a:pt x="15875" y="644779"/>
                  </a:cubicBezTo>
                  <a:cubicBezTo>
                    <a:pt x="24638" y="644779"/>
                    <a:pt x="31750" y="651891"/>
                    <a:pt x="31750" y="660654"/>
                  </a:cubicBezTo>
                  <a:cubicBezTo>
                    <a:pt x="31750" y="1002030"/>
                    <a:pt x="480695" y="1289558"/>
                    <a:pt x="1051433" y="1289558"/>
                  </a:cubicBezTo>
                  <a:cubicBezTo>
                    <a:pt x="1622171" y="1289558"/>
                    <a:pt x="2071116" y="1002030"/>
                    <a:pt x="2071116" y="660654"/>
                  </a:cubicBezTo>
                  <a:cubicBezTo>
                    <a:pt x="2071116" y="319278"/>
                    <a:pt x="1622171" y="31750"/>
                    <a:pt x="1051433" y="31750"/>
                  </a:cubicBezTo>
                  <a:lnTo>
                    <a:pt x="1051433" y="15875"/>
                  </a:lnTo>
                  <a:lnTo>
                    <a:pt x="1051433" y="31750"/>
                  </a:lnTo>
                  <a:cubicBezTo>
                    <a:pt x="480695" y="31750"/>
                    <a:pt x="31750" y="319278"/>
                    <a:pt x="31750" y="660654"/>
                  </a:cubicBezTo>
                  <a:close/>
                </a:path>
              </a:pathLst>
            </a:custGeom>
            <a:solidFill>
              <a:srgbClr val="4495B0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0"/>
              <a:ext cx="2102827" cy="13212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vi-VN" sz="3500" b="1" dirty="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7</a:t>
              </a:r>
              <a:endParaRPr lang="en-US" sz="35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endParaRPr>
            </a:p>
          </p:txBody>
        </p:sp>
      </p:grpSp>
      <p:sp>
        <p:nvSpPr>
          <p:cNvPr id="32" name="Rectangle 1">
            <a:extLst>
              <a:ext uri="{FF2B5EF4-FFF2-40B4-BE49-F238E27FC236}">
                <a16:creationId xmlns:a16="http://schemas.microsoft.com/office/drawing/2014/main" id="{0F01267C-5EA5-4412-94B2-D6AF45114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576" y="2221047"/>
            <a:ext cx="8766239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vi-VN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 – Next.js:</a:t>
            </a:r>
          </a:p>
          <a:p>
            <a:pPr marL="914400" lvl="1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Chạy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trên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trình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duyệt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914400" lvl="1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Người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dùng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tương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tác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qua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giao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diện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vi-VN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 –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NestJS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914400" lvl="1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Nhận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request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từ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Client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thông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qua RESTful API.</a:t>
            </a:r>
          </a:p>
          <a:p>
            <a:pPr marL="914400" lvl="1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Xử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lý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logic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nghiệp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vụ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(auth, CRUD…).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vi-VN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– MongoDB:</a:t>
            </a:r>
          </a:p>
          <a:p>
            <a:pPr marL="914400" lvl="1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Lưu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trữ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dữ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liệu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dạng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tài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liệu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(NoSQL).</a:t>
            </a:r>
          </a:p>
          <a:p>
            <a:pPr marL="914400" lvl="1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giao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tiếp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trực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tiếp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3" name="drawing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5BED2474-7DE7-41CD-B86F-C77461AE9AD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658" y="3533776"/>
            <a:ext cx="8945140" cy="36671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69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4">
            <a:off x="10406482" y="7904560"/>
            <a:ext cx="8608174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3" cy="10299700"/>
            <a:chOff x="0" y="0"/>
            <a:chExt cx="6014698" cy="137329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12941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0"/>
            <a:chOff x="0" y="0"/>
            <a:chExt cx="5177116" cy="137329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3922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0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0"/>
            <a:chOff x="0" y="0"/>
            <a:chExt cx="5708652" cy="13732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24706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0"/>
            <a:chOff x="0" y="0"/>
            <a:chExt cx="2580188" cy="137329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48627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8" y="-12700"/>
            <a:ext cx="1874737" cy="10299700"/>
            <a:chOff x="0" y="0"/>
            <a:chExt cx="2499650" cy="1373293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63922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1"/>
            <a:ext cx="2725738" cy="4902199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099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48627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-11906" y="459091"/>
            <a:ext cx="9577986" cy="909786"/>
            <a:chOff x="0" y="0"/>
            <a:chExt cx="12770648" cy="1213048"/>
          </a:xfrm>
        </p:grpSpPr>
        <p:sp>
          <p:nvSpPr>
            <p:cNvPr id="21" name="Freeform 21"/>
            <p:cNvSpPr/>
            <p:nvPr/>
          </p:nvSpPr>
          <p:spPr>
            <a:xfrm>
              <a:off x="15875" y="15875"/>
              <a:ext cx="12738862" cy="1181354"/>
            </a:xfrm>
            <a:custGeom>
              <a:avLst/>
              <a:gdLst/>
              <a:ahLst/>
              <a:cxnLst/>
              <a:rect l="l" t="t" r="r" b="b"/>
              <a:pathLst>
                <a:path w="12738862" h="1181354">
                  <a:moveTo>
                    <a:pt x="0" y="0"/>
                  </a:moveTo>
                  <a:lnTo>
                    <a:pt x="12133834" y="0"/>
                  </a:lnTo>
                  <a:lnTo>
                    <a:pt x="12738862" y="590677"/>
                  </a:lnTo>
                  <a:lnTo>
                    <a:pt x="12133834" y="1181354"/>
                  </a:lnTo>
                  <a:lnTo>
                    <a:pt x="0" y="1181354"/>
                  </a:lnTo>
                  <a:close/>
                </a:path>
              </a:pathLst>
            </a:custGeom>
            <a:solidFill>
              <a:srgbClr val="5FCBEF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0" y="0"/>
              <a:ext cx="12770612" cy="1213104"/>
            </a:xfrm>
            <a:custGeom>
              <a:avLst/>
              <a:gdLst/>
              <a:ahLst/>
              <a:cxnLst/>
              <a:rect l="l" t="t" r="r" b="b"/>
              <a:pathLst>
                <a:path w="12770612" h="1213104">
                  <a:moveTo>
                    <a:pt x="15875" y="0"/>
                  </a:moveTo>
                  <a:lnTo>
                    <a:pt x="12149709" y="0"/>
                  </a:lnTo>
                  <a:cubicBezTo>
                    <a:pt x="12153900" y="0"/>
                    <a:pt x="12157837" y="1651"/>
                    <a:pt x="12160758" y="4572"/>
                  </a:cubicBezTo>
                  <a:lnTo>
                    <a:pt x="12765786" y="595249"/>
                  </a:lnTo>
                  <a:cubicBezTo>
                    <a:pt x="12768834" y="598297"/>
                    <a:pt x="12770612" y="602361"/>
                    <a:pt x="12770612" y="606552"/>
                  </a:cubicBezTo>
                  <a:cubicBezTo>
                    <a:pt x="12770612" y="610743"/>
                    <a:pt x="12768834" y="614934"/>
                    <a:pt x="12765786" y="617855"/>
                  </a:cubicBezTo>
                  <a:lnTo>
                    <a:pt x="12160885" y="1208532"/>
                  </a:lnTo>
                  <a:cubicBezTo>
                    <a:pt x="12157964" y="1211453"/>
                    <a:pt x="12153900" y="1213104"/>
                    <a:pt x="12149836" y="1213104"/>
                  </a:cubicBezTo>
                  <a:lnTo>
                    <a:pt x="15875" y="1213104"/>
                  </a:lnTo>
                  <a:cubicBezTo>
                    <a:pt x="7112" y="1213104"/>
                    <a:pt x="0" y="1205992"/>
                    <a:pt x="0" y="1197229"/>
                  </a:cubicBezTo>
                  <a:lnTo>
                    <a:pt x="0" y="15875"/>
                  </a:lnTo>
                  <a:cubicBezTo>
                    <a:pt x="0" y="7112"/>
                    <a:pt x="7112" y="0"/>
                    <a:pt x="15875" y="0"/>
                  </a:cubicBezTo>
                  <a:moveTo>
                    <a:pt x="15875" y="31750"/>
                  </a:moveTo>
                  <a:lnTo>
                    <a:pt x="15875" y="15875"/>
                  </a:lnTo>
                  <a:lnTo>
                    <a:pt x="31750" y="15875"/>
                  </a:lnTo>
                  <a:lnTo>
                    <a:pt x="31750" y="1197229"/>
                  </a:lnTo>
                  <a:lnTo>
                    <a:pt x="15875" y="1197229"/>
                  </a:lnTo>
                  <a:lnTo>
                    <a:pt x="15875" y="1181354"/>
                  </a:lnTo>
                  <a:lnTo>
                    <a:pt x="12149709" y="1181354"/>
                  </a:lnTo>
                  <a:lnTo>
                    <a:pt x="12149709" y="1197229"/>
                  </a:lnTo>
                  <a:lnTo>
                    <a:pt x="12138660" y="1185926"/>
                  </a:lnTo>
                  <a:lnTo>
                    <a:pt x="12743688" y="595249"/>
                  </a:lnTo>
                  <a:lnTo>
                    <a:pt x="12754737" y="606552"/>
                  </a:lnTo>
                  <a:lnTo>
                    <a:pt x="12743688" y="617855"/>
                  </a:lnTo>
                  <a:lnTo>
                    <a:pt x="12138660" y="27178"/>
                  </a:lnTo>
                  <a:lnTo>
                    <a:pt x="12149709" y="15875"/>
                  </a:lnTo>
                  <a:lnTo>
                    <a:pt x="12149709" y="31750"/>
                  </a:lnTo>
                  <a:lnTo>
                    <a:pt x="15875" y="31750"/>
                  </a:lnTo>
                  <a:close/>
                </a:path>
              </a:pathLst>
            </a:custGeom>
            <a:solidFill>
              <a:srgbClr val="4495B0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9525"/>
              <a:ext cx="12770648" cy="12225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600"/>
                </a:lnSpc>
              </a:pPr>
              <a:r>
                <a:rPr lang="en-US" sz="3000" b="1">
                  <a:solidFill>
                    <a:srgbClr val="FF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2. PHÂN TÍCH VÀ THIẾT KẾ HỆ THỐNG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-11904" y="1640214"/>
            <a:ext cx="5929310" cy="601980"/>
            <a:chOff x="0" y="0"/>
            <a:chExt cx="7905747" cy="802640"/>
          </a:xfrm>
        </p:grpSpPr>
        <p:sp>
          <p:nvSpPr>
            <p:cNvPr id="25" name="Freeform 25"/>
            <p:cNvSpPr/>
            <p:nvPr/>
          </p:nvSpPr>
          <p:spPr>
            <a:xfrm>
              <a:off x="15875" y="19833"/>
              <a:ext cx="7874000" cy="762853"/>
            </a:xfrm>
            <a:custGeom>
              <a:avLst/>
              <a:gdLst/>
              <a:ahLst/>
              <a:cxnLst/>
              <a:rect l="l" t="t" r="r" b="b"/>
              <a:pathLst>
                <a:path w="7874000" h="762853">
                  <a:moveTo>
                    <a:pt x="0" y="0"/>
                  </a:moveTo>
                  <a:lnTo>
                    <a:pt x="7554087" y="0"/>
                  </a:lnTo>
                  <a:lnTo>
                    <a:pt x="7874000" y="381426"/>
                  </a:lnTo>
                  <a:lnTo>
                    <a:pt x="7554087" y="762853"/>
                  </a:lnTo>
                  <a:lnTo>
                    <a:pt x="0" y="762853"/>
                  </a:lnTo>
                  <a:close/>
                </a:path>
              </a:pathLst>
            </a:custGeom>
            <a:solidFill>
              <a:srgbClr val="5FCBEF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0" y="0"/>
              <a:ext cx="7905750" cy="802670"/>
            </a:xfrm>
            <a:custGeom>
              <a:avLst/>
              <a:gdLst/>
              <a:ahLst/>
              <a:cxnLst/>
              <a:rect l="l" t="t" r="r" b="b"/>
              <a:pathLst>
                <a:path w="7905750" h="802670">
                  <a:moveTo>
                    <a:pt x="15875" y="0"/>
                  </a:moveTo>
                  <a:lnTo>
                    <a:pt x="7569962" y="0"/>
                  </a:lnTo>
                  <a:cubicBezTo>
                    <a:pt x="7574026" y="0"/>
                    <a:pt x="7577963" y="1904"/>
                    <a:pt x="7580884" y="5553"/>
                  </a:cubicBezTo>
                  <a:lnTo>
                    <a:pt x="7900797" y="386980"/>
                  </a:lnTo>
                  <a:cubicBezTo>
                    <a:pt x="7903972" y="390787"/>
                    <a:pt x="7905750" y="395865"/>
                    <a:pt x="7905750" y="401259"/>
                  </a:cubicBezTo>
                  <a:cubicBezTo>
                    <a:pt x="7905750" y="406654"/>
                    <a:pt x="7903972" y="411890"/>
                    <a:pt x="7900797" y="415539"/>
                  </a:cubicBezTo>
                  <a:lnTo>
                    <a:pt x="7580884" y="797124"/>
                  </a:lnTo>
                  <a:cubicBezTo>
                    <a:pt x="7577963" y="800615"/>
                    <a:pt x="7574026" y="802670"/>
                    <a:pt x="7569962" y="802670"/>
                  </a:cubicBezTo>
                  <a:lnTo>
                    <a:pt x="15875" y="802670"/>
                  </a:lnTo>
                  <a:cubicBezTo>
                    <a:pt x="7112" y="802670"/>
                    <a:pt x="0" y="793792"/>
                    <a:pt x="0" y="782844"/>
                  </a:cubicBezTo>
                  <a:lnTo>
                    <a:pt x="0" y="19833"/>
                  </a:lnTo>
                  <a:cubicBezTo>
                    <a:pt x="0" y="8885"/>
                    <a:pt x="7112" y="0"/>
                    <a:pt x="15875" y="0"/>
                  </a:cubicBezTo>
                  <a:moveTo>
                    <a:pt x="15875" y="39666"/>
                  </a:moveTo>
                  <a:lnTo>
                    <a:pt x="15875" y="19833"/>
                  </a:lnTo>
                  <a:lnTo>
                    <a:pt x="31750" y="19833"/>
                  </a:lnTo>
                  <a:lnTo>
                    <a:pt x="31750" y="782844"/>
                  </a:lnTo>
                  <a:lnTo>
                    <a:pt x="15875" y="782844"/>
                  </a:lnTo>
                  <a:lnTo>
                    <a:pt x="15875" y="763011"/>
                  </a:lnTo>
                  <a:lnTo>
                    <a:pt x="7569962" y="763011"/>
                  </a:lnTo>
                  <a:lnTo>
                    <a:pt x="7569962" y="782844"/>
                  </a:lnTo>
                  <a:lnTo>
                    <a:pt x="7559040" y="768564"/>
                  </a:lnTo>
                  <a:lnTo>
                    <a:pt x="7878953" y="387138"/>
                  </a:lnTo>
                  <a:lnTo>
                    <a:pt x="7889875" y="401418"/>
                  </a:lnTo>
                  <a:lnTo>
                    <a:pt x="7878953" y="415698"/>
                  </a:lnTo>
                  <a:lnTo>
                    <a:pt x="7558913" y="34113"/>
                  </a:lnTo>
                  <a:lnTo>
                    <a:pt x="7569835" y="19833"/>
                  </a:lnTo>
                  <a:lnTo>
                    <a:pt x="7569835" y="39666"/>
                  </a:lnTo>
                  <a:lnTo>
                    <a:pt x="15875" y="39666"/>
                  </a:lnTo>
                  <a:close/>
                </a:path>
              </a:pathLst>
            </a:custGeom>
            <a:solidFill>
              <a:srgbClr val="4495B0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9525"/>
              <a:ext cx="7905747" cy="7931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2999"/>
                </a:lnSpc>
              </a:pPr>
              <a:r>
                <a:rPr lang="en-US" sz="2499" b="1" dirty="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2.</a:t>
              </a:r>
              <a:r>
                <a:rPr lang="vi-VN" sz="2499" b="1" dirty="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3</a:t>
              </a:r>
              <a:r>
                <a:rPr lang="en-US" sz="2499" b="1" dirty="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 </a:t>
              </a:r>
              <a:r>
                <a:rPr lang="en-US" sz="2499" b="1" dirty="0" err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Thiết</a:t>
              </a:r>
              <a:r>
                <a:rPr lang="en-US" sz="2499" b="1" dirty="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 </a:t>
              </a:r>
              <a:r>
                <a:rPr lang="en-US" sz="2499" b="1" dirty="0" err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kế</a:t>
              </a:r>
              <a:r>
                <a:rPr lang="en-US" sz="2499" b="1" dirty="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 </a:t>
              </a:r>
              <a:r>
                <a:rPr lang="vi-VN" sz="2499" b="1" dirty="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CSDL</a:t>
              </a:r>
              <a:endParaRPr lang="en-US" sz="2499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endParaRP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6605555" y="9170497"/>
            <a:ext cx="1577120" cy="990966"/>
            <a:chOff x="0" y="0"/>
            <a:chExt cx="2102827" cy="1321288"/>
          </a:xfrm>
        </p:grpSpPr>
        <p:sp>
          <p:nvSpPr>
            <p:cNvPr id="29" name="Freeform 29"/>
            <p:cNvSpPr/>
            <p:nvPr/>
          </p:nvSpPr>
          <p:spPr>
            <a:xfrm>
              <a:off x="15875" y="15875"/>
              <a:ext cx="2071116" cy="1289558"/>
            </a:xfrm>
            <a:custGeom>
              <a:avLst/>
              <a:gdLst/>
              <a:ahLst/>
              <a:cxnLst/>
              <a:rect l="l" t="t" r="r" b="b"/>
              <a:pathLst>
                <a:path w="2071116" h="1289558">
                  <a:moveTo>
                    <a:pt x="0" y="644779"/>
                  </a:moveTo>
                  <a:cubicBezTo>
                    <a:pt x="0" y="288671"/>
                    <a:pt x="463677" y="0"/>
                    <a:pt x="1035558" y="0"/>
                  </a:cubicBezTo>
                  <a:cubicBezTo>
                    <a:pt x="1607439" y="0"/>
                    <a:pt x="2071116" y="288671"/>
                    <a:pt x="2071116" y="644779"/>
                  </a:cubicBezTo>
                  <a:cubicBezTo>
                    <a:pt x="2071116" y="1000887"/>
                    <a:pt x="1607439" y="1289558"/>
                    <a:pt x="1035558" y="1289558"/>
                  </a:cubicBezTo>
                  <a:cubicBezTo>
                    <a:pt x="463677" y="1289558"/>
                    <a:pt x="0" y="1000887"/>
                    <a:pt x="0" y="644779"/>
                  </a:cubicBezTo>
                  <a:close/>
                </a:path>
              </a:pathLst>
            </a:custGeom>
            <a:solidFill>
              <a:srgbClr val="5FCBEF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0" y="0"/>
              <a:ext cx="2102866" cy="1321308"/>
            </a:xfrm>
            <a:custGeom>
              <a:avLst/>
              <a:gdLst/>
              <a:ahLst/>
              <a:cxnLst/>
              <a:rect l="l" t="t" r="r" b="b"/>
              <a:pathLst>
                <a:path w="2102866" h="1321308">
                  <a:moveTo>
                    <a:pt x="0" y="660654"/>
                  </a:moveTo>
                  <a:cubicBezTo>
                    <a:pt x="0" y="289814"/>
                    <a:pt x="478282" y="0"/>
                    <a:pt x="1051433" y="0"/>
                  </a:cubicBezTo>
                  <a:cubicBezTo>
                    <a:pt x="1624584" y="0"/>
                    <a:pt x="2102866" y="289814"/>
                    <a:pt x="2102866" y="660654"/>
                  </a:cubicBezTo>
                  <a:lnTo>
                    <a:pt x="2086991" y="660654"/>
                  </a:lnTo>
                  <a:lnTo>
                    <a:pt x="2102866" y="660654"/>
                  </a:lnTo>
                  <a:cubicBezTo>
                    <a:pt x="2102866" y="1031494"/>
                    <a:pt x="1624584" y="1321308"/>
                    <a:pt x="1051433" y="1321308"/>
                  </a:cubicBezTo>
                  <a:lnTo>
                    <a:pt x="1051433" y="1305433"/>
                  </a:lnTo>
                  <a:lnTo>
                    <a:pt x="1051433" y="1321308"/>
                  </a:lnTo>
                  <a:cubicBezTo>
                    <a:pt x="478282" y="1321308"/>
                    <a:pt x="0" y="1031494"/>
                    <a:pt x="0" y="660654"/>
                  </a:cubicBezTo>
                  <a:lnTo>
                    <a:pt x="15875" y="660654"/>
                  </a:lnTo>
                  <a:lnTo>
                    <a:pt x="31750" y="660654"/>
                  </a:lnTo>
                  <a:lnTo>
                    <a:pt x="15875" y="660654"/>
                  </a:lnTo>
                  <a:lnTo>
                    <a:pt x="0" y="660654"/>
                  </a:lnTo>
                  <a:moveTo>
                    <a:pt x="31750" y="660654"/>
                  </a:moveTo>
                  <a:cubicBezTo>
                    <a:pt x="31750" y="669417"/>
                    <a:pt x="24638" y="676529"/>
                    <a:pt x="15875" y="676529"/>
                  </a:cubicBezTo>
                  <a:cubicBezTo>
                    <a:pt x="7112" y="676529"/>
                    <a:pt x="0" y="669417"/>
                    <a:pt x="0" y="660654"/>
                  </a:cubicBezTo>
                  <a:cubicBezTo>
                    <a:pt x="0" y="651891"/>
                    <a:pt x="7112" y="644779"/>
                    <a:pt x="15875" y="644779"/>
                  </a:cubicBezTo>
                  <a:cubicBezTo>
                    <a:pt x="24638" y="644779"/>
                    <a:pt x="31750" y="651891"/>
                    <a:pt x="31750" y="660654"/>
                  </a:cubicBezTo>
                  <a:cubicBezTo>
                    <a:pt x="31750" y="1002030"/>
                    <a:pt x="480695" y="1289558"/>
                    <a:pt x="1051433" y="1289558"/>
                  </a:cubicBezTo>
                  <a:cubicBezTo>
                    <a:pt x="1622171" y="1289558"/>
                    <a:pt x="2071116" y="1002030"/>
                    <a:pt x="2071116" y="660654"/>
                  </a:cubicBezTo>
                  <a:cubicBezTo>
                    <a:pt x="2071116" y="319278"/>
                    <a:pt x="1622171" y="31750"/>
                    <a:pt x="1051433" y="31750"/>
                  </a:cubicBezTo>
                  <a:lnTo>
                    <a:pt x="1051433" y="15875"/>
                  </a:lnTo>
                  <a:lnTo>
                    <a:pt x="1051433" y="31750"/>
                  </a:lnTo>
                  <a:cubicBezTo>
                    <a:pt x="480695" y="31750"/>
                    <a:pt x="31750" y="319278"/>
                    <a:pt x="31750" y="660654"/>
                  </a:cubicBezTo>
                  <a:close/>
                </a:path>
              </a:pathLst>
            </a:custGeom>
            <a:solidFill>
              <a:srgbClr val="4495B0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0"/>
              <a:ext cx="2102827" cy="13212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vi-VN" sz="3500" b="1" dirty="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8</a:t>
              </a:r>
              <a:endParaRPr lang="en-US" sz="35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8696A1E-9EF4-4BA3-862C-101ED1FB832A}"/>
              </a:ext>
            </a:extLst>
          </p:cNvPr>
          <p:cNvSpPr txBox="1"/>
          <p:nvPr/>
        </p:nvSpPr>
        <p:spPr>
          <a:xfrm>
            <a:off x="6556730" y="2036181"/>
            <a:ext cx="3288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b="1" dirty="0"/>
              <a:t>MÔ HÌNH ERD</a:t>
            </a:r>
            <a:endParaRPr lang="en-US" sz="3600" b="1" dirty="0"/>
          </a:p>
        </p:txBody>
      </p:sp>
      <p:pic>
        <p:nvPicPr>
          <p:cNvPr id="33" name="Picture 32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83238D6A-20DA-4FB7-BBC2-506750582C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25467" y="2812687"/>
            <a:ext cx="14123976" cy="747431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4791364">
            <a:off x="9738483" y="5143500"/>
            <a:ext cx="10464869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8776574">
            <a:off x="10406482" y="7904560"/>
            <a:ext cx="8608174" cy="0"/>
          </a:xfrm>
          <a:prstGeom prst="line">
            <a:avLst/>
          </a:prstGeom>
          <a:ln w="9525" cap="rnd">
            <a:solidFill>
              <a:srgbClr val="5FCBE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3772214" y="-12700"/>
            <a:ext cx="4511023" cy="10299700"/>
            <a:chOff x="0" y="0"/>
            <a:chExt cx="6014698" cy="137329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14720" cy="13732890"/>
            </a:xfrm>
            <a:custGeom>
              <a:avLst/>
              <a:gdLst/>
              <a:ahLst/>
              <a:cxnLst/>
              <a:rect l="l" t="t" r="r" b="b"/>
              <a:pathLst>
                <a:path w="6014720" h="1373289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12941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405163" y="-12700"/>
            <a:ext cx="3882837" cy="10299700"/>
            <a:chOff x="0" y="0"/>
            <a:chExt cx="5177116" cy="137329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177155" cy="13732890"/>
            </a:xfrm>
            <a:custGeom>
              <a:avLst/>
              <a:gdLst/>
              <a:ahLst/>
              <a:cxnLst/>
              <a:rect l="l" t="t" r="r" b="b"/>
              <a:pathLst>
                <a:path w="5177155" h="13732890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3922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3398499" y="4572000"/>
            <a:ext cx="4889500" cy="5715000"/>
            <a:chOff x="0" y="0"/>
            <a:chExt cx="6519334" cy="762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519291" cy="7620000"/>
            </a:xfrm>
            <a:custGeom>
              <a:avLst/>
              <a:gdLst/>
              <a:ahLst/>
              <a:cxnLst/>
              <a:rect l="l" t="t" r="r" b="b"/>
              <a:pathLst>
                <a:path w="6519291" h="7620000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4001750" y="-12700"/>
            <a:ext cx="4281489" cy="10299700"/>
            <a:chOff x="0" y="0"/>
            <a:chExt cx="5708652" cy="13732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08650" cy="13732890"/>
            </a:xfrm>
            <a:custGeom>
              <a:avLst/>
              <a:gdLst/>
              <a:ahLst/>
              <a:cxnLst/>
              <a:rect l="l" t="t" r="r" b="b"/>
              <a:pathLst>
                <a:path w="5708650" h="1373289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24706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095" y="-12700"/>
            <a:ext cx="1935141" cy="10299700"/>
            <a:chOff x="0" y="0"/>
            <a:chExt cx="2580188" cy="137329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580259" cy="13732890"/>
            </a:xfrm>
            <a:custGeom>
              <a:avLst/>
              <a:gdLst/>
              <a:ahLst/>
              <a:cxnLst/>
              <a:rect l="l" t="t" r="r" b="b"/>
              <a:pathLst>
                <a:path w="2580259" h="13732890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48627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408498" y="-12700"/>
            <a:ext cx="1874737" cy="10299700"/>
            <a:chOff x="0" y="0"/>
            <a:chExt cx="2499650" cy="1373293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9614" cy="13732890"/>
            </a:xfrm>
            <a:custGeom>
              <a:avLst/>
              <a:gdLst/>
              <a:ahLst/>
              <a:cxnLst/>
              <a:rect l="l" t="t" r="r" b="b"/>
              <a:pathLst>
                <a:path w="2499614" h="13732890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63922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5557499" y="5384801"/>
            <a:ext cx="2725738" cy="4902199"/>
            <a:chOff x="0" y="0"/>
            <a:chExt cx="3634318" cy="653626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34359" cy="6536309"/>
            </a:xfrm>
            <a:custGeom>
              <a:avLst/>
              <a:gdLst/>
              <a:ahLst/>
              <a:cxnLst/>
              <a:rect l="l" t="t" r="r" b="b"/>
              <a:pathLst>
                <a:path w="3634359" h="653630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0" y="6019800"/>
            <a:ext cx="673099" cy="4267200"/>
            <a:chOff x="0" y="0"/>
            <a:chExt cx="897466" cy="5689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97509" cy="5689600"/>
            </a:xfrm>
            <a:custGeom>
              <a:avLst/>
              <a:gdLst/>
              <a:ahLst/>
              <a:cxnLst/>
              <a:rect l="l" t="t" r="r" b="b"/>
              <a:pathLst>
                <a:path w="897509" h="5689600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48627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-11906" y="459091"/>
            <a:ext cx="9577986" cy="909786"/>
            <a:chOff x="0" y="0"/>
            <a:chExt cx="12770648" cy="1213048"/>
          </a:xfrm>
        </p:grpSpPr>
        <p:sp>
          <p:nvSpPr>
            <p:cNvPr id="21" name="Freeform 21"/>
            <p:cNvSpPr/>
            <p:nvPr/>
          </p:nvSpPr>
          <p:spPr>
            <a:xfrm>
              <a:off x="15875" y="15875"/>
              <a:ext cx="12738862" cy="1181354"/>
            </a:xfrm>
            <a:custGeom>
              <a:avLst/>
              <a:gdLst/>
              <a:ahLst/>
              <a:cxnLst/>
              <a:rect l="l" t="t" r="r" b="b"/>
              <a:pathLst>
                <a:path w="12738862" h="1181354">
                  <a:moveTo>
                    <a:pt x="0" y="0"/>
                  </a:moveTo>
                  <a:lnTo>
                    <a:pt x="12133834" y="0"/>
                  </a:lnTo>
                  <a:lnTo>
                    <a:pt x="12738862" y="590677"/>
                  </a:lnTo>
                  <a:lnTo>
                    <a:pt x="12133834" y="1181354"/>
                  </a:lnTo>
                  <a:lnTo>
                    <a:pt x="0" y="1181354"/>
                  </a:lnTo>
                  <a:close/>
                </a:path>
              </a:pathLst>
            </a:custGeom>
            <a:solidFill>
              <a:srgbClr val="5FCBEF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0" y="0"/>
              <a:ext cx="12770612" cy="1213104"/>
            </a:xfrm>
            <a:custGeom>
              <a:avLst/>
              <a:gdLst/>
              <a:ahLst/>
              <a:cxnLst/>
              <a:rect l="l" t="t" r="r" b="b"/>
              <a:pathLst>
                <a:path w="12770612" h="1213104">
                  <a:moveTo>
                    <a:pt x="15875" y="0"/>
                  </a:moveTo>
                  <a:lnTo>
                    <a:pt x="12149709" y="0"/>
                  </a:lnTo>
                  <a:cubicBezTo>
                    <a:pt x="12153900" y="0"/>
                    <a:pt x="12157837" y="1651"/>
                    <a:pt x="12160758" y="4572"/>
                  </a:cubicBezTo>
                  <a:lnTo>
                    <a:pt x="12765786" y="595249"/>
                  </a:lnTo>
                  <a:cubicBezTo>
                    <a:pt x="12768834" y="598297"/>
                    <a:pt x="12770612" y="602361"/>
                    <a:pt x="12770612" y="606552"/>
                  </a:cubicBezTo>
                  <a:cubicBezTo>
                    <a:pt x="12770612" y="610743"/>
                    <a:pt x="12768834" y="614934"/>
                    <a:pt x="12765786" y="617855"/>
                  </a:cubicBezTo>
                  <a:lnTo>
                    <a:pt x="12160885" y="1208532"/>
                  </a:lnTo>
                  <a:cubicBezTo>
                    <a:pt x="12157964" y="1211453"/>
                    <a:pt x="12153900" y="1213104"/>
                    <a:pt x="12149836" y="1213104"/>
                  </a:cubicBezTo>
                  <a:lnTo>
                    <a:pt x="15875" y="1213104"/>
                  </a:lnTo>
                  <a:cubicBezTo>
                    <a:pt x="7112" y="1213104"/>
                    <a:pt x="0" y="1205992"/>
                    <a:pt x="0" y="1197229"/>
                  </a:cubicBezTo>
                  <a:lnTo>
                    <a:pt x="0" y="15875"/>
                  </a:lnTo>
                  <a:cubicBezTo>
                    <a:pt x="0" y="7112"/>
                    <a:pt x="7112" y="0"/>
                    <a:pt x="15875" y="0"/>
                  </a:cubicBezTo>
                  <a:moveTo>
                    <a:pt x="15875" y="31750"/>
                  </a:moveTo>
                  <a:lnTo>
                    <a:pt x="15875" y="15875"/>
                  </a:lnTo>
                  <a:lnTo>
                    <a:pt x="31750" y="15875"/>
                  </a:lnTo>
                  <a:lnTo>
                    <a:pt x="31750" y="1197229"/>
                  </a:lnTo>
                  <a:lnTo>
                    <a:pt x="15875" y="1197229"/>
                  </a:lnTo>
                  <a:lnTo>
                    <a:pt x="15875" y="1181354"/>
                  </a:lnTo>
                  <a:lnTo>
                    <a:pt x="12149709" y="1181354"/>
                  </a:lnTo>
                  <a:lnTo>
                    <a:pt x="12149709" y="1197229"/>
                  </a:lnTo>
                  <a:lnTo>
                    <a:pt x="12138660" y="1185926"/>
                  </a:lnTo>
                  <a:lnTo>
                    <a:pt x="12743688" y="595249"/>
                  </a:lnTo>
                  <a:lnTo>
                    <a:pt x="12754737" y="606552"/>
                  </a:lnTo>
                  <a:lnTo>
                    <a:pt x="12743688" y="617855"/>
                  </a:lnTo>
                  <a:lnTo>
                    <a:pt x="12138660" y="27178"/>
                  </a:lnTo>
                  <a:lnTo>
                    <a:pt x="12149709" y="15875"/>
                  </a:lnTo>
                  <a:lnTo>
                    <a:pt x="12149709" y="31750"/>
                  </a:lnTo>
                  <a:lnTo>
                    <a:pt x="15875" y="31750"/>
                  </a:lnTo>
                  <a:close/>
                </a:path>
              </a:pathLst>
            </a:custGeom>
            <a:solidFill>
              <a:srgbClr val="4495B0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9525"/>
              <a:ext cx="12770648" cy="12225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600"/>
                </a:lnSpc>
              </a:pPr>
              <a:r>
                <a:rPr lang="en-US" sz="3000" b="1">
                  <a:solidFill>
                    <a:srgbClr val="FF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2. PHÂN TÍCH VÀ THIẾT KẾ HỆ THỐNG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-11904" y="1640214"/>
            <a:ext cx="5929312" cy="602003"/>
            <a:chOff x="0" y="0"/>
            <a:chExt cx="7905750" cy="802670"/>
          </a:xfrm>
        </p:grpSpPr>
        <p:sp>
          <p:nvSpPr>
            <p:cNvPr id="25" name="Freeform 25"/>
            <p:cNvSpPr/>
            <p:nvPr/>
          </p:nvSpPr>
          <p:spPr>
            <a:xfrm>
              <a:off x="15875" y="19833"/>
              <a:ext cx="7874001" cy="762853"/>
            </a:xfrm>
            <a:custGeom>
              <a:avLst/>
              <a:gdLst/>
              <a:ahLst/>
              <a:cxnLst/>
              <a:rect l="l" t="t" r="r" b="b"/>
              <a:pathLst>
                <a:path w="7874000" h="762853">
                  <a:moveTo>
                    <a:pt x="0" y="0"/>
                  </a:moveTo>
                  <a:lnTo>
                    <a:pt x="7554087" y="0"/>
                  </a:lnTo>
                  <a:lnTo>
                    <a:pt x="7874000" y="381426"/>
                  </a:lnTo>
                  <a:lnTo>
                    <a:pt x="7554087" y="762853"/>
                  </a:lnTo>
                  <a:lnTo>
                    <a:pt x="0" y="762853"/>
                  </a:lnTo>
                  <a:close/>
                </a:path>
              </a:pathLst>
            </a:custGeom>
            <a:solidFill>
              <a:srgbClr val="5FCBEF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0" y="0"/>
              <a:ext cx="7905750" cy="802670"/>
            </a:xfrm>
            <a:custGeom>
              <a:avLst/>
              <a:gdLst/>
              <a:ahLst/>
              <a:cxnLst/>
              <a:rect l="l" t="t" r="r" b="b"/>
              <a:pathLst>
                <a:path w="7905750" h="802670">
                  <a:moveTo>
                    <a:pt x="15875" y="0"/>
                  </a:moveTo>
                  <a:lnTo>
                    <a:pt x="7569962" y="0"/>
                  </a:lnTo>
                  <a:cubicBezTo>
                    <a:pt x="7574026" y="0"/>
                    <a:pt x="7577963" y="1904"/>
                    <a:pt x="7580884" y="5553"/>
                  </a:cubicBezTo>
                  <a:lnTo>
                    <a:pt x="7900797" y="386980"/>
                  </a:lnTo>
                  <a:cubicBezTo>
                    <a:pt x="7903972" y="390787"/>
                    <a:pt x="7905750" y="395865"/>
                    <a:pt x="7905750" y="401259"/>
                  </a:cubicBezTo>
                  <a:cubicBezTo>
                    <a:pt x="7905750" y="406654"/>
                    <a:pt x="7903972" y="411890"/>
                    <a:pt x="7900797" y="415539"/>
                  </a:cubicBezTo>
                  <a:lnTo>
                    <a:pt x="7580884" y="797124"/>
                  </a:lnTo>
                  <a:cubicBezTo>
                    <a:pt x="7577963" y="800615"/>
                    <a:pt x="7574026" y="802670"/>
                    <a:pt x="7569962" y="802670"/>
                  </a:cubicBezTo>
                  <a:lnTo>
                    <a:pt x="15875" y="802670"/>
                  </a:lnTo>
                  <a:cubicBezTo>
                    <a:pt x="7112" y="802670"/>
                    <a:pt x="0" y="793792"/>
                    <a:pt x="0" y="782844"/>
                  </a:cubicBezTo>
                  <a:lnTo>
                    <a:pt x="0" y="19833"/>
                  </a:lnTo>
                  <a:cubicBezTo>
                    <a:pt x="0" y="8885"/>
                    <a:pt x="7112" y="0"/>
                    <a:pt x="15875" y="0"/>
                  </a:cubicBezTo>
                  <a:moveTo>
                    <a:pt x="15875" y="39666"/>
                  </a:moveTo>
                  <a:lnTo>
                    <a:pt x="15875" y="19833"/>
                  </a:lnTo>
                  <a:lnTo>
                    <a:pt x="31750" y="19833"/>
                  </a:lnTo>
                  <a:lnTo>
                    <a:pt x="31750" y="782844"/>
                  </a:lnTo>
                  <a:lnTo>
                    <a:pt x="15875" y="782844"/>
                  </a:lnTo>
                  <a:lnTo>
                    <a:pt x="15875" y="763011"/>
                  </a:lnTo>
                  <a:lnTo>
                    <a:pt x="7569962" y="763011"/>
                  </a:lnTo>
                  <a:lnTo>
                    <a:pt x="7569962" y="782844"/>
                  </a:lnTo>
                  <a:lnTo>
                    <a:pt x="7559040" y="768564"/>
                  </a:lnTo>
                  <a:lnTo>
                    <a:pt x="7878953" y="387138"/>
                  </a:lnTo>
                  <a:lnTo>
                    <a:pt x="7889875" y="401418"/>
                  </a:lnTo>
                  <a:lnTo>
                    <a:pt x="7878953" y="415698"/>
                  </a:lnTo>
                  <a:lnTo>
                    <a:pt x="7558913" y="34113"/>
                  </a:lnTo>
                  <a:lnTo>
                    <a:pt x="7569835" y="19833"/>
                  </a:lnTo>
                  <a:lnTo>
                    <a:pt x="7569835" y="39666"/>
                  </a:lnTo>
                  <a:lnTo>
                    <a:pt x="15875" y="39666"/>
                  </a:lnTo>
                  <a:close/>
                </a:path>
              </a:pathLst>
            </a:custGeom>
            <a:solidFill>
              <a:srgbClr val="4495B0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9525"/>
              <a:ext cx="7905747" cy="7931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2999"/>
                </a:lnSpc>
              </a:pPr>
              <a:r>
                <a:rPr lang="en-US" sz="2499" b="1" dirty="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2.</a:t>
              </a:r>
              <a:r>
                <a:rPr lang="vi-VN" sz="2499" b="1" dirty="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4</a:t>
              </a:r>
              <a:r>
                <a:rPr lang="en-US" sz="2499" b="1" dirty="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 </a:t>
              </a:r>
              <a:r>
                <a:rPr lang="en-US" sz="2499" b="1" dirty="0" err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Thiết</a:t>
              </a:r>
              <a:r>
                <a:rPr lang="en-US" sz="2499" b="1" dirty="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 </a:t>
              </a:r>
              <a:r>
                <a:rPr lang="en-US" sz="2499" b="1" dirty="0" err="1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kế</a:t>
              </a:r>
              <a:r>
                <a:rPr lang="en-US" sz="2499" b="1" dirty="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 </a:t>
              </a:r>
              <a:r>
                <a:rPr lang="vi-VN" sz="2499" b="1" dirty="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giao diện</a:t>
              </a:r>
              <a:endParaRPr lang="en-US" sz="2499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endParaRP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6605555" y="9170497"/>
            <a:ext cx="1577120" cy="990966"/>
            <a:chOff x="0" y="0"/>
            <a:chExt cx="2102827" cy="1321288"/>
          </a:xfrm>
        </p:grpSpPr>
        <p:sp>
          <p:nvSpPr>
            <p:cNvPr id="29" name="Freeform 29"/>
            <p:cNvSpPr/>
            <p:nvPr/>
          </p:nvSpPr>
          <p:spPr>
            <a:xfrm>
              <a:off x="15875" y="15875"/>
              <a:ext cx="2071116" cy="1289558"/>
            </a:xfrm>
            <a:custGeom>
              <a:avLst/>
              <a:gdLst/>
              <a:ahLst/>
              <a:cxnLst/>
              <a:rect l="l" t="t" r="r" b="b"/>
              <a:pathLst>
                <a:path w="2071116" h="1289558">
                  <a:moveTo>
                    <a:pt x="0" y="644779"/>
                  </a:moveTo>
                  <a:cubicBezTo>
                    <a:pt x="0" y="288671"/>
                    <a:pt x="463677" y="0"/>
                    <a:pt x="1035558" y="0"/>
                  </a:cubicBezTo>
                  <a:cubicBezTo>
                    <a:pt x="1607439" y="0"/>
                    <a:pt x="2071116" y="288671"/>
                    <a:pt x="2071116" y="644779"/>
                  </a:cubicBezTo>
                  <a:cubicBezTo>
                    <a:pt x="2071116" y="1000887"/>
                    <a:pt x="1607439" y="1289558"/>
                    <a:pt x="1035558" y="1289558"/>
                  </a:cubicBezTo>
                  <a:cubicBezTo>
                    <a:pt x="463677" y="1289558"/>
                    <a:pt x="0" y="1000887"/>
                    <a:pt x="0" y="644779"/>
                  </a:cubicBezTo>
                  <a:close/>
                </a:path>
              </a:pathLst>
            </a:custGeom>
            <a:solidFill>
              <a:srgbClr val="5FCBEF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0" y="0"/>
              <a:ext cx="2102866" cy="1321308"/>
            </a:xfrm>
            <a:custGeom>
              <a:avLst/>
              <a:gdLst/>
              <a:ahLst/>
              <a:cxnLst/>
              <a:rect l="l" t="t" r="r" b="b"/>
              <a:pathLst>
                <a:path w="2102866" h="1321308">
                  <a:moveTo>
                    <a:pt x="0" y="660654"/>
                  </a:moveTo>
                  <a:cubicBezTo>
                    <a:pt x="0" y="289814"/>
                    <a:pt x="478282" y="0"/>
                    <a:pt x="1051433" y="0"/>
                  </a:cubicBezTo>
                  <a:cubicBezTo>
                    <a:pt x="1624584" y="0"/>
                    <a:pt x="2102866" y="289814"/>
                    <a:pt x="2102866" y="660654"/>
                  </a:cubicBezTo>
                  <a:lnTo>
                    <a:pt x="2086991" y="660654"/>
                  </a:lnTo>
                  <a:lnTo>
                    <a:pt x="2102866" y="660654"/>
                  </a:lnTo>
                  <a:cubicBezTo>
                    <a:pt x="2102866" y="1031494"/>
                    <a:pt x="1624584" y="1321308"/>
                    <a:pt x="1051433" y="1321308"/>
                  </a:cubicBezTo>
                  <a:lnTo>
                    <a:pt x="1051433" y="1305433"/>
                  </a:lnTo>
                  <a:lnTo>
                    <a:pt x="1051433" y="1321308"/>
                  </a:lnTo>
                  <a:cubicBezTo>
                    <a:pt x="478282" y="1321308"/>
                    <a:pt x="0" y="1031494"/>
                    <a:pt x="0" y="660654"/>
                  </a:cubicBezTo>
                  <a:lnTo>
                    <a:pt x="15875" y="660654"/>
                  </a:lnTo>
                  <a:lnTo>
                    <a:pt x="31750" y="660654"/>
                  </a:lnTo>
                  <a:lnTo>
                    <a:pt x="15875" y="660654"/>
                  </a:lnTo>
                  <a:lnTo>
                    <a:pt x="0" y="660654"/>
                  </a:lnTo>
                  <a:moveTo>
                    <a:pt x="31750" y="660654"/>
                  </a:moveTo>
                  <a:cubicBezTo>
                    <a:pt x="31750" y="669417"/>
                    <a:pt x="24638" y="676529"/>
                    <a:pt x="15875" y="676529"/>
                  </a:cubicBezTo>
                  <a:cubicBezTo>
                    <a:pt x="7112" y="676529"/>
                    <a:pt x="0" y="669417"/>
                    <a:pt x="0" y="660654"/>
                  </a:cubicBezTo>
                  <a:cubicBezTo>
                    <a:pt x="0" y="651891"/>
                    <a:pt x="7112" y="644779"/>
                    <a:pt x="15875" y="644779"/>
                  </a:cubicBezTo>
                  <a:cubicBezTo>
                    <a:pt x="24638" y="644779"/>
                    <a:pt x="31750" y="651891"/>
                    <a:pt x="31750" y="660654"/>
                  </a:cubicBezTo>
                  <a:cubicBezTo>
                    <a:pt x="31750" y="1002030"/>
                    <a:pt x="480695" y="1289558"/>
                    <a:pt x="1051433" y="1289558"/>
                  </a:cubicBezTo>
                  <a:cubicBezTo>
                    <a:pt x="1622171" y="1289558"/>
                    <a:pt x="2071116" y="1002030"/>
                    <a:pt x="2071116" y="660654"/>
                  </a:cubicBezTo>
                  <a:cubicBezTo>
                    <a:pt x="2071116" y="319278"/>
                    <a:pt x="1622171" y="31750"/>
                    <a:pt x="1051433" y="31750"/>
                  </a:cubicBezTo>
                  <a:lnTo>
                    <a:pt x="1051433" y="15875"/>
                  </a:lnTo>
                  <a:lnTo>
                    <a:pt x="1051433" y="31750"/>
                  </a:lnTo>
                  <a:cubicBezTo>
                    <a:pt x="480695" y="31750"/>
                    <a:pt x="31750" y="319278"/>
                    <a:pt x="31750" y="660654"/>
                  </a:cubicBezTo>
                  <a:close/>
                </a:path>
              </a:pathLst>
            </a:custGeom>
            <a:solidFill>
              <a:srgbClr val="4495B0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0"/>
              <a:ext cx="2102827" cy="13212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</a:pPr>
              <a:r>
                <a:rPr lang="vi-VN" sz="3500" b="1" dirty="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9</a:t>
              </a:r>
              <a:endParaRPr lang="en-US" sz="35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endParaRPr>
            </a:p>
          </p:txBody>
        </p:sp>
      </p:grpSp>
      <p:pic>
        <p:nvPicPr>
          <p:cNvPr id="32" name="Picture 31" descr="A screenshot of a login form&#10;&#10;Description automatically generated">
            <a:extLst>
              <a:ext uri="{FF2B5EF4-FFF2-40B4-BE49-F238E27FC236}">
                <a16:creationId xmlns:a16="http://schemas.microsoft.com/office/drawing/2014/main" id="{FE36E2A2-6B90-49A1-B271-0614B7C41F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83202" y="2621915"/>
            <a:ext cx="7932198" cy="6548582"/>
          </a:xfrm>
          <a:prstGeom prst="rect">
            <a:avLst/>
          </a:prstGeom>
        </p:spPr>
      </p:pic>
      <p:pic>
        <p:nvPicPr>
          <p:cNvPr id="34" name="Picture 33" descr="A screenshot of a form&#10;&#10;Description automatically generated">
            <a:extLst>
              <a:ext uri="{FF2B5EF4-FFF2-40B4-BE49-F238E27FC236}">
                <a16:creationId xmlns:a16="http://schemas.microsoft.com/office/drawing/2014/main" id="{FE587FC0-AFFC-425C-8519-6D27FC00E5D2}"/>
              </a:ext>
            </a:extLst>
          </p:cNvPr>
          <p:cNvPicPr/>
          <p:nvPr/>
        </p:nvPicPr>
        <p:blipFill rotWithShape="1">
          <a:blip r:embed="rId3"/>
          <a:srcRect l="13291" t="5346" r="13691" b="7523"/>
          <a:stretch/>
        </p:blipFill>
        <p:spPr bwMode="auto">
          <a:xfrm>
            <a:off x="8972920" y="2311853"/>
            <a:ext cx="6099941" cy="68899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926</Words>
  <Application>Microsoft Office PowerPoint</Application>
  <PresentationFormat>Custom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Quicksand</vt:lpstr>
      <vt:lpstr>Calibri</vt:lpstr>
      <vt:lpstr>Arab Times</vt:lpstr>
      <vt:lpstr>Arial</vt:lpstr>
      <vt:lpstr>Quicksand Bold</vt:lpstr>
      <vt:lpstr>Times New Roman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BAOCAO_HQTCSDL.pptx</dc:title>
  <dc:creator>ACER</dc:creator>
  <cp:lastModifiedBy>ACER</cp:lastModifiedBy>
  <cp:revision>7</cp:revision>
  <dcterms:created xsi:type="dcterms:W3CDTF">2006-08-16T00:00:00Z</dcterms:created>
  <dcterms:modified xsi:type="dcterms:W3CDTF">2025-07-27T15:24:55Z</dcterms:modified>
  <dc:identifier>DAGrUI1pgYk</dc:identifier>
</cp:coreProperties>
</file>