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4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7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5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3B90-D9BC-4886-ADE3-B1CE3C5E25A6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81C2B-F56E-4CB0-8E03-897E81AB2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2CDB-CDAB-455D-B38E-993744F0E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41232-B0F6-402C-B27B-60ABE0DC6F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Viet H. Pham</a:t>
            </a:r>
          </a:p>
        </p:txBody>
      </p:sp>
    </p:spTree>
    <p:extLst>
      <p:ext uri="{BB962C8B-B14F-4D97-AF65-F5344CB8AC3E}">
        <p14:creationId xmlns:p14="http://schemas.microsoft.com/office/powerpoint/2010/main" val="36919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5188-6FFD-4B57-B607-119F5B1E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A9C7-DE93-4C85-80F9-4501518A7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Building vocabulary with word’s freq &gt; 2</a:t>
            </a:r>
          </a:p>
          <a:p>
            <a:r>
              <a:rPr lang="en-US" sz="1800"/>
              <a:t>Vocab size: ~8000</a:t>
            </a:r>
          </a:p>
          <a:p>
            <a:r>
              <a:rPr lang="en-US" sz="1800"/>
              <a:t>NO stemming nor BPE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BD9F1C-4427-4943-8E1D-3B43BE75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51043"/>
              </p:ext>
            </p:extLst>
          </p:nvPr>
        </p:nvGraphicFramePr>
        <p:xfrm>
          <a:off x="3091544" y="3713324"/>
          <a:ext cx="27517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75">
                  <a:extLst>
                    <a:ext uri="{9D8B030D-6E8A-4147-A177-3AD203B41FA5}">
                      <a16:colId xmlns:a16="http://schemas.microsoft.com/office/drawing/2014/main" val="2102453529"/>
                    </a:ext>
                  </a:extLst>
                </a:gridCol>
                <a:gridCol w="1448579">
                  <a:extLst>
                    <a:ext uri="{9D8B030D-6E8A-4147-A177-3AD203B41FA5}">
                      <a16:colId xmlns:a16="http://schemas.microsoft.com/office/drawing/2014/main" val="329825104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2400"/>
                        <a:t>Set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#Sents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331619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/>
                        <a:t>Train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7862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35394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/>
                        <a:t>Dev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1400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797760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2400"/>
                        <a:t>Test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1400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76098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2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9AF1-9927-4F9B-B6DA-07226D5F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43BF-F735-4C12-B711-8684792F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Embedding_dim = hidden_dim = 256</a:t>
            </a:r>
          </a:p>
          <a:p>
            <a:r>
              <a:rPr lang="en-US" sz="1800"/>
              <a:t>N_epochs = 10</a:t>
            </a:r>
          </a:p>
          <a:p>
            <a:r>
              <a:rPr lang="en-US" sz="1800"/>
              <a:t>batch_size = 32</a:t>
            </a:r>
          </a:p>
          <a:p>
            <a:r>
              <a:rPr lang="en-US" sz="1800"/>
              <a:t>Adam optimizer</a:t>
            </a:r>
          </a:p>
          <a:p>
            <a:r>
              <a:rPr lang="en-US" sz="1800"/>
              <a:t>Binary Cross-Entropy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959CD1-8CA9-4BB8-BD07-4D1953F9A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8416"/>
              </p:ext>
            </p:extLst>
          </p:nvPr>
        </p:nvGraphicFramePr>
        <p:xfrm>
          <a:off x="3340359" y="4001294"/>
          <a:ext cx="338468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914">
                  <a:extLst>
                    <a:ext uri="{9D8B030D-6E8A-4147-A177-3AD203B41FA5}">
                      <a16:colId xmlns:a16="http://schemas.microsoft.com/office/drawing/2014/main" val="1319087800"/>
                    </a:ext>
                  </a:extLst>
                </a:gridCol>
                <a:gridCol w="1993767">
                  <a:extLst>
                    <a:ext uri="{9D8B030D-6E8A-4147-A177-3AD203B41FA5}">
                      <a16:colId xmlns:a16="http://schemas.microsoft.com/office/drawing/2014/main" val="3264146619"/>
                    </a:ext>
                  </a:extLst>
                </a:gridCol>
              </a:tblGrid>
              <a:tr h="275357">
                <a:tc>
                  <a:txBody>
                    <a:bodyPr/>
                    <a:lstStyle/>
                    <a:p>
                      <a:r>
                        <a:rPr lang="en-US" sz="2400"/>
                        <a:t>Model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Accuracy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568636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r>
                        <a:rPr lang="en-US" sz="2400"/>
                        <a:t>RNN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50.03%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4382126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r>
                        <a:rPr lang="en-US" sz="2400"/>
                        <a:t>LSTM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78.97%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0627390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r>
                        <a:rPr lang="en-US" sz="2400" b="1"/>
                        <a:t>GRU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88.12%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629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6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69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 1</vt:lpstr>
      <vt:lpstr>Preprocessing</vt:lpstr>
      <vt:lpstr>Configuration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Phạm Hùng Việt</dc:creator>
  <cp:lastModifiedBy>Phạm Hùng Việt</cp:lastModifiedBy>
  <cp:revision>2</cp:revision>
  <dcterms:created xsi:type="dcterms:W3CDTF">2021-02-05T05:31:16Z</dcterms:created>
  <dcterms:modified xsi:type="dcterms:W3CDTF">2021-02-05T05:40:45Z</dcterms:modified>
</cp:coreProperties>
</file>