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57" r:id="rId3"/>
    <p:sldId id="292" r:id="rId4"/>
    <p:sldId id="378" r:id="rId5"/>
    <p:sldId id="375" r:id="rId6"/>
    <p:sldId id="386" r:id="rId7"/>
    <p:sldId id="380" r:id="rId8"/>
    <p:sldId id="385" r:id="rId9"/>
    <p:sldId id="381" r:id="rId10"/>
    <p:sldId id="376" r:id="rId11"/>
    <p:sldId id="384" r:id="rId12"/>
    <p:sldId id="377" r:id="rId13"/>
    <p:sldId id="382" r:id="rId14"/>
    <p:sldId id="383" r:id="rId15"/>
    <p:sldId id="29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 autoAdjust="0"/>
    <p:restoredTop sz="94659" autoAdjust="0"/>
  </p:normalViewPr>
  <p:slideViewPr>
    <p:cSldViewPr snapToGrid="0">
      <p:cViewPr varScale="1">
        <p:scale>
          <a:sx n="82" d="100"/>
          <a:sy n="82" d="100"/>
        </p:scale>
        <p:origin x="6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VŨ MINH HƯNG - LÊ KIM DŨNG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12/2022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7" b="13773"/>
          <a:stretch/>
        </p:blipFill>
        <p:spPr>
          <a:xfrm>
            <a:off x="741938" y="463087"/>
            <a:ext cx="10878796" cy="37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336212" y="2782669"/>
            <a:ext cx="55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KIẾN TRÚC TỔNG QUAN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CÁC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KỸ THUẬT MỚI Đ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Ư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ỢC ĐỀ XUẤT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F202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2025"/>
                </a:solidFill>
              </a:rPr>
              <a:t>amet</a:t>
            </a:r>
            <a:r>
              <a:rPr lang="en-US" altLang="ko-KR" sz="1200" dirty="0">
                <a:solidFill>
                  <a:srgbClr val="1F2025"/>
                </a:solidFill>
              </a:rPr>
              <a:t>, </a:t>
            </a:r>
            <a:r>
              <a:rPr lang="en-US" altLang="ko-KR" sz="1200" dirty="0" err="1">
                <a:solidFill>
                  <a:srgbClr val="1F2025"/>
                </a:solidFill>
              </a:rPr>
              <a:t>consectetur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adipiscing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elit</a:t>
            </a:r>
            <a:r>
              <a:rPr lang="en-US" altLang="ko-KR" sz="1200" dirty="0">
                <a:solidFill>
                  <a:srgbClr val="1F2025"/>
                </a:solidFill>
              </a:rPr>
              <a:t>, sed do </a:t>
            </a:r>
            <a:r>
              <a:rPr lang="en-US" altLang="ko-KR" sz="1200" dirty="0" err="1">
                <a:solidFill>
                  <a:srgbClr val="1F2025"/>
                </a:solidFill>
              </a:rPr>
              <a:t>eiusmod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tempor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incididunt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ut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labore</a:t>
            </a:r>
            <a:r>
              <a:rPr lang="en-US" altLang="ko-KR" sz="1200" dirty="0">
                <a:solidFill>
                  <a:srgbClr val="1F202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2025"/>
                </a:solidFill>
              </a:rPr>
              <a:t>aliqua</a:t>
            </a:r>
            <a:r>
              <a:rPr lang="en-US" altLang="ko-KR" sz="1200" dirty="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KẾT QUẢ ĐÁNH GIÁ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hung.ttkt1@gmail.com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5181085" y="1476419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5181085" y="2121000"/>
            <a:ext cx="537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CÁC CÔNG TRÌNH ĐẶT NỀN MÓNG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5181085" y="3393657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IV. CÁC KỸ THUẬT MỚI Đ</a:t>
            </a:r>
            <a:r>
              <a:rPr lang="vi-VN" altLang="ko-KR" sz="2400" b="1">
                <a:solidFill>
                  <a:srgbClr val="1F2025"/>
                </a:solidFill>
                <a:latin typeface="+mj-lt"/>
              </a:rPr>
              <a:t>Ư</a:t>
            </a:r>
            <a:r>
              <a:rPr lang="en-US" altLang="ko-KR" sz="2400" b="1">
                <a:solidFill>
                  <a:srgbClr val="1F2025"/>
                </a:solidFill>
                <a:latin typeface="+mj-lt"/>
              </a:rPr>
              <a:t>ỢC ĐỀ XUẤT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5181085" y="4685328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VI. KẾT LUẬN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5181085" y="404074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V. MỘT SỐ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5181085" y="2765581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III. KIẾN TRÚC TỔNG QUAN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II. CÁC CÔNG TRÌNH ĐẶT NỀN MÓNG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CÔNG TRÌNH NỀN MÓNG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8A408-5BCA-49BE-A14B-2B4A9E1E71E0}"/>
              </a:ext>
            </a:extLst>
          </p:cNvPr>
          <p:cNvSpPr/>
          <p:nvPr/>
        </p:nvSpPr>
        <p:spPr>
          <a:xfrm>
            <a:off x="2432182" y="1940766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Transformer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83C52-734B-4678-BC9A-21264EDEFDA6}"/>
              </a:ext>
            </a:extLst>
          </p:cNvPr>
          <p:cNvSpPr/>
          <p:nvPr/>
        </p:nvSpPr>
        <p:spPr>
          <a:xfrm>
            <a:off x="5290457" y="2556586"/>
            <a:ext cx="196564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Vision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C9370-70C3-4FD5-8C41-004FE703AFE5}"/>
              </a:ext>
            </a:extLst>
          </p:cNvPr>
          <p:cNvSpPr/>
          <p:nvPr/>
        </p:nvSpPr>
        <p:spPr>
          <a:xfrm>
            <a:off x="8077200" y="2565919"/>
            <a:ext cx="185057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9772-57AE-4D22-BA3C-3D175A84F592}"/>
              </a:ext>
            </a:extLst>
          </p:cNvPr>
          <p:cNvSpPr/>
          <p:nvPr/>
        </p:nvSpPr>
        <p:spPr>
          <a:xfrm>
            <a:off x="2432181" y="3622613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CNN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F898-E599-4A00-A3F1-3190F8D82EB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158343" y="2372307"/>
            <a:ext cx="1132114" cy="61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DDE0D-7172-444C-A83A-F92872F3430A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4158342" y="2988127"/>
            <a:ext cx="1132115" cy="106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8A806-8E11-4CCF-8181-0CC1B5219F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56106" y="2988127"/>
            <a:ext cx="821094" cy="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KỸ THUẬT THUỘC VỀ CNN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F202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2025"/>
                </a:solidFill>
              </a:rPr>
              <a:t>amet</a:t>
            </a:r>
            <a:r>
              <a:rPr lang="en-US" altLang="ko-KR" sz="1200" dirty="0">
                <a:solidFill>
                  <a:srgbClr val="1F2025"/>
                </a:solidFill>
              </a:rPr>
              <a:t>, </a:t>
            </a:r>
            <a:r>
              <a:rPr lang="en-US" altLang="ko-KR" sz="1200" dirty="0" err="1">
                <a:solidFill>
                  <a:srgbClr val="1F2025"/>
                </a:solidFill>
              </a:rPr>
              <a:t>consectetur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adipiscing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elit</a:t>
            </a:r>
            <a:r>
              <a:rPr lang="en-US" altLang="ko-KR" sz="1200" dirty="0">
                <a:solidFill>
                  <a:srgbClr val="1F2025"/>
                </a:solidFill>
              </a:rPr>
              <a:t>, sed do </a:t>
            </a:r>
            <a:r>
              <a:rPr lang="en-US" altLang="ko-KR" sz="1200" dirty="0" err="1">
                <a:solidFill>
                  <a:srgbClr val="1F2025"/>
                </a:solidFill>
              </a:rPr>
              <a:t>eiusmod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tempor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incididunt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ut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labore</a:t>
            </a:r>
            <a:r>
              <a:rPr lang="en-US" altLang="ko-KR" sz="1200" dirty="0">
                <a:solidFill>
                  <a:srgbClr val="1F202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2025"/>
                </a:solidFill>
              </a:rPr>
              <a:t>aliqua</a:t>
            </a:r>
            <a:r>
              <a:rPr lang="en-US" altLang="ko-KR" sz="1200" dirty="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F202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2025"/>
                </a:solidFill>
              </a:rPr>
              <a:t>amet</a:t>
            </a:r>
            <a:r>
              <a:rPr lang="en-US" altLang="ko-KR" sz="1200" dirty="0">
                <a:solidFill>
                  <a:srgbClr val="1F2025"/>
                </a:solidFill>
              </a:rPr>
              <a:t>, </a:t>
            </a:r>
            <a:r>
              <a:rPr lang="en-US" altLang="ko-KR" sz="1200" dirty="0" err="1">
                <a:solidFill>
                  <a:srgbClr val="1F2025"/>
                </a:solidFill>
              </a:rPr>
              <a:t>consectetur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adipiscing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elit</a:t>
            </a:r>
            <a:r>
              <a:rPr lang="en-US" altLang="ko-KR" sz="1200" dirty="0">
                <a:solidFill>
                  <a:srgbClr val="1F2025"/>
                </a:solidFill>
              </a:rPr>
              <a:t>, sed do </a:t>
            </a:r>
            <a:r>
              <a:rPr lang="en-US" altLang="ko-KR" sz="1200" dirty="0" err="1">
                <a:solidFill>
                  <a:srgbClr val="1F2025"/>
                </a:solidFill>
              </a:rPr>
              <a:t>eiusmod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tempor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incididunt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ut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labore</a:t>
            </a:r>
            <a:r>
              <a:rPr lang="en-US" altLang="ko-KR" sz="1200" dirty="0">
                <a:solidFill>
                  <a:srgbClr val="1F202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2025"/>
                </a:solidFill>
              </a:rPr>
              <a:t>aliqua</a:t>
            </a:r>
            <a:r>
              <a:rPr lang="en-US" altLang="ko-KR" sz="1200" dirty="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F202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2025"/>
                </a:solidFill>
              </a:rPr>
              <a:t>amet</a:t>
            </a:r>
            <a:r>
              <a:rPr lang="en-US" altLang="ko-KR" sz="1200" dirty="0">
                <a:solidFill>
                  <a:srgbClr val="1F2025"/>
                </a:solidFill>
              </a:rPr>
              <a:t>, </a:t>
            </a:r>
            <a:r>
              <a:rPr lang="en-US" altLang="ko-KR" sz="1200" dirty="0" err="1">
                <a:solidFill>
                  <a:srgbClr val="1F2025"/>
                </a:solidFill>
              </a:rPr>
              <a:t>consectetur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adipiscing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elit</a:t>
            </a:r>
            <a:r>
              <a:rPr lang="en-US" altLang="ko-KR" sz="1200" dirty="0">
                <a:solidFill>
                  <a:srgbClr val="1F2025"/>
                </a:solidFill>
              </a:rPr>
              <a:t>, sed do </a:t>
            </a:r>
            <a:r>
              <a:rPr lang="en-US" altLang="ko-KR" sz="1200" dirty="0" err="1">
                <a:solidFill>
                  <a:srgbClr val="1F2025"/>
                </a:solidFill>
              </a:rPr>
              <a:t>eiusmod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tempor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incididunt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ut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labore</a:t>
            </a:r>
            <a:r>
              <a:rPr lang="en-US" altLang="ko-KR" sz="1200" dirty="0">
                <a:solidFill>
                  <a:srgbClr val="1F202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2025"/>
                </a:solidFill>
              </a:rPr>
              <a:t>aliqua</a:t>
            </a:r>
            <a:r>
              <a:rPr lang="en-US" altLang="ko-KR" sz="1200" dirty="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1F2025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2025"/>
                </a:solidFill>
              </a:rPr>
              <a:t>amet</a:t>
            </a:r>
            <a:r>
              <a:rPr lang="en-US" altLang="ko-KR" sz="1200" dirty="0">
                <a:solidFill>
                  <a:srgbClr val="1F2025"/>
                </a:solidFill>
              </a:rPr>
              <a:t>, </a:t>
            </a:r>
            <a:r>
              <a:rPr lang="en-US" altLang="ko-KR" sz="1200" dirty="0" err="1">
                <a:solidFill>
                  <a:srgbClr val="1F2025"/>
                </a:solidFill>
              </a:rPr>
              <a:t>consectetur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adipiscing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elit</a:t>
            </a:r>
            <a:r>
              <a:rPr lang="en-US" altLang="ko-KR" sz="1200" dirty="0">
                <a:solidFill>
                  <a:srgbClr val="1F2025"/>
                </a:solidFill>
              </a:rPr>
              <a:t>, sed do </a:t>
            </a:r>
            <a:r>
              <a:rPr lang="en-US" altLang="ko-KR" sz="1200" dirty="0" err="1">
                <a:solidFill>
                  <a:srgbClr val="1F2025"/>
                </a:solidFill>
              </a:rPr>
              <a:t>eiusmod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tempor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incididunt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ut</a:t>
            </a:r>
            <a:r>
              <a:rPr lang="en-US" altLang="ko-KR" sz="1200" dirty="0">
                <a:solidFill>
                  <a:srgbClr val="1F2025"/>
                </a:solidFill>
              </a:rPr>
              <a:t> </a:t>
            </a:r>
            <a:r>
              <a:rPr lang="en-US" altLang="ko-KR" sz="1200" dirty="0" err="1">
                <a:solidFill>
                  <a:srgbClr val="1F2025"/>
                </a:solidFill>
              </a:rPr>
              <a:t>labore</a:t>
            </a:r>
            <a:r>
              <a:rPr lang="en-US" altLang="ko-KR" sz="1200" dirty="0">
                <a:solidFill>
                  <a:srgbClr val="1F2025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2025"/>
                </a:solidFill>
              </a:rPr>
              <a:t>aliqua</a:t>
            </a:r>
            <a:r>
              <a:rPr lang="en-US" altLang="ko-KR" sz="1200" dirty="0">
                <a:solidFill>
                  <a:srgbClr val="1F2025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691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lephant - Calibri Light">
      <a:majorFont>
        <a:latin typeface="Elephant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248</Words>
  <Application>Microsoft Office PowerPoint</Application>
  <PresentationFormat>Widescreen</PresentationFormat>
  <Paragraphs>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 Light</vt:lpstr>
      <vt:lpstr>Elephant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Vũ Hưng</cp:lastModifiedBy>
  <cp:revision>218</cp:revision>
  <dcterms:created xsi:type="dcterms:W3CDTF">2019-04-06T05:20:47Z</dcterms:created>
  <dcterms:modified xsi:type="dcterms:W3CDTF">2022-12-06T16:44:41Z</dcterms:modified>
</cp:coreProperties>
</file>