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316" r:id="rId5"/>
    <p:sldId id="324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15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0" roundtripDataSignature="AMtx7mh4o6m3DY/8eg5mp6W05jGURZDF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477F4E-160D-4339-81B1-DB66433A5917}">
  <a:tblStyle styleId="{22477F4E-160D-4339-81B1-DB66433A59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80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44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759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235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07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549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256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140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46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6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6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6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" name="Google Shape;21;p6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6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6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6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6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6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6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6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5" name="Google Shape;45;p65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49" name="Google Shape;49;p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6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6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6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9" name="Google Shape;59;p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6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6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6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6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69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69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 b="1" i="0" u="none" strike="noStrike">
                <a:latin typeface="Arial"/>
                <a:ea typeface="Arial"/>
                <a:cs typeface="Arial"/>
                <a:sym typeface="Arial"/>
              </a:rPr>
              <a:t>Generalized Linear Models:</a:t>
            </a:r>
            <a:br>
              <a:rPr lang="en-US" sz="3600" b="1" i="0" u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>
                <a:latin typeface="Arial"/>
                <a:ea typeface="Arial"/>
                <a:cs typeface="Arial"/>
                <a:sym typeface="Arial"/>
              </a:rPr>
              <a:t>Inference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2020186" y="3200400"/>
            <a:ext cx="5103628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HUS-DS-K4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Mar-2022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58635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2.2. Submodule Aggregate Data: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E5D85-AD24-4000-BE2C-C26C220E0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4" y="2126513"/>
            <a:ext cx="9073116" cy="161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58635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3. </a:t>
            </a:r>
            <a:r>
              <a:rPr lang="en-US" sz="1600" b="1" dirty="0" err="1"/>
              <a:t>Thiết</a:t>
            </a:r>
            <a:r>
              <a:rPr lang="en-US" sz="1600" b="1" dirty="0"/>
              <a:t> </a:t>
            </a:r>
            <a:r>
              <a:rPr lang="en-US" sz="1600" b="1" dirty="0" err="1"/>
              <a:t>kế</a:t>
            </a:r>
            <a:r>
              <a:rPr lang="en-US" sz="1600" b="1" dirty="0"/>
              <a:t> chi </a:t>
            </a:r>
            <a:r>
              <a:rPr lang="en-US" sz="1600" b="1" dirty="0" err="1"/>
              <a:t>tiết</a:t>
            </a:r>
            <a:r>
              <a:rPr lang="en-US" sz="1600" b="1" dirty="0"/>
              <a:t> </a:t>
            </a:r>
            <a:r>
              <a:rPr lang="en-US" sz="1600" b="1" dirty="0" err="1"/>
              <a:t>thành</a:t>
            </a:r>
            <a:r>
              <a:rPr lang="en-US" sz="1600" b="1" dirty="0"/>
              <a:t> </a:t>
            </a:r>
            <a:r>
              <a:rPr lang="en-US" sz="1600" b="1" dirty="0" err="1"/>
              <a:t>phần</a:t>
            </a:r>
            <a:r>
              <a:rPr lang="en-US" sz="1600" b="1" dirty="0"/>
              <a:t> Database: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62FEE2-CB66-479D-8099-1B8573C71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024" y="2061678"/>
            <a:ext cx="6416842" cy="19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4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58635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4. </a:t>
            </a:r>
            <a:r>
              <a:rPr lang="en-US" sz="1600" b="1" dirty="0" err="1"/>
              <a:t>Thiết</a:t>
            </a:r>
            <a:r>
              <a:rPr lang="en-US" sz="1600" b="1" dirty="0"/>
              <a:t> </a:t>
            </a:r>
            <a:r>
              <a:rPr lang="en-US" sz="1600" b="1" dirty="0" err="1"/>
              <a:t>kế</a:t>
            </a:r>
            <a:r>
              <a:rPr lang="en-US" sz="1600" b="1" dirty="0"/>
              <a:t> chi </a:t>
            </a:r>
            <a:r>
              <a:rPr lang="en-US" sz="1600" b="1" dirty="0" err="1"/>
              <a:t>tiết</a:t>
            </a:r>
            <a:r>
              <a:rPr lang="en-US" sz="1600" b="1" dirty="0"/>
              <a:t> </a:t>
            </a:r>
            <a:r>
              <a:rPr lang="en-US" sz="1600" b="1" dirty="0" err="1"/>
              <a:t>thành</a:t>
            </a:r>
            <a:r>
              <a:rPr lang="en-US" sz="1600" b="1" dirty="0"/>
              <a:t> </a:t>
            </a:r>
            <a:r>
              <a:rPr lang="en-US" sz="1600" b="1" dirty="0" err="1"/>
              <a:t>phần</a:t>
            </a:r>
            <a:r>
              <a:rPr lang="en-US" sz="1600" b="1" dirty="0"/>
              <a:t> Data Visualizer: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62FEE2-CB66-479D-8099-1B8573C71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024" y="2061678"/>
            <a:ext cx="6416842" cy="19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5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59" descr="A picture containing text, businessca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571500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727650" y="510386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chemeClr val="dk1"/>
                </a:solidFill>
              </a:rPr>
              <a:t>Nội dung</a:t>
            </a:r>
            <a:endParaRPr/>
          </a:p>
        </p:txBody>
      </p:sp>
      <p:graphicFrame>
        <p:nvGraphicFramePr>
          <p:cNvPr id="83" name="Google Shape;83;p2"/>
          <p:cNvGraphicFramePr/>
          <p:nvPr>
            <p:extLst>
              <p:ext uri="{D42A27DB-BD31-4B8C-83A1-F6EECF244321}">
                <p14:modId xmlns:p14="http://schemas.microsoft.com/office/powerpoint/2010/main" val="3465829771"/>
              </p:ext>
            </p:extLst>
          </p:nvPr>
        </p:nvGraphicFramePr>
        <p:xfrm>
          <a:off x="823346" y="1307803"/>
          <a:ext cx="7821125" cy="3506130"/>
        </p:xfrm>
        <a:graphic>
          <a:graphicData uri="http://schemas.openxmlformats.org/drawingml/2006/table">
            <a:tbl>
              <a:tblPr firstRow="1" bandRow="1">
                <a:noFill/>
                <a:tableStyleId>{22477F4E-160D-4339-81B1-DB66433A5917}</a:tableStyleId>
              </a:tblPr>
              <a:tblGrid>
                <a:gridCol w="25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Thành viên nhóm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dk1">
                        <a:alpha val="576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Nội dung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dk1">
                        <a:alpha val="5764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Nguyễn Trung Đức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Khi ɸ đã biết</a:t>
                      </a:r>
                      <a:endParaRPr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Kiểm định hệ số hồi quy β</a:t>
                      </a:r>
                      <a:endParaRPr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Kiểm định biến đầu ra μ</a:t>
                      </a:r>
                      <a:endParaRPr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So sánh các mô hình nested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Vũ Minh Hưng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Các tiệm cận cỡ mẫu lớn</a:t>
                      </a:r>
                      <a:endParaRPr lang="el-GR"/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  <a:tabLst/>
                        <a:defRPr/>
                      </a:pPr>
                      <a:r>
                        <a:rPr lang="en-US"/>
                        <a:t>Các kiểm định Goodness-of-fit với ɸ đã biết</a:t>
                      </a:r>
                      <a:endParaRPr lang="el-GR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Các tiệm cận phân tán nhỏ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Đào Thị Thu Hồng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Khi ɸ ch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a biết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Lê Kim Dũng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strike="noStrike" cap="none"/>
                        <a:t>So sánh Wald, Score, Likelihood test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strike="noStrike" cap="none"/>
                        <a:t>So sánh các mô hình non-nested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7650" y="60394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48772"/>
            <a:ext cx="7688700" cy="650148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1. </a:t>
            </a:r>
            <a:r>
              <a:rPr lang="en-US" sz="1600" b="1" dirty="0" err="1"/>
              <a:t>Thiết</a:t>
            </a:r>
            <a:r>
              <a:rPr lang="en-US" sz="1600" b="1" dirty="0"/>
              <a:t> </a:t>
            </a:r>
            <a:r>
              <a:rPr lang="en-US" sz="1600" b="1" dirty="0" err="1"/>
              <a:t>kế</a:t>
            </a:r>
            <a:r>
              <a:rPr lang="en-US" sz="1600" b="1" dirty="0"/>
              <a:t> </a:t>
            </a:r>
            <a:r>
              <a:rPr lang="en-US" sz="1600" b="1" dirty="0" err="1"/>
              <a:t>tổng</a:t>
            </a:r>
            <a:r>
              <a:rPr lang="en-US" sz="1600" b="1" dirty="0"/>
              <a:t> </a:t>
            </a:r>
            <a:r>
              <a:rPr lang="en-US" sz="1600" b="1" dirty="0" err="1"/>
              <a:t>quan</a:t>
            </a:r>
            <a:r>
              <a:rPr lang="en-US" sz="1600" b="1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AD9A4-DAAE-4DA3-81D8-5445998B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2191302"/>
            <a:ext cx="7688701" cy="16445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7650" y="61811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7511"/>
            <a:ext cx="7688700" cy="5352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2. </a:t>
            </a:r>
            <a:r>
              <a:rPr lang="en-US" sz="1600" b="1" dirty="0" err="1"/>
              <a:t>Thiết</a:t>
            </a:r>
            <a:r>
              <a:rPr lang="en-US" sz="1600" b="1" dirty="0"/>
              <a:t> </a:t>
            </a:r>
            <a:r>
              <a:rPr lang="en-US" sz="1600" b="1" dirty="0" err="1"/>
              <a:t>kế</a:t>
            </a:r>
            <a:r>
              <a:rPr lang="en-US" sz="1600" b="1" dirty="0"/>
              <a:t> chi </a:t>
            </a:r>
            <a:r>
              <a:rPr lang="en-US" sz="1600" b="1" dirty="0" err="1"/>
              <a:t>tiết</a:t>
            </a:r>
            <a:r>
              <a:rPr lang="en-US" sz="1600" b="1" dirty="0"/>
              <a:t> </a:t>
            </a:r>
            <a:r>
              <a:rPr lang="en-US" sz="1600" b="1" dirty="0" err="1"/>
              <a:t>thành</a:t>
            </a:r>
            <a:r>
              <a:rPr lang="en-US" sz="1600" b="1" dirty="0"/>
              <a:t> </a:t>
            </a:r>
            <a:r>
              <a:rPr lang="en-US" sz="1600" b="1" dirty="0" err="1"/>
              <a:t>phần</a:t>
            </a:r>
            <a:r>
              <a:rPr lang="en-US" sz="1600" b="1" dirty="0"/>
              <a:t> Video Analyzer: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8413AE8-ACE4-4BE4-AF3C-1B6CED39E372}"/>
              </a:ext>
            </a:extLst>
          </p:cNvPr>
          <p:cNvSpPr txBox="1">
            <a:spLocks/>
          </p:cNvSpPr>
          <p:nvPr/>
        </p:nvSpPr>
        <p:spPr>
          <a:xfrm>
            <a:off x="1018274" y="2192847"/>
            <a:ext cx="7688700" cy="164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Tx/>
              <a:buChar char="-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xử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(Main flow)</a:t>
            </a:r>
          </a:p>
          <a:p>
            <a:pPr>
              <a:buFontTx/>
              <a:buChar char="-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Submodule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Phát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(Detect Customers)</a:t>
            </a:r>
          </a:p>
          <a:p>
            <a:pPr>
              <a:buFontTx/>
              <a:buChar char="-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Submodule Theo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dõi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(Track Customers)</a:t>
            </a:r>
          </a:p>
          <a:p>
            <a:pPr>
              <a:buFontTx/>
              <a:buChar char="-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Submodule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Tổng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mối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tâm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(Aggregate Data)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0D15352-2816-4D1B-B69A-C7C6C2CC17D4}"/>
              </a:ext>
            </a:extLst>
          </p:cNvPr>
          <p:cNvSpPr txBox="1">
            <a:spLocks/>
          </p:cNvSpPr>
          <p:nvPr/>
        </p:nvSpPr>
        <p:spPr>
          <a:xfrm>
            <a:off x="947389" y="1796891"/>
            <a:ext cx="7688700" cy="46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thành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phần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chính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7347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7650" y="61811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7511"/>
            <a:ext cx="7688700" cy="5352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2. </a:t>
            </a:r>
            <a:r>
              <a:rPr lang="en-US" sz="1600" b="1" dirty="0" err="1"/>
              <a:t>Thiết</a:t>
            </a:r>
            <a:r>
              <a:rPr lang="en-US" sz="1600" b="1" dirty="0"/>
              <a:t> </a:t>
            </a:r>
            <a:r>
              <a:rPr lang="en-US" sz="1600" b="1" dirty="0" err="1"/>
              <a:t>kế</a:t>
            </a:r>
            <a:r>
              <a:rPr lang="en-US" sz="1600" b="1" dirty="0"/>
              <a:t> chi </a:t>
            </a:r>
            <a:r>
              <a:rPr lang="en-US" sz="1600" b="1" dirty="0" err="1"/>
              <a:t>tiết</a:t>
            </a:r>
            <a:r>
              <a:rPr lang="en-US" sz="1600" b="1" dirty="0"/>
              <a:t> </a:t>
            </a:r>
            <a:r>
              <a:rPr lang="en-US" sz="1600" b="1" dirty="0" err="1"/>
              <a:t>thành</a:t>
            </a:r>
            <a:r>
              <a:rPr lang="en-US" sz="1600" b="1" dirty="0"/>
              <a:t> </a:t>
            </a:r>
            <a:r>
              <a:rPr lang="en-US" sz="1600" b="1" dirty="0" err="1"/>
              <a:t>phần</a:t>
            </a:r>
            <a:r>
              <a:rPr lang="en-US" sz="1600" b="1" dirty="0"/>
              <a:t> Video Analyzer: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8413AE8-ACE4-4BE4-AF3C-1B6CED39E372}"/>
              </a:ext>
            </a:extLst>
          </p:cNvPr>
          <p:cNvSpPr txBox="1">
            <a:spLocks/>
          </p:cNvSpPr>
          <p:nvPr/>
        </p:nvSpPr>
        <p:spPr>
          <a:xfrm>
            <a:off x="1018274" y="2192847"/>
            <a:ext cx="7688700" cy="164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Tx/>
              <a:buChar char="-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OpenCV: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đọc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mã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stream</a:t>
            </a:r>
          </a:p>
          <a:p>
            <a:pPr>
              <a:buFontTx/>
              <a:buChar char="-"/>
            </a:pP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Numpy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đơn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giản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hóa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thao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tác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ma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trận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tăng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tốc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xử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lý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Mysql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connector: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nối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MySQL server</a:t>
            </a:r>
          </a:p>
          <a:p>
            <a:pPr>
              <a:buFontTx/>
              <a:buChar char="-"/>
            </a:pP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0D15352-2816-4D1B-B69A-C7C6C2CC17D4}"/>
              </a:ext>
            </a:extLst>
          </p:cNvPr>
          <p:cNvSpPr txBox="1">
            <a:spLocks/>
          </p:cNvSpPr>
          <p:nvPr/>
        </p:nvSpPr>
        <p:spPr>
          <a:xfrm>
            <a:off x="947389" y="1796891"/>
            <a:ext cx="7688700" cy="46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th</a:t>
            </a:r>
            <a:r>
              <a:rPr lang="vi-VN" sz="1600" b="1" i="1" dirty="0">
                <a:latin typeface="+mn-lt"/>
                <a:cs typeface="Times New Roman" panose="02020603050405020304" pitchFamily="18" charset="0"/>
              </a:rPr>
              <a:t>ư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viện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sử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2503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58635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2.1. Main flow: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C94D2-5A70-437F-A50E-9C96125DE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07" y="1761875"/>
            <a:ext cx="7277306" cy="323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6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58635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2.2. Submodule Detect Customers: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17527-848F-4754-941D-884EE8EB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52" y="1991499"/>
            <a:ext cx="54864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1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58635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2.2. Submodule Track Customers: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F8331-19B0-4111-9982-617F4EAB0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2" y="1906773"/>
            <a:ext cx="8123274" cy="24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3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dirty="0" err="1">
                <a:solidFill>
                  <a:schemeClr val="dk1"/>
                </a:solidFill>
              </a:rPr>
              <a:t>Thiết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kế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mềm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0420"/>
            <a:ext cx="7688700" cy="58635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dirty="0"/>
              <a:t>2.2. Submodule Aggregate Data: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34127-3439-42D3-9466-2C1E6C15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81" y="1898465"/>
            <a:ext cx="5343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6729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315</Words>
  <Application>Microsoft Office PowerPoint</Application>
  <PresentationFormat>On-screen Show (16:9)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Raleway</vt:lpstr>
      <vt:lpstr>Lato</vt:lpstr>
      <vt:lpstr>Arial</vt:lpstr>
      <vt:lpstr>Streamline</vt:lpstr>
      <vt:lpstr>Generalized Linear Models: Inference</vt:lpstr>
      <vt:lpstr>Nội dung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II. Thiết kế phần mềm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Models: Inference</dc:title>
  <cp:lastModifiedBy>Vũ Hưng</cp:lastModifiedBy>
  <cp:revision>17</cp:revision>
  <dcterms:modified xsi:type="dcterms:W3CDTF">2022-05-27T03:52:03Z</dcterms:modified>
</cp:coreProperties>
</file>