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AC4D1-5E16-452A-8A3E-8F2A8339244A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C7D8-FFAA-41D1-9DA6-CF916014B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47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AC4D1-5E16-452A-8A3E-8F2A8339244A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C7D8-FFAA-41D1-9DA6-CF916014B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69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AC4D1-5E16-452A-8A3E-8F2A8339244A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C7D8-FFAA-41D1-9DA6-CF916014BB0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998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AC4D1-5E16-452A-8A3E-8F2A8339244A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C7D8-FFAA-41D1-9DA6-CF916014B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8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AC4D1-5E16-452A-8A3E-8F2A8339244A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C7D8-FFAA-41D1-9DA6-CF916014BB0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16037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AC4D1-5E16-452A-8A3E-8F2A8339244A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C7D8-FFAA-41D1-9DA6-CF916014B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33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AC4D1-5E16-452A-8A3E-8F2A8339244A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C7D8-FFAA-41D1-9DA6-CF916014B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06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AC4D1-5E16-452A-8A3E-8F2A8339244A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C7D8-FFAA-41D1-9DA6-CF916014B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46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AC4D1-5E16-452A-8A3E-8F2A8339244A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C7D8-FFAA-41D1-9DA6-CF916014B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6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AC4D1-5E16-452A-8A3E-8F2A8339244A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C7D8-FFAA-41D1-9DA6-CF916014B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44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AC4D1-5E16-452A-8A3E-8F2A8339244A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C7D8-FFAA-41D1-9DA6-CF916014B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16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AC4D1-5E16-452A-8A3E-8F2A8339244A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C7D8-FFAA-41D1-9DA6-CF916014B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AC4D1-5E16-452A-8A3E-8F2A8339244A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C7D8-FFAA-41D1-9DA6-CF916014B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3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AC4D1-5E16-452A-8A3E-8F2A8339244A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C7D8-FFAA-41D1-9DA6-CF916014B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40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AC4D1-5E16-452A-8A3E-8F2A8339244A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C7D8-FFAA-41D1-9DA6-CF916014B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79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AC4D1-5E16-452A-8A3E-8F2A8339244A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C7D8-FFAA-41D1-9DA6-CF916014B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1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AC4D1-5E16-452A-8A3E-8F2A8339244A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491C7D8-FFAA-41D1-9DA6-CF916014B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8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A66C0A3-E428-46C3-9302-52162BC7A9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847FDB2A-8191-4616-9FBD-9464012A62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0AE4283-E429-473D-B220-0424997E4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Nội</a:t>
            </a:r>
            <a:r>
              <a:rPr lang="vi-VN" dirty="0"/>
              <a:t> dung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3724592-4D9C-419B-9AD4-E6C6B0B13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228" y="1488613"/>
            <a:ext cx="8596668" cy="3880773"/>
          </a:xfrm>
        </p:spPr>
        <p:txBody>
          <a:bodyPr/>
          <a:lstStyle/>
          <a:p>
            <a:r>
              <a:rPr lang="vi-VN" dirty="0"/>
              <a:t>1) </a:t>
            </a:r>
            <a:r>
              <a:rPr lang="vi-VN" dirty="0" err="1"/>
              <a:t>Giới</a:t>
            </a:r>
            <a:r>
              <a:rPr lang="vi-VN" dirty="0"/>
              <a:t> </a:t>
            </a:r>
            <a:r>
              <a:rPr lang="vi-VN" dirty="0" err="1"/>
              <a:t>thiệu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tài</a:t>
            </a:r>
            <a:endParaRPr lang="vi-VN" dirty="0"/>
          </a:p>
          <a:p>
            <a:r>
              <a:rPr lang="vi-VN" dirty="0"/>
              <a:t>2) Mô </a:t>
            </a:r>
            <a:r>
              <a:rPr lang="vi-VN" dirty="0" err="1"/>
              <a:t>tả</a:t>
            </a:r>
            <a:r>
              <a:rPr lang="vi-VN" dirty="0"/>
              <a:t> </a:t>
            </a:r>
            <a:r>
              <a:rPr lang="vi-VN" dirty="0" err="1"/>
              <a:t>tập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endParaRPr lang="vi-VN" dirty="0"/>
          </a:p>
          <a:p>
            <a:r>
              <a:rPr lang="vi-VN" dirty="0"/>
              <a:t>3) </a:t>
            </a:r>
            <a:r>
              <a:rPr lang="vi-VN" dirty="0" err="1"/>
              <a:t>Rút</a:t>
            </a:r>
            <a:r>
              <a:rPr lang="vi-VN" dirty="0"/>
              <a:t> </a:t>
            </a:r>
            <a:r>
              <a:rPr lang="vi-VN" dirty="0" err="1"/>
              <a:t>trích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trưng</a:t>
            </a:r>
          </a:p>
          <a:p>
            <a:r>
              <a:rPr lang="vi-VN" dirty="0"/>
              <a:t>4) </a:t>
            </a:r>
            <a:r>
              <a:rPr lang="vi-VN" dirty="0" err="1"/>
              <a:t>Các</a:t>
            </a:r>
            <a:r>
              <a:rPr lang="vi-VN" dirty="0"/>
              <a:t> phương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quyết</a:t>
            </a:r>
            <a:endParaRPr lang="vi-VN" dirty="0"/>
          </a:p>
          <a:p>
            <a:r>
              <a:rPr lang="vi-VN" dirty="0"/>
              <a:t>5)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quả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nghiệm</a:t>
            </a:r>
            <a:endParaRPr lang="vi-V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430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9D2462E-550A-48CF-B690-7D14DC716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1)</a:t>
            </a:r>
            <a:r>
              <a:rPr lang="vi-VN" dirty="0" err="1"/>
              <a:t>Giới</a:t>
            </a:r>
            <a:r>
              <a:rPr lang="vi-VN" dirty="0"/>
              <a:t> </a:t>
            </a:r>
            <a:r>
              <a:rPr lang="vi-VN" dirty="0" err="1"/>
              <a:t>thiệu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tài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557162E-0883-4B7A-B673-663506E6F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048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07EE835-2EDF-46F0-8FD1-85A6886C9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Mô </a:t>
            </a:r>
            <a:r>
              <a:rPr lang="vi-VN" dirty="0" err="1"/>
              <a:t>tả</a:t>
            </a:r>
            <a:r>
              <a:rPr lang="vi-VN" dirty="0"/>
              <a:t> </a:t>
            </a:r>
            <a:r>
              <a:rPr lang="vi-VN" dirty="0" err="1"/>
              <a:t>tập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8A5469B-19C4-492D-92FA-95988797E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42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1A0A4AC-A9F1-4E3D-BE2D-4883BBC76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180CBAB-80BD-45AB-A710-8E84AF324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30053"/>
      </p:ext>
    </p:extLst>
  </p:cSld>
  <p:clrMapOvr>
    <a:masterClrMapping/>
  </p:clrMapOvr>
</p:sld>
</file>

<file path=ppt/theme/theme1.xml><?xml version="1.0" encoding="utf-8"?>
<a:theme xmlns:a="http://schemas.openxmlformats.org/drawingml/2006/main" name="Mặt kim cương">
  <a:themeElements>
    <a:clrScheme name="Mặt kim cương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Mặt kim cương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ặt kim cương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</TotalTime>
  <Words>45</Words>
  <Application>Microsoft Office PowerPoint</Application>
  <PresentationFormat>Màn hình rộng</PresentationFormat>
  <Paragraphs>8</Paragraphs>
  <Slides>5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5</vt:i4>
      </vt:variant>
    </vt:vector>
  </HeadingPairs>
  <TitlesOfParts>
    <vt:vector size="10" baseType="lpstr">
      <vt:lpstr>Arial</vt:lpstr>
      <vt:lpstr>Tahoma</vt:lpstr>
      <vt:lpstr>Trebuchet MS</vt:lpstr>
      <vt:lpstr>Wingdings 3</vt:lpstr>
      <vt:lpstr>Mặt kim cương</vt:lpstr>
      <vt:lpstr>Bản trình bày PowerPoint</vt:lpstr>
      <vt:lpstr>Nội dung</vt:lpstr>
      <vt:lpstr>1)Giới thiệu đề tài</vt:lpstr>
      <vt:lpstr>Mô tả tập dữ liệu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Minh Hieu Dang Vu</dc:creator>
  <cp:lastModifiedBy>Minh Hieu Dang Vu</cp:lastModifiedBy>
  <cp:revision>4</cp:revision>
  <dcterms:created xsi:type="dcterms:W3CDTF">2018-06-10T08:40:00Z</dcterms:created>
  <dcterms:modified xsi:type="dcterms:W3CDTF">2018-06-10T12:12:58Z</dcterms:modified>
</cp:coreProperties>
</file>