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76" r:id="rId4"/>
    <p:sldId id="259" r:id="rId5"/>
    <p:sldId id="274" r:id="rId6"/>
    <p:sldId id="278" r:id="rId7"/>
    <p:sldId id="277" r:id="rId8"/>
    <p:sldId id="279" r:id="rId9"/>
    <p:sldId id="275" r:id="rId10"/>
    <p:sldId id="285" r:id="rId11"/>
    <p:sldId id="286" r:id="rId12"/>
    <p:sldId id="280" r:id="rId13"/>
    <p:sldId id="281" r:id="rId14"/>
    <p:sldId id="282" r:id="rId15"/>
    <p:sldId id="284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12ECAD-DB8D-47D9-A5BE-A70EBC0C01CE}">
  <a:tblStyle styleId="{0112ECAD-DB8D-47D9-A5BE-A70EBC0C0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5CDBF-D4C5-4BB2-A01B-673B0AEC48A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71482-2757-4AB4-BFD1-5CE532445F28}">
      <dgm:prSet phldrT="[Text]"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</a:p>
      </dgm:t>
    </dgm:pt>
    <dgm:pt modelId="{D2353FD5-083C-4A07-A02D-48B642480425}" type="parTrans" cxnId="{344C9CEC-3F34-42C9-967D-443AF39DF7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DBC86-3EF4-4DC4-BECF-8290423CA85F}" type="sibTrans" cxnId="{344C9CEC-3F34-42C9-967D-443AF39DF7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4D4385-C3B2-4F60-9F45-E781A9081807}">
      <dgm:prSet phldrT="[Text]"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</a:p>
      </dgm:t>
    </dgm:pt>
    <dgm:pt modelId="{B07CFC5B-F5AC-46B5-9F01-24E8237F9EB4}" type="parTrans" cxnId="{4C3EB3E8-F981-4AFC-8DF7-10F9741AE4C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D076B-9B85-4B62-9767-3B9DD20B8610}" type="sibTrans" cxnId="{4C3EB3E8-F981-4AFC-8DF7-10F9741AE4C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2B3849-A012-49E4-9C1C-15130574143A}">
      <dgm:prSet phldrT="[Text]"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</dgm:t>
    </dgm:pt>
    <dgm:pt modelId="{C3C13660-7B08-4B10-ADEB-95964B5781D2}" type="parTrans" cxnId="{DF54706F-1B2E-41ED-811B-3D43BE8C845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6ED625-92E9-4012-A227-A23F5A82CFF8}" type="sibTrans" cxnId="{DF54706F-1B2E-41ED-811B-3D43BE8C845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AE1D7-06F0-42D0-B5D7-28E9C7DB71CB}">
      <dgm:prSet phldrT="[Text]"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</a:p>
      </dgm:t>
    </dgm:pt>
    <dgm:pt modelId="{5EE706F9-636C-446A-80BD-F374F1ABE141}" type="parTrans" cxnId="{3401AA05-7DBA-49EA-8BEF-303660E7DD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CE3590-6F29-4FB5-9CDF-D845447AD788}" type="sibTrans" cxnId="{3401AA05-7DBA-49EA-8BEF-303660E7DD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07B7D-F38C-48D5-AA61-2ACCAE6A3063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</a:p>
      </dgm:t>
    </dgm:pt>
    <dgm:pt modelId="{0D1E2195-F3F2-47BF-907D-D2E838BE6D37}" type="parTrans" cxnId="{177F0939-7889-453A-90AA-1EF4E870319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94B81-4428-4324-BD26-77C5440B6B43}" type="sibTrans" cxnId="{177F0939-7889-453A-90AA-1EF4E870319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CC696-F6E4-44C5-8DFF-1D8A3838E68D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Tổng quan về hệ thống</a:t>
          </a:r>
        </a:p>
      </dgm:t>
    </dgm:pt>
    <dgm:pt modelId="{869EADA1-D823-4EC6-99A2-F82B5A859FFB}" type="parTrans" cxnId="{30547627-5352-4504-81D5-A9B8014F292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BCC0CE-0E1A-4B1D-B5B0-7DFAC2C1FDE1}" type="sibTrans" cxnId="{30547627-5352-4504-81D5-A9B8014F292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9D6E2-A0C3-443B-A7B8-B90D3FB352D0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Phân tích và thiết kế hệ thống</a:t>
          </a:r>
        </a:p>
      </dgm:t>
    </dgm:pt>
    <dgm:pt modelId="{1136B056-9FCF-4CFF-8D85-4AC0EE46B8CB}" type="parTrans" cxnId="{CE9A045B-1731-4CD9-B746-98528EB21E34}">
      <dgm:prSet/>
      <dgm:spPr/>
      <dgm:t>
        <a:bodyPr/>
        <a:lstStyle/>
        <a:p>
          <a:endParaRPr lang="en-US"/>
        </a:p>
      </dgm:t>
    </dgm:pt>
    <dgm:pt modelId="{7565F7F4-5638-41A8-8F03-22C6DD9A119E}" type="sibTrans" cxnId="{CE9A045B-1731-4CD9-B746-98528EB21E34}">
      <dgm:prSet/>
      <dgm:spPr/>
      <dgm:t>
        <a:bodyPr/>
        <a:lstStyle/>
        <a:p>
          <a:endParaRPr lang="en-US"/>
        </a:p>
      </dgm:t>
    </dgm:pt>
    <dgm:pt modelId="{092BA8A4-813A-4DF9-AC42-13E4F837D882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Xây dựng và triển khai</a:t>
          </a:r>
        </a:p>
      </dgm:t>
    </dgm:pt>
    <dgm:pt modelId="{A52E7DD3-69BF-4D59-8C75-E53FA7C24D7F}" type="parTrans" cxnId="{868ECE04-D954-4F43-A64E-4930CB0355AE}">
      <dgm:prSet/>
      <dgm:spPr/>
      <dgm:t>
        <a:bodyPr/>
        <a:lstStyle/>
        <a:p>
          <a:endParaRPr lang="en-US"/>
        </a:p>
      </dgm:t>
    </dgm:pt>
    <dgm:pt modelId="{203456FB-DF86-41DF-AF1E-BE343B26FA13}" type="sibTrans" cxnId="{868ECE04-D954-4F43-A64E-4930CB0355AE}">
      <dgm:prSet/>
      <dgm:spPr/>
      <dgm:t>
        <a:bodyPr/>
        <a:lstStyle/>
        <a:p>
          <a:endParaRPr lang="en-US"/>
        </a:p>
      </dgm:t>
    </dgm:pt>
    <dgm:pt modelId="{212B770C-4BAC-4F80-A2FA-0428D94A3715}">
      <dgm:prSet custT="1"/>
      <dgm:spPr/>
      <dgm:t>
        <a:bodyPr/>
        <a:lstStyle/>
        <a:p>
          <a:pPr>
            <a:buFontTx/>
            <a:buNone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5.</a:t>
          </a:r>
        </a:p>
      </dgm:t>
    </dgm:pt>
    <dgm:pt modelId="{BE490FC4-5012-48DD-84A2-1FA4BFC6C521}" type="parTrans" cxnId="{B71325F7-4244-4001-85AA-0767651A5E08}">
      <dgm:prSet/>
      <dgm:spPr/>
      <dgm:t>
        <a:bodyPr/>
        <a:lstStyle/>
        <a:p>
          <a:endParaRPr lang="en-US"/>
        </a:p>
      </dgm:t>
    </dgm:pt>
    <dgm:pt modelId="{86CD9404-7917-478C-80E5-DA089A62419B}" type="sibTrans" cxnId="{B71325F7-4244-4001-85AA-0767651A5E08}">
      <dgm:prSet/>
      <dgm:spPr/>
      <dgm:t>
        <a:bodyPr/>
        <a:lstStyle/>
        <a:p>
          <a:endParaRPr lang="en-US"/>
        </a:p>
      </dgm:t>
    </dgm:pt>
    <dgm:pt modelId="{ED5BC23B-4B20-47E2-A79E-22C39FA81999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>
            <a:buFontTx/>
            <a:buNone/>
          </a:pPr>
          <a:r>
            <a:rPr lang="vi-VN" sz="1600">
              <a:latin typeface="+mj-lt"/>
            </a:rPr>
            <a:t>Kết luận</a:t>
          </a:r>
          <a:endParaRPr lang="en-US" sz="1600">
            <a:latin typeface="+mj-lt"/>
          </a:endParaRPr>
        </a:p>
      </dgm:t>
    </dgm:pt>
    <dgm:pt modelId="{8974B13A-0E07-4F89-89DD-91D0A6B2EC11}" type="parTrans" cxnId="{FC6A1D03-BFB1-42AC-B6F1-C855CE129853}">
      <dgm:prSet/>
      <dgm:spPr/>
      <dgm:t>
        <a:bodyPr/>
        <a:lstStyle/>
        <a:p>
          <a:endParaRPr lang="en-US"/>
        </a:p>
      </dgm:t>
    </dgm:pt>
    <dgm:pt modelId="{22A64CFF-BAAD-4030-9637-DBA98B2516F6}" type="sibTrans" cxnId="{FC6A1D03-BFB1-42AC-B6F1-C855CE129853}">
      <dgm:prSet/>
      <dgm:spPr/>
      <dgm:t>
        <a:bodyPr/>
        <a:lstStyle/>
        <a:p>
          <a:endParaRPr lang="en-US"/>
        </a:p>
      </dgm:t>
    </dgm:pt>
    <dgm:pt modelId="{070054D2-41F4-4016-8683-6F91AE69D57E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+mj-lt"/>
            </a:rPr>
            <a:t>6.</a:t>
          </a:r>
        </a:p>
      </dgm:t>
    </dgm:pt>
    <dgm:pt modelId="{89310C6F-F2A0-49AC-9C8C-7FF213A2C670}" type="parTrans" cxnId="{C7E1304E-DD1D-4515-B2C7-58F40B46C6EE}">
      <dgm:prSet/>
      <dgm:spPr/>
      <dgm:t>
        <a:bodyPr/>
        <a:lstStyle/>
        <a:p>
          <a:endParaRPr lang="en-US"/>
        </a:p>
      </dgm:t>
    </dgm:pt>
    <dgm:pt modelId="{9761382A-51E5-490B-ADB3-2B1DA7778D2F}" type="sibTrans" cxnId="{C7E1304E-DD1D-4515-B2C7-58F40B46C6EE}">
      <dgm:prSet/>
      <dgm:spPr/>
      <dgm:t>
        <a:bodyPr/>
        <a:lstStyle/>
        <a:p>
          <a:endParaRPr lang="en-US"/>
        </a:p>
      </dgm:t>
    </dgm:pt>
    <dgm:pt modelId="{04AFBF0C-C0BA-40B9-9BC8-FB242B0231CB}">
      <dgm:prSet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>
            <a:buFontTx/>
            <a:buNone/>
          </a:pPr>
          <a:r>
            <a:rPr lang="en-US" sz="1600">
              <a:latin typeface="+mj-lt"/>
            </a:rPr>
            <a:t>Tài liệu tham khảo</a:t>
          </a:r>
        </a:p>
      </dgm:t>
    </dgm:pt>
    <dgm:pt modelId="{C3436BA3-0496-4D6E-B352-8815A604DDCF}" type="parTrans" cxnId="{36900627-140C-461B-95AF-9E67D94A2C62}">
      <dgm:prSet/>
      <dgm:spPr/>
      <dgm:t>
        <a:bodyPr/>
        <a:lstStyle/>
        <a:p>
          <a:endParaRPr lang="en-US"/>
        </a:p>
      </dgm:t>
    </dgm:pt>
    <dgm:pt modelId="{90981B29-E2FB-4588-8477-462EA41DE190}" type="sibTrans" cxnId="{36900627-140C-461B-95AF-9E67D94A2C62}">
      <dgm:prSet/>
      <dgm:spPr/>
      <dgm:t>
        <a:bodyPr/>
        <a:lstStyle/>
        <a:p>
          <a:endParaRPr lang="en-US"/>
        </a:p>
      </dgm:t>
    </dgm:pt>
    <dgm:pt modelId="{9EF614B2-4C90-459D-85AA-48395348C36F}" type="pres">
      <dgm:prSet presAssocID="{7FC5CDBF-D4C5-4BB2-A01B-673B0AEC48A2}" presName="linearFlow" presStyleCnt="0">
        <dgm:presLayoutVars>
          <dgm:dir/>
          <dgm:animLvl val="lvl"/>
          <dgm:resizeHandles val="exact"/>
        </dgm:presLayoutVars>
      </dgm:prSet>
      <dgm:spPr/>
    </dgm:pt>
    <dgm:pt modelId="{7B8319E2-B82E-4C2A-9792-A818A5CF2641}" type="pres">
      <dgm:prSet presAssocID="{A3A71482-2757-4AB4-BFD1-5CE532445F28}" presName="composite" presStyleCnt="0"/>
      <dgm:spPr/>
    </dgm:pt>
    <dgm:pt modelId="{5C8937B8-45E2-41A7-88FF-FF43B2E572EE}" type="pres">
      <dgm:prSet presAssocID="{A3A71482-2757-4AB4-BFD1-5CE532445F2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D5E2E588-821A-49F1-92ED-0FB8A2CDBC34}" type="pres">
      <dgm:prSet presAssocID="{A3A71482-2757-4AB4-BFD1-5CE532445F28}" presName="descendantText" presStyleLbl="alignAcc1" presStyleIdx="0" presStyleCnt="6" custScaleY="105990" custLinFactNeighborX="-2586" custLinFactNeighborY="-88142">
        <dgm:presLayoutVars>
          <dgm:bulletEnabled val="1"/>
        </dgm:presLayoutVars>
      </dgm:prSet>
      <dgm:spPr/>
    </dgm:pt>
    <dgm:pt modelId="{52A5C3B1-0311-4DA2-AC49-9F9F4CD8CC9E}" type="pres">
      <dgm:prSet presAssocID="{E46DBC86-3EF4-4DC4-BECF-8290423CA85F}" presName="sp" presStyleCnt="0"/>
      <dgm:spPr/>
    </dgm:pt>
    <dgm:pt modelId="{231EAAFF-A0E8-465C-9212-6ACBFDB035AC}" type="pres">
      <dgm:prSet presAssocID="{4A4D4385-C3B2-4F60-9F45-E781A9081807}" presName="composite" presStyleCnt="0"/>
      <dgm:spPr/>
    </dgm:pt>
    <dgm:pt modelId="{F1A22A8E-860A-4FF1-BA72-12952674F666}" type="pres">
      <dgm:prSet presAssocID="{4A4D4385-C3B2-4F60-9F45-E781A908180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8626810-4593-4480-A3DF-F1CCB3ED88D3}" type="pres">
      <dgm:prSet presAssocID="{4A4D4385-C3B2-4F60-9F45-E781A9081807}" presName="descendantText" presStyleLbl="alignAcc1" presStyleIdx="1" presStyleCnt="6">
        <dgm:presLayoutVars>
          <dgm:bulletEnabled val="1"/>
        </dgm:presLayoutVars>
      </dgm:prSet>
      <dgm:spPr/>
    </dgm:pt>
    <dgm:pt modelId="{2F926BE3-6162-4049-BF01-AA54BA05BCE2}" type="pres">
      <dgm:prSet presAssocID="{8A6D076B-9B85-4B62-9767-3B9DD20B8610}" presName="sp" presStyleCnt="0"/>
      <dgm:spPr/>
    </dgm:pt>
    <dgm:pt modelId="{7713D5F4-2169-416E-A05C-6288BBAB658E}" type="pres">
      <dgm:prSet presAssocID="{4E2B3849-A012-49E4-9C1C-15130574143A}" presName="composite" presStyleCnt="0"/>
      <dgm:spPr/>
    </dgm:pt>
    <dgm:pt modelId="{6DEF9BED-4CC9-4AF6-BABB-8831DD5862FD}" type="pres">
      <dgm:prSet presAssocID="{4E2B3849-A012-49E4-9C1C-15130574143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96224FA-CBDB-4534-ACCF-8EE321BEB960}" type="pres">
      <dgm:prSet presAssocID="{4E2B3849-A012-49E4-9C1C-15130574143A}" presName="descendantText" presStyleLbl="alignAcc1" presStyleIdx="2" presStyleCnt="6">
        <dgm:presLayoutVars>
          <dgm:bulletEnabled val="1"/>
        </dgm:presLayoutVars>
      </dgm:prSet>
      <dgm:spPr/>
    </dgm:pt>
    <dgm:pt modelId="{7F1CC10D-3D80-4AF3-9098-D43A97BF6E75}" type="pres">
      <dgm:prSet presAssocID="{E76ED625-92E9-4012-A227-A23F5A82CFF8}" presName="sp" presStyleCnt="0"/>
      <dgm:spPr/>
    </dgm:pt>
    <dgm:pt modelId="{6BA32FD5-F202-4EBE-9AC4-F95A8CDCC12A}" type="pres">
      <dgm:prSet presAssocID="{A15AE1D7-06F0-42D0-B5D7-28E9C7DB71CB}" presName="composite" presStyleCnt="0"/>
      <dgm:spPr/>
    </dgm:pt>
    <dgm:pt modelId="{D11CA24E-5A76-4EE7-801D-DCBD3D554AD4}" type="pres">
      <dgm:prSet presAssocID="{A15AE1D7-06F0-42D0-B5D7-28E9C7DB71C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71DE3A8-DB25-41AB-966F-2F98BA9E7C3E}" type="pres">
      <dgm:prSet presAssocID="{A15AE1D7-06F0-42D0-B5D7-28E9C7DB71CB}" presName="descendantText" presStyleLbl="alignAcc1" presStyleIdx="3" presStyleCnt="6">
        <dgm:presLayoutVars>
          <dgm:bulletEnabled val="1"/>
        </dgm:presLayoutVars>
      </dgm:prSet>
      <dgm:spPr/>
    </dgm:pt>
    <dgm:pt modelId="{270AB9D5-7627-4214-86EF-74E5A544302C}" type="pres">
      <dgm:prSet presAssocID="{CDCE3590-6F29-4FB5-9CDF-D845447AD788}" presName="sp" presStyleCnt="0"/>
      <dgm:spPr/>
    </dgm:pt>
    <dgm:pt modelId="{1AE5FC20-AD3E-4BDA-B13E-C27509E812DB}" type="pres">
      <dgm:prSet presAssocID="{212B770C-4BAC-4F80-A2FA-0428D94A3715}" presName="composite" presStyleCnt="0"/>
      <dgm:spPr/>
    </dgm:pt>
    <dgm:pt modelId="{1B5AEECD-3B7A-41BF-ADB4-3B0DC1F7D8A1}" type="pres">
      <dgm:prSet presAssocID="{212B770C-4BAC-4F80-A2FA-0428D94A371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BCD856D-5A8C-4F9A-A430-BDED25542200}" type="pres">
      <dgm:prSet presAssocID="{212B770C-4BAC-4F80-A2FA-0428D94A3715}" presName="descendantText" presStyleLbl="alignAcc1" presStyleIdx="4" presStyleCnt="6">
        <dgm:presLayoutVars>
          <dgm:bulletEnabled val="1"/>
        </dgm:presLayoutVars>
      </dgm:prSet>
      <dgm:spPr/>
    </dgm:pt>
    <dgm:pt modelId="{0329B0FF-D331-4B1F-85A5-EBD541A9C21F}" type="pres">
      <dgm:prSet presAssocID="{86CD9404-7917-478C-80E5-DA089A62419B}" presName="sp" presStyleCnt="0"/>
      <dgm:spPr/>
    </dgm:pt>
    <dgm:pt modelId="{3A1193AE-9998-4246-B713-F9B41285D46A}" type="pres">
      <dgm:prSet presAssocID="{070054D2-41F4-4016-8683-6F91AE69D57E}" presName="composite" presStyleCnt="0"/>
      <dgm:spPr/>
    </dgm:pt>
    <dgm:pt modelId="{9C6A07C9-B734-4477-B141-E1469FC1F7B8}" type="pres">
      <dgm:prSet presAssocID="{070054D2-41F4-4016-8683-6F91AE69D57E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9356A18-310E-4547-AEE4-44A912E915CC}" type="pres">
      <dgm:prSet presAssocID="{070054D2-41F4-4016-8683-6F91AE69D57E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FC6A1D03-BFB1-42AC-B6F1-C855CE129853}" srcId="{212B770C-4BAC-4F80-A2FA-0428D94A3715}" destId="{ED5BC23B-4B20-47E2-A79E-22C39FA81999}" srcOrd="0" destOrd="0" parTransId="{8974B13A-0E07-4F89-89DD-91D0A6B2EC11}" sibTransId="{22A64CFF-BAAD-4030-9637-DBA98B2516F6}"/>
    <dgm:cxn modelId="{868ECE04-D954-4F43-A64E-4930CB0355AE}" srcId="{A15AE1D7-06F0-42D0-B5D7-28E9C7DB71CB}" destId="{092BA8A4-813A-4DF9-AC42-13E4F837D882}" srcOrd="0" destOrd="0" parTransId="{A52E7DD3-69BF-4D59-8C75-E53FA7C24D7F}" sibTransId="{203456FB-DF86-41DF-AF1E-BE343B26FA13}"/>
    <dgm:cxn modelId="{3401AA05-7DBA-49EA-8BEF-303660E7DD2F}" srcId="{7FC5CDBF-D4C5-4BB2-A01B-673B0AEC48A2}" destId="{A15AE1D7-06F0-42D0-B5D7-28E9C7DB71CB}" srcOrd="3" destOrd="0" parTransId="{5EE706F9-636C-446A-80BD-F374F1ABE141}" sibTransId="{CDCE3590-6F29-4FB5-9CDF-D845447AD788}"/>
    <dgm:cxn modelId="{2BEC7915-EC66-45FF-B030-F9BB57315F50}" type="presOf" srcId="{070054D2-41F4-4016-8683-6F91AE69D57E}" destId="{9C6A07C9-B734-4477-B141-E1469FC1F7B8}" srcOrd="0" destOrd="0" presId="urn:microsoft.com/office/officeart/2005/8/layout/chevron2"/>
    <dgm:cxn modelId="{0758AC1A-46EC-4776-967E-856D55FC5887}" type="presOf" srcId="{4A4D4385-C3B2-4F60-9F45-E781A9081807}" destId="{F1A22A8E-860A-4FF1-BA72-12952674F666}" srcOrd="0" destOrd="0" presId="urn:microsoft.com/office/officeart/2005/8/layout/chevron2"/>
    <dgm:cxn modelId="{F8B3E81F-014A-4195-BF42-861186169A91}" type="presOf" srcId="{A3A71482-2757-4AB4-BFD1-5CE532445F28}" destId="{5C8937B8-45E2-41A7-88FF-FF43B2E572EE}" srcOrd="0" destOrd="0" presId="urn:microsoft.com/office/officeart/2005/8/layout/chevron2"/>
    <dgm:cxn modelId="{36900627-140C-461B-95AF-9E67D94A2C62}" srcId="{070054D2-41F4-4016-8683-6F91AE69D57E}" destId="{04AFBF0C-C0BA-40B9-9BC8-FB242B0231CB}" srcOrd="0" destOrd="0" parTransId="{C3436BA3-0496-4D6E-B352-8815A604DDCF}" sibTransId="{90981B29-E2FB-4588-8477-462EA41DE190}"/>
    <dgm:cxn modelId="{30547627-5352-4504-81D5-A9B8014F2920}" srcId="{4A4D4385-C3B2-4F60-9F45-E781A9081807}" destId="{308CC696-F6E4-44C5-8DFF-1D8A3838E68D}" srcOrd="0" destOrd="0" parTransId="{869EADA1-D823-4EC6-99A2-F82B5A859FFB}" sibTransId="{78BCC0CE-0E1A-4B1D-B5B0-7DFAC2C1FDE1}"/>
    <dgm:cxn modelId="{F2E74F2F-0A0F-4E3D-8D27-BCDF35DB4837}" type="presOf" srcId="{04AFBF0C-C0BA-40B9-9BC8-FB242B0231CB}" destId="{F9356A18-310E-4547-AEE4-44A912E915CC}" srcOrd="0" destOrd="0" presId="urn:microsoft.com/office/officeart/2005/8/layout/chevron2"/>
    <dgm:cxn modelId="{E1037C30-A29C-4CDD-B229-F067DEFB2995}" type="presOf" srcId="{89F07B7D-F38C-48D5-AA61-2ACCAE6A3063}" destId="{D5E2E588-821A-49F1-92ED-0FB8A2CDBC34}" srcOrd="0" destOrd="0" presId="urn:microsoft.com/office/officeart/2005/8/layout/chevron2"/>
    <dgm:cxn modelId="{367DC432-ADD8-4E04-80A2-0F2ECB38E50A}" type="presOf" srcId="{092BA8A4-813A-4DF9-AC42-13E4F837D882}" destId="{071DE3A8-DB25-41AB-966F-2F98BA9E7C3E}" srcOrd="0" destOrd="0" presId="urn:microsoft.com/office/officeart/2005/8/layout/chevron2"/>
    <dgm:cxn modelId="{177F0939-7889-453A-90AA-1EF4E870319C}" srcId="{A3A71482-2757-4AB4-BFD1-5CE532445F28}" destId="{89F07B7D-F38C-48D5-AA61-2ACCAE6A3063}" srcOrd="0" destOrd="0" parTransId="{0D1E2195-F3F2-47BF-907D-D2E838BE6D37}" sibTransId="{94294B81-4428-4324-BD26-77C5440B6B43}"/>
    <dgm:cxn modelId="{CE9A045B-1731-4CD9-B746-98528EB21E34}" srcId="{4E2B3849-A012-49E4-9C1C-15130574143A}" destId="{6F29D6E2-A0C3-443B-A7B8-B90D3FB352D0}" srcOrd="0" destOrd="0" parTransId="{1136B056-9FCF-4CFF-8D85-4AC0EE46B8CB}" sibTransId="{7565F7F4-5638-41A8-8F03-22C6DD9A119E}"/>
    <dgm:cxn modelId="{4C816F6C-B3B1-4EF3-9CE0-26156EC3655A}" type="presOf" srcId="{308CC696-F6E4-44C5-8DFF-1D8A3838E68D}" destId="{38626810-4593-4480-A3DF-F1CCB3ED88D3}" srcOrd="0" destOrd="0" presId="urn:microsoft.com/office/officeart/2005/8/layout/chevron2"/>
    <dgm:cxn modelId="{C7E1304E-DD1D-4515-B2C7-58F40B46C6EE}" srcId="{7FC5CDBF-D4C5-4BB2-A01B-673B0AEC48A2}" destId="{070054D2-41F4-4016-8683-6F91AE69D57E}" srcOrd="5" destOrd="0" parTransId="{89310C6F-F2A0-49AC-9C8C-7FF213A2C670}" sibTransId="{9761382A-51E5-490B-ADB3-2B1DA7778D2F}"/>
    <dgm:cxn modelId="{D3536C6F-A676-468F-90E3-E54F1FC902D2}" type="presOf" srcId="{212B770C-4BAC-4F80-A2FA-0428D94A3715}" destId="{1B5AEECD-3B7A-41BF-ADB4-3B0DC1F7D8A1}" srcOrd="0" destOrd="0" presId="urn:microsoft.com/office/officeart/2005/8/layout/chevron2"/>
    <dgm:cxn modelId="{DF54706F-1B2E-41ED-811B-3D43BE8C8456}" srcId="{7FC5CDBF-D4C5-4BB2-A01B-673B0AEC48A2}" destId="{4E2B3849-A012-49E4-9C1C-15130574143A}" srcOrd="2" destOrd="0" parTransId="{C3C13660-7B08-4B10-ADEB-95964B5781D2}" sibTransId="{E76ED625-92E9-4012-A227-A23F5A82CFF8}"/>
    <dgm:cxn modelId="{148FCF95-40F8-4556-A981-B5B508CE6A61}" type="presOf" srcId="{4E2B3849-A012-49E4-9C1C-15130574143A}" destId="{6DEF9BED-4CC9-4AF6-BABB-8831DD5862FD}" srcOrd="0" destOrd="0" presId="urn:microsoft.com/office/officeart/2005/8/layout/chevron2"/>
    <dgm:cxn modelId="{B1B355C7-2666-475A-9375-5E845E0B38E0}" type="presOf" srcId="{6F29D6E2-A0C3-443B-A7B8-B90D3FB352D0}" destId="{B96224FA-CBDB-4534-ACCF-8EE321BEB960}" srcOrd="0" destOrd="0" presId="urn:microsoft.com/office/officeart/2005/8/layout/chevron2"/>
    <dgm:cxn modelId="{460E1DCD-D077-4AFB-8E4A-037011E0C6EF}" type="presOf" srcId="{ED5BC23B-4B20-47E2-A79E-22C39FA81999}" destId="{8BCD856D-5A8C-4F9A-A430-BDED25542200}" srcOrd="0" destOrd="0" presId="urn:microsoft.com/office/officeart/2005/8/layout/chevron2"/>
    <dgm:cxn modelId="{4C3EB3E8-F981-4AFC-8DF7-10F9741AE4C8}" srcId="{7FC5CDBF-D4C5-4BB2-A01B-673B0AEC48A2}" destId="{4A4D4385-C3B2-4F60-9F45-E781A9081807}" srcOrd="1" destOrd="0" parTransId="{B07CFC5B-F5AC-46B5-9F01-24E8237F9EB4}" sibTransId="{8A6D076B-9B85-4B62-9767-3B9DD20B8610}"/>
    <dgm:cxn modelId="{BA9E2BE9-4AB0-4F36-AB4B-3E1835AFEE69}" type="presOf" srcId="{A15AE1D7-06F0-42D0-B5D7-28E9C7DB71CB}" destId="{D11CA24E-5A76-4EE7-801D-DCBD3D554AD4}" srcOrd="0" destOrd="0" presId="urn:microsoft.com/office/officeart/2005/8/layout/chevron2"/>
    <dgm:cxn modelId="{344C9CEC-3F34-42C9-967D-443AF39DF7EE}" srcId="{7FC5CDBF-D4C5-4BB2-A01B-673B0AEC48A2}" destId="{A3A71482-2757-4AB4-BFD1-5CE532445F28}" srcOrd="0" destOrd="0" parTransId="{D2353FD5-083C-4A07-A02D-48B642480425}" sibTransId="{E46DBC86-3EF4-4DC4-BECF-8290423CA85F}"/>
    <dgm:cxn modelId="{B71325F7-4244-4001-85AA-0767651A5E08}" srcId="{7FC5CDBF-D4C5-4BB2-A01B-673B0AEC48A2}" destId="{212B770C-4BAC-4F80-A2FA-0428D94A3715}" srcOrd="4" destOrd="0" parTransId="{BE490FC4-5012-48DD-84A2-1FA4BFC6C521}" sibTransId="{86CD9404-7917-478C-80E5-DA089A62419B}"/>
    <dgm:cxn modelId="{65F0FEFB-6692-4E59-A450-E2B05C3DCD19}" type="presOf" srcId="{7FC5CDBF-D4C5-4BB2-A01B-673B0AEC48A2}" destId="{9EF614B2-4C90-459D-85AA-48395348C36F}" srcOrd="0" destOrd="0" presId="urn:microsoft.com/office/officeart/2005/8/layout/chevron2"/>
    <dgm:cxn modelId="{3B7036F4-2B91-4102-ABF6-FBEB2808E360}" type="presParOf" srcId="{9EF614B2-4C90-459D-85AA-48395348C36F}" destId="{7B8319E2-B82E-4C2A-9792-A818A5CF2641}" srcOrd="0" destOrd="0" presId="urn:microsoft.com/office/officeart/2005/8/layout/chevron2"/>
    <dgm:cxn modelId="{391AA12C-941C-4147-9B7D-54BA284D5D98}" type="presParOf" srcId="{7B8319E2-B82E-4C2A-9792-A818A5CF2641}" destId="{5C8937B8-45E2-41A7-88FF-FF43B2E572EE}" srcOrd="0" destOrd="0" presId="urn:microsoft.com/office/officeart/2005/8/layout/chevron2"/>
    <dgm:cxn modelId="{52420471-32ED-4399-BF80-C5F131DD511E}" type="presParOf" srcId="{7B8319E2-B82E-4C2A-9792-A818A5CF2641}" destId="{D5E2E588-821A-49F1-92ED-0FB8A2CDBC34}" srcOrd="1" destOrd="0" presId="urn:microsoft.com/office/officeart/2005/8/layout/chevron2"/>
    <dgm:cxn modelId="{DECEE1D5-2372-47E1-8452-010D399AD8D0}" type="presParOf" srcId="{9EF614B2-4C90-459D-85AA-48395348C36F}" destId="{52A5C3B1-0311-4DA2-AC49-9F9F4CD8CC9E}" srcOrd="1" destOrd="0" presId="urn:microsoft.com/office/officeart/2005/8/layout/chevron2"/>
    <dgm:cxn modelId="{744290A3-540B-486A-BA24-9912D9C02453}" type="presParOf" srcId="{9EF614B2-4C90-459D-85AA-48395348C36F}" destId="{231EAAFF-A0E8-465C-9212-6ACBFDB035AC}" srcOrd="2" destOrd="0" presId="urn:microsoft.com/office/officeart/2005/8/layout/chevron2"/>
    <dgm:cxn modelId="{D0EDCC0C-CEB2-4DCA-984C-1E4C284F9E61}" type="presParOf" srcId="{231EAAFF-A0E8-465C-9212-6ACBFDB035AC}" destId="{F1A22A8E-860A-4FF1-BA72-12952674F666}" srcOrd="0" destOrd="0" presId="urn:microsoft.com/office/officeart/2005/8/layout/chevron2"/>
    <dgm:cxn modelId="{F5B5AEE7-8392-439B-9E1B-09468771A7FF}" type="presParOf" srcId="{231EAAFF-A0E8-465C-9212-6ACBFDB035AC}" destId="{38626810-4593-4480-A3DF-F1CCB3ED88D3}" srcOrd="1" destOrd="0" presId="urn:microsoft.com/office/officeart/2005/8/layout/chevron2"/>
    <dgm:cxn modelId="{81E36EA0-B010-4FF0-8C70-199D6E5E6B01}" type="presParOf" srcId="{9EF614B2-4C90-459D-85AA-48395348C36F}" destId="{2F926BE3-6162-4049-BF01-AA54BA05BCE2}" srcOrd="3" destOrd="0" presId="urn:microsoft.com/office/officeart/2005/8/layout/chevron2"/>
    <dgm:cxn modelId="{F02C9F8E-2EA5-4FD0-B9AA-BF19D1605A2F}" type="presParOf" srcId="{9EF614B2-4C90-459D-85AA-48395348C36F}" destId="{7713D5F4-2169-416E-A05C-6288BBAB658E}" srcOrd="4" destOrd="0" presId="urn:microsoft.com/office/officeart/2005/8/layout/chevron2"/>
    <dgm:cxn modelId="{4FEC8770-D29B-4A3B-9B04-1FDE2B464822}" type="presParOf" srcId="{7713D5F4-2169-416E-A05C-6288BBAB658E}" destId="{6DEF9BED-4CC9-4AF6-BABB-8831DD5862FD}" srcOrd="0" destOrd="0" presId="urn:microsoft.com/office/officeart/2005/8/layout/chevron2"/>
    <dgm:cxn modelId="{E8B5B765-9CE3-43F2-B3B4-4956DFD113D1}" type="presParOf" srcId="{7713D5F4-2169-416E-A05C-6288BBAB658E}" destId="{B96224FA-CBDB-4534-ACCF-8EE321BEB960}" srcOrd="1" destOrd="0" presId="urn:microsoft.com/office/officeart/2005/8/layout/chevron2"/>
    <dgm:cxn modelId="{12038CF7-871D-47BD-9800-897F9459604E}" type="presParOf" srcId="{9EF614B2-4C90-459D-85AA-48395348C36F}" destId="{7F1CC10D-3D80-4AF3-9098-D43A97BF6E75}" srcOrd="5" destOrd="0" presId="urn:microsoft.com/office/officeart/2005/8/layout/chevron2"/>
    <dgm:cxn modelId="{755BB0DF-1416-4272-ACA3-0C059EC1248F}" type="presParOf" srcId="{9EF614B2-4C90-459D-85AA-48395348C36F}" destId="{6BA32FD5-F202-4EBE-9AC4-F95A8CDCC12A}" srcOrd="6" destOrd="0" presId="urn:microsoft.com/office/officeart/2005/8/layout/chevron2"/>
    <dgm:cxn modelId="{2D01DFE2-CCDD-486E-BFA4-F8E22AFB9E6B}" type="presParOf" srcId="{6BA32FD5-F202-4EBE-9AC4-F95A8CDCC12A}" destId="{D11CA24E-5A76-4EE7-801D-DCBD3D554AD4}" srcOrd="0" destOrd="0" presId="urn:microsoft.com/office/officeart/2005/8/layout/chevron2"/>
    <dgm:cxn modelId="{DC99502D-96C2-4CCD-B19E-3B6D1B7886F6}" type="presParOf" srcId="{6BA32FD5-F202-4EBE-9AC4-F95A8CDCC12A}" destId="{071DE3A8-DB25-41AB-966F-2F98BA9E7C3E}" srcOrd="1" destOrd="0" presId="urn:microsoft.com/office/officeart/2005/8/layout/chevron2"/>
    <dgm:cxn modelId="{D198E534-496D-4E71-9CF4-C43D48C32A48}" type="presParOf" srcId="{9EF614B2-4C90-459D-85AA-48395348C36F}" destId="{270AB9D5-7627-4214-86EF-74E5A544302C}" srcOrd="7" destOrd="0" presId="urn:microsoft.com/office/officeart/2005/8/layout/chevron2"/>
    <dgm:cxn modelId="{2EA94A87-433C-4B5F-86F1-1F8709A0366D}" type="presParOf" srcId="{9EF614B2-4C90-459D-85AA-48395348C36F}" destId="{1AE5FC20-AD3E-4BDA-B13E-C27509E812DB}" srcOrd="8" destOrd="0" presId="urn:microsoft.com/office/officeart/2005/8/layout/chevron2"/>
    <dgm:cxn modelId="{E9596015-17B6-4119-AAB0-FD8C5ED17FB3}" type="presParOf" srcId="{1AE5FC20-AD3E-4BDA-B13E-C27509E812DB}" destId="{1B5AEECD-3B7A-41BF-ADB4-3B0DC1F7D8A1}" srcOrd="0" destOrd="0" presId="urn:microsoft.com/office/officeart/2005/8/layout/chevron2"/>
    <dgm:cxn modelId="{D61BE982-78E8-4FEF-A8F7-2AF6FCF41B64}" type="presParOf" srcId="{1AE5FC20-AD3E-4BDA-B13E-C27509E812DB}" destId="{8BCD856D-5A8C-4F9A-A430-BDED25542200}" srcOrd="1" destOrd="0" presId="urn:microsoft.com/office/officeart/2005/8/layout/chevron2"/>
    <dgm:cxn modelId="{7DDDC19E-85BF-4CBA-8DAB-BB3B5FF597C9}" type="presParOf" srcId="{9EF614B2-4C90-459D-85AA-48395348C36F}" destId="{0329B0FF-D331-4B1F-85A5-EBD541A9C21F}" srcOrd="9" destOrd="0" presId="urn:microsoft.com/office/officeart/2005/8/layout/chevron2"/>
    <dgm:cxn modelId="{A1816ED1-5379-49A4-9216-7FFA7C811755}" type="presParOf" srcId="{9EF614B2-4C90-459D-85AA-48395348C36F}" destId="{3A1193AE-9998-4246-B713-F9B41285D46A}" srcOrd="10" destOrd="0" presId="urn:microsoft.com/office/officeart/2005/8/layout/chevron2"/>
    <dgm:cxn modelId="{D4584FB9-FC88-4BCD-B801-26A6750F1B0A}" type="presParOf" srcId="{3A1193AE-9998-4246-B713-F9B41285D46A}" destId="{9C6A07C9-B734-4477-B141-E1469FC1F7B8}" srcOrd="0" destOrd="0" presId="urn:microsoft.com/office/officeart/2005/8/layout/chevron2"/>
    <dgm:cxn modelId="{C14A058F-1DBC-4394-93FA-62C8D8A5C382}" type="presParOf" srcId="{3A1193AE-9998-4246-B713-F9B41285D46A}" destId="{F9356A18-310E-4547-AEE4-44A912E915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37B8-45E2-41A7-88FF-FF43B2E572EE}">
      <dsp:nvSpPr>
        <dsp:cNvPr id="0" name=""/>
        <dsp:cNvSpPr/>
      </dsp:nvSpPr>
      <dsp:spPr>
        <a:xfrm rot="5400000">
          <a:off x="-91832" y="107851"/>
          <a:ext cx="612214" cy="428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</a:p>
      </dsp:txBody>
      <dsp:txXfrm rot="-5400000">
        <a:off x="1" y="230294"/>
        <a:ext cx="428549" cy="183665"/>
      </dsp:txXfrm>
    </dsp:sp>
    <dsp:sp modelId="{D5E2E588-821A-49F1-92ED-0FB8A2CDBC34}">
      <dsp:nvSpPr>
        <dsp:cNvPr id="0" name=""/>
        <dsp:cNvSpPr/>
      </dsp:nvSpPr>
      <dsp:spPr>
        <a:xfrm rot="5400000">
          <a:off x="1951801" y="-1617838"/>
          <a:ext cx="421997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</a:p>
      </dsp:txBody>
      <dsp:txXfrm rot="-5400000">
        <a:off x="333962" y="20601"/>
        <a:ext cx="3637075" cy="380797"/>
      </dsp:txXfrm>
    </dsp:sp>
    <dsp:sp modelId="{F1A22A8E-860A-4FF1-BA72-12952674F666}">
      <dsp:nvSpPr>
        <dsp:cNvPr id="0" name=""/>
        <dsp:cNvSpPr/>
      </dsp:nvSpPr>
      <dsp:spPr>
        <a:xfrm rot="5400000">
          <a:off x="-91832" y="616849"/>
          <a:ext cx="612214" cy="428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</a:p>
      </dsp:txBody>
      <dsp:txXfrm rot="-5400000">
        <a:off x="1" y="739292"/>
        <a:ext cx="428549" cy="183665"/>
      </dsp:txXfrm>
    </dsp:sp>
    <dsp:sp modelId="{38626810-4593-4480-A3DF-F1CCB3ED88D3}">
      <dsp:nvSpPr>
        <dsp:cNvPr id="0" name=""/>
        <dsp:cNvSpPr/>
      </dsp:nvSpPr>
      <dsp:spPr>
        <a:xfrm rot="5400000">
          <a:off x="2058417" y="-1104851"/>
          <a:ext cx="397939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Tổng quan về hệ thống</a:t>
          </a:r>
        </a:p>
      </dsp:txBody>
      <dsp:txXfrm rot="-5400000">
        <a:off x="428549" y="544443"/>
        <a:ext cx="3638249" cy="359087"/>
      </dsp:txXfrm>
    </dsp:sp>
    <dsp:sp modelId="{6DEF9BED-4CC9-4AF6-BABB-8831DD5862FD}">
      <dsp:nvSpPr>
        <dsp:cNvPr id="0" name=""/>
        <dsp:cNvSpPr/>
      </dsp:nvSpPr>
      <dsp:spPr>
        <a:xfrm rot="5400000">
          <a:off x="-91832" y="1125846"/>
          <a:ext cx="612214" cy="428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</dsp:txBody>
      <dsp:txXfrm rot="-5400000">
        <a:off x="1" y="1248289"/>
        <a:ext cx="428549" cy="183665"/>
      </dsp:txXfrm>
    </dsp:sp>
    <dsp:sp modelId="{B96224FA-CBDB-4534-ACCF-8EE321BEB960}">
      <dsp:nvSpPr>
        <dsp:cNvPr id="0" name=""/>
        <dsp:cNvSpPr/>
      </dsp:nvSpPr>
      <dsp:spPr>
        <a:xfrm rot="5400000">
          <a:off x="2058417" y="-595853"/>
          <a:ext cx="397939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Phân tích và thiết kế hệ thống</a:t>
          </a:r>
        </a:p>
      </dsp:txBody>
      <dsp:txXfrm rot="-5400000">
        <a:off x="428549" y="1053441"/>
        <a:ext cx="3638249" cy="359087"/>
      </dsp:txXfrm>
    </dsp:sp>
    <dsp:sp modelId="{D11CA24E-5A76-4EE7-801D-DCBD3D554AD4}">
      <dsp:nvSpPr>
        <dsp:cNvPr id="0" name=""/>
        <dsp:cNvSpPr/>
      </dsp:nvSpPr>
      <dsp:spPr>
        <a:xfrm rot="5400000">
          <a:off x="-91832" y="1634844"/>
          <a:ext cx="612214" cy="428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</a:p>
      </dsp:txBody>
      <dsp:txXfrm rot="-5400000">
        <a:off x="1" y="1757287"/>
        <a:ext cx="428549" cy="183665"/>
      </dsp:txXfrm>
    </dsp:sp>
    <dsp:sp modelId="{071DE3A8-DB25-41AB-966F-2F98BA9E7C3E}">
      <dsp:nvSpPr>
        <dsp:cNvPr id="0" name=""/>
        <dsp:cNvSpPr/>
      </dsp:nvSpPr>
      <dsp:spPr>
        <a:xfrm rot="5400000">
          <a:off x="2058417" y="-86855"/>
          <a:ext cx="397939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Xây dựng và triển khai</a:t>
          </a:r>
        </a:p>
      </dsp:txBody>
      <dsp:txXfrm rot="-5400000">
        <a:off x="428549" y="1562439"/>
        <a:ext cx="3638249" cy="359087"/>
      </dsp:txXfrm>
    </dsp:sp>
    <dsp:sp modelId="{1B5AEECD-3B7A-41BF-ADB4-3B0DC1F7D8A1}">
      <dsp:nvSpPr>
        <dsp:cNvPr id="0" name=""/>
        <dsp:cNvSpPr/>
      </dsp:nvSpPr>
      <dsp:spPr>
        <a:xfrm rot="5400000">
          <a:off x="-91832" y="2143842"/>
          <a:ext cx="612214" cy="428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5.</a:t>
          </a:r>
        </a:p>
      </dsp:txBody>
      <dsp:txXfrm rot="-5400000">
        <a:off x="1" y="2266285"/>
        <a:ext cx="428549" cy="183665"/>
      </dsp:txXfrm>
    </dsp:sp>
    <dsp:sp modelId="{8BCD856D-5A8C-4F9A-A430-BDED25542200}">
      <dsp:nvSpPr>
        <dsp:cNvPr id="0" name=""/>
        <dsp:cNvSpPr/>
      </dsp:nvSpPr>
      <dsp:spPr>
        <a:xfrm rot="5400000">
          <a:off x="2058417" y="422142"/>
          <a:ext cx="397939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vi-VN" sz="1600" kern="1200">
              <a:latin typeface="+mj-lt"/>
            </a:rPr>
            <a:t>Kết luận</a:t>
          </a:r>
          <a:endParaRPr lang="en-US" sz="1600" kern="1200">
            <a:latin typeface="+mj-lt"/>
          </a:endParaRPr>
        </a:p>
      </dsp:txBody>
      <dsp:txXfrm rot="-5400000">
        <a:off x="428549" y="2071436"/>
        <a:ext cx="3638249" cy="359087"/>
      </dsp:txXfrm>
    </dsp:sp>
    <dsp:sp modelId="{9C6A07C9-B734-4477-B141-E1469FC1F7B8}">
      <dsp:nvSpPr>
        <dsp:cNvPr id="0" name=""/>
        <dsp:cNvSpPr/>
      </dsp:nvSpPr>
      <dsp:spPr>
        <a:xfrm rot="5400000">
          <a:off x="-91832" y="2652840"/>
          <a:ext cx="612214" cy="428549"/>
        </a:xfrm>
        <a:prstGeom prst="chevron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>
              <a:latin typeface="+mj-lt"/>
            </a:rPr>
            <a:t>6.</a:t>
          </a:r>
        </a:p>
      </dsp:txBody>
      <dsp:txXfrm rot="-5400000">
        <a:off x="1" y="2775283"/>
        <a:ext cx="428549" cy="183665"/>
      </dsp:txXfrm>
    </dsp:sp>
    <dsp:sp modelId="{F9356A18-310E-4547-AEE4-44A912E915CC}">
      <dsp:nvSpPr>
        <dsp:cNvPr id="0" name=""/>
        <dsp:cNvSpPr/>
      </dsp:nvSpPr>
      <dsp:spPr>
        <a:xfrm rot="5400000">
          <a:off x="2058417" y="931140"/>
          <a:ext cx="397939" cy="3657675"/>
        </a:xfrm>
        <a:prstGeom prst="round2Same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>
              <a:latin typeface="+mj-lt"/>
            </a:rPr>
            <a:t>Tài liệu tham khảo</a:t>
          </a:r>
        </a:p>
      </dsp:txBody>
      <dsp:txXfrm rot="-5400000">
        <a:off x="428549" y="2580434"/>
        <a:ext cx="3638249" cy="359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13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9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7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8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2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00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7314008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7314008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60ebf8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60ebf8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73140088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73140088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4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Hệ thống giúp lưu trữ dữ liệu như kết quả học tập, thông tin sinh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Hệ thống cho phép người dung truy cập, thực hiện các chức năng theo yêu cầu: ví dụ sinh viên có thể đăng nhập để xem bảng điểm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Đăng kí học, thay đổi thông tin cá nhân,..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Hệ thống có thể sử dụng để đăng các tin tức, bài viết lên trang chủ  hoặc gửi thông báo đến từng cá nhân, mỗi cá nhân sẽ có 1 hộp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     	Thông báo riêng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2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hệ thống thì phải có đăng nhập, ở đây ta có biểu đồ hoạt động đăng nhập vào hệ thống của sinh viên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9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7314008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7314008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41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14920" y="67770"/>
            <a:ext cx="826740" cy="7889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042200" y="856980"/>
            <a:ext cx="8101080" cy="2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5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1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622075" y="681319"/>
            <a:ext cx="7688100" cy="214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HỌC TẬP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58225" y="3321126"/>
            <a:ext cx="7015800" cy="9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Tuấn Dũng</a:t>
            </a:r>
            <a:endParaRPr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     Vũ Văn Hùng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ã số sinh viên:            20161997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                             Toán Tin – K61</a:t>
            </a:r>
            <a:endParaRPr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1119A-D55F-4F84-97F1-DC80E70475C7}"/>
              </a:ext>
            </a:extLst>
          </p:cNvPr>
          <p:cNvSpPr txBox="1"/>
          <p:nvPr/>
        </p:nvSpPr>
        <p:spPr>
          <a:xfrm>
            <a:off x="1093076" y="388883"/>
            <a:ext cx="754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Viện Toán Ứng Dụng &amp; Tin Học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EE448-794F-4294-915C-D8150FAB21A4}"/>
              </a:ext>
            </a:extLst>
          </p:cNvPr>
          <p:cNvSpPr txBox="1"/>
          <p:nvPr/>
        </p:nvSpPr>
        <p:spPr>
          <a:xfrm>
            <a:off x="3069021" y="4698124"/>
            <a:ext cx="290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Hà Nội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và triển khai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0226C-BBBE-4897-A816-D79A3751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3" y="975261"/>
            <a:ext cx="6752245" cy="35441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148C4-53A7-4E3B-83BD-200DF0444100}"/>
              </a:ext>
            </a:extLst>
          </p:cNvPr>
          <p:cNvSpPr txBox="1"/>
          <p:nvPr/>
        </p:nvSpPr>
        <p:spPr>
          <a:xfrm>
            <a:off x="2007476" y="4663217"/>
            <a:ext cx="569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4.2 Hình vẽ thể hiện giao diện trang chủ</a:t>
            </a:r>
          </a:p>
        </p:txBody>
      </p:sp>
    </p:spTree>
    <p:extLst>
      <p:ext uri="{BB962C8B-B14F-4D97-AF65-F5344CB8AC3E}">
        <p14:creationId xmlns:p14="http://schemas.microsoft.com/office/powerpoint/2010/main" val="298182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và triển khai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148C4-53A7-4E3B-83BD-200DF0444100}"/>
              </a:ext>
            </a:extLst>
          </p:cNvPr>
          <p:cNvSpPr txBox="1"/>
          <p:nvPr/>
        </p:nvSpPr>
        <p:spPr>
          <a:xfrm>
            <a:off x="2007476" y="4663217"/>
            <a:ext cx="569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4.2 Hình vẽ thể hiện giao đăng nhập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A80A5-D45B-4C82-9FF9-F3A589D6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60" y="1012558"/>
            <a:ext cx="6870446" cy="3586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8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</a:t>
            </a:r>
            <a:r>
              <a:rPr lang="vi" sz="2500"/>
              <a:t>. </a:t>
            </a:r>
            <a:r>
              <a:rPr lang="en-US" sz="2500"/>
              <a:t>Xây dựng và triển khai</a:t>
            </a:r>
            <a:endParaRPr sz="25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C456A-31F1-40F8-BD4B-76CE775C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1" y="1007835"/>
            <a:ext cx="6766707" cy="35301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2E463-7435-4546-8DA1-C7B162576356}"/>
              </a:ext>
            </a:extLst>
          </p:cNvPr>
          <p:cNvSpPr txBox="1"/>
          <p:nvPr/>
        </p:nvSpPr>
        <p:spPr>
          <a:xfrm>
            <a:off x="1469575" y="4623221"/>
            <a:ext cx="595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Hình 4.3   Hình vẽ thể hiện giao diện trang sinh viên</a:t>
            </a:r>
          </a:p>
        </p:txBody>
      </p:sp>
    </p:spTree>
    <p:extLst>
      <p:ext uri="{BB962C8B-B14F-4D97-AF65-F5344CB8AC3E}">
        <p14:creationId xmlns:p14="http://schemas.microsoft.com/office/powerpoint/2010/main" val="21026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</a:t>
            </a:r>
            <a:r>
              <a:rPr lang="vi" sz="2500"/>
              <a:t>. </a:t>
            </a:r>
            <a:r>
              <a:rPr lang="en-US" sz="2500"/>
              <a:t>Xây dựng và triển khai</a:t>
            </a:r>
            <a:endParaRPr sz="25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28171-E900-4BA9-9005-5ACAC4A3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62" y="1015604"/>
            <a:ext cx="6750804" cy="36476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DE8EA-E8E0-456C-8851-18A6237CCCE6}"/>
              </a:ext>
            </a:extLst>
          </p:cNvPr>
          <p:cNvSpPr txBox="1"/>
          <p:nvPr/>
        </p:nvSpPr>
        <p:spPr>
          <a:xfrm>
            <a:off x="1545021" y="4771697"/>
            <a:ext cx="6505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Hình 4.4    Hình vẽ thể hiện giao diện trang đăng ký học</a:t>
            </a:r>
          </a:p>
        </p:txBody>
      </p:sp>
    </p:spTree>
    <p:extLst>
      <p:ext uri="{BB962C8B-B14F-4D97-AF65-F5344CB8AC3E}">
        <p14:creationId xmlns:p14="http://schemas.microsoft.com/office/powerpoint/2010/main" val="14374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</a:t>
            </a:r>
            <a:r>
              <a:rPr lang="vi" sz="2500"/>
              <a:t>. </a:t>
            </a:r>
            <a:r>
              <a:rPr lang="en-US" sz="2500"/>
              <a:t>Xây dựng và triển khai</a:t>
            </a:r>
            <a:endParaRPr sz="25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27DD5-F3A0-49DB-A30D-EAF8DF0A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57" y="1064737"/>
            <a:ext cx="6549086" cy="35238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95016-7B28-46BC-9A8E-8688AE29D067}"/>
              </a:ext>
            </a:extLst>
          </p:cNvPr>
          <p:cNvSpPr txBox="1"/>
          <p:nvPr/>
        </p:nvSpPr>
        <p:spPr>
          <a:xfrm>
            <a:off x="1232212" y="4689756"/>
            <a:ext cx="674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Hình 4.5    Hình vẽ thể hiện giao diện trang danh sách lớp mở</a:t>
            </a:r>
          </a:p>
        </p:txBody>
      </p:sp>
    </p:spTree>
    <p:extLst>
      <p:ext uri="{BB962C8B-B14F-4D97-AF65-F5344CB8AC3E}">
        <p14:creationId xmlns:p14="http://schemas.microsoft.com/office/powerpoint/2010/main" val="281800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986A2-CB10-4ABF-8202-DF3820DD867D}"/>
              </a:ext>
            </a:extLst>
          </p:cNvPr>
          <p:cNvSpPr txBox="1"/>
          <p:nvPr/>
        </p:nvSpPr>
        <p:spPr>
          <a:xfrm>
            <a:off x="1061546" y="1187669"/>
            <a:ext cx="73629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Định hướng phát triển: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Tập chung xây dựng thêm nhiều chức năng cho phần phân quyền. Ở đây mới chỉ dừng ở phân quyền cho 3 đối tượng là: sinh viên, khách vãng lai, quản trị viên.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Xây dựng thêm nhiều chức năng cho giảng viên và quản trị viên.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Tích hợp thanh toán học phí online.</a:t>
            </a:r>
          </a:p>
        </p:txBody>
      </p:sp>
    </p:spTree>
    <p:extLst>
      <p:ext uri="{BB962C8B-B14F-4D97-AF65-F5344CB8AC3E}">
        <p14:creationId xmlns:p14="http://schemas.microsoft.com/office/powerpoint/2010/main" val="50335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Tài liệu tham khảo</a:t>
            </a:r>
            <a:endParaRPr sz="2500"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1109558" y="1257579"/>
            <a:ext cx="7267187" cy="3314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[1]  Nguyễn Kim Anh, </a:t>
            </a:r>
            <a:r>
              <a:rPr lang="en-US" i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Nguyên lý của các hệ cơ sở dữ liệu</a:t>
            </a: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Nhà xuất bản đại học Quốc Gia Hà Nội, 2009.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[2] Nguyễn Văn Ba, </a:t>
            </a:r>
            <a:r>
              <a:rPr lang="en-US" i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Phát triển hệ thống hướng đối tượng với UML 2.0 và C++</a:t>
            </a: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NXB Đại học Quốc gia Hà nội, 2005.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[3] A. Dennis B. H. Wixom and David Tegarden, </a:t>
            </a:r>
            <a:r>
              <a:rPr lang="en-US" i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System Analysis and Design with UML version 2.0</a:t>
            </a: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2005.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</a:p>
          <a:p>
            <a:pPr marL="719999" lvl="0" indent="-5325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7D4ECC-CDBF-4139-BA3F-ED0A16E72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077737"/>
              </p:ext>
            </p:extLst>
          </p:nvPr>
        </p:nvGraphicFramePr>
        <p:xfrm>
          <a:off x="1469575" y="1180961"/>
          <a:ext cx="4086225" cy="317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FDB1F-C918-4AAE-8B9F-463192F6D95C}"/>
              </a:ext>
            </a:extLst>
          </p:cNvPr>
          <p:cNvSpPr txBox="1"/>
          <p:nvPr/>
        </p:nvSpPr>
        <p:spPr>
          <a:xfrm>
            <a:off x="998483" y="1364346"/>
            <a:ext cx="5034456" cy="2185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Được lưu trên giấy tờ, vở ghi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Việc tìm kiếm thông tin khó khăn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Kém linh hoạt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Tốn nhiều thời gian, công sức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không thể lưu giữ được lâu dài, dễ bị mất mát</a:t>
            </a:r>
          </a:p>
          <a:p>
            <a:pPr marL="285750" indent="-285750"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D1C69-B7BF-4E4D-83E4-E287A3CE17F9}"/>
              </a:ext>
            </a:extLst>
          </p:cNvPr>
          <p:cNvSpPr txBox="1"/>
          <p:nvPr/>
        </p:nvSpPr>
        <p:spPr>
          <a:xfrm>
            <a:off x="998483" y="3818702"/>
            <a:ext cx="5034456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=&gt; Xây dựng hệ thống quản lý.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88DC3-226B-49E2-8E5C-41D6409C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91" y="1364346"/>
            <a:ext cx="2183167" cy="23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thống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07A23C-9233-4C90-A3C0-CB1DA9B72309}"/>
              </a:ext>
            </a:extLst>
          </p:cNvPr>
          <p:cNvGrpSpPr/>
          <p:nvPr/>
        </p:nvGrpSpPr>
        <p:grpSpPr>
          <a:xfrm>
            <a:off x="1075802" y="1162811"/>
            <a:ext cx="1600723" cy="316153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2879555-F2AB-4BD5-B4C2-FF2D167F0C63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8A7719-3A60-464A-A0F3-919F8E3ABFE4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DA2E5F-74BF-4E57-B357-FB99DF0079C6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F9C555-4774-4E43-A785-E1E4EA63D03A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716DD6-A104-474A-B1E1-5A78971AFA4B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267376-262D-4249-A634-5F0F9A29BC57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1FCC60-244F-4512-89BA-A0A6DECA07B4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7912AB-C778-4F89-92F5-640447218016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88B14E-9072-43CA-BB1B-BD6B1B3825BB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F686B6B-756D-4FD5-B9D2-F9B87B538CFD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05D0C1-A7A3-4A26-95C7-2FABD14E55D4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F807619-1C40-406B-9BF4-5173A7E3A594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CA7B488-DAA1-4C16-A209-2533F9FB3D84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4F7997A-91E0-45E7-B59E-0D1144E908AC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2079F90-5EAE-40AD-B84A-C717C809B186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A0662E-C5A1-45DA-8A3C-C033FE25AFC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831AB5-65F1-4E6C-BAB1-052F8FACB120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9B17E-F750-40D0-8FDB-C9B593A0F105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04B532-9936-43F9-8F5F-5A272F41D02B}"/>
              </a:ext>
            </a:extLst>
          </p:cNvPr>
          <p:cNvSpPr txBox="1"/>
          <p:nvPr/>
        </p:nvSpPr>
        <p:spPr>
          <a:xfrm>
            <a:off x="3400122" y="1331976"/>
            <a:ext cx="4376984" cy="24781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600">
                <a:latin typeface="+mj-lt"/>
              </a:rPr>
              <a:t>Lưu trữ dữ liệu: Kết quả học tập,thông tin,..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600">
                <a:latin typeface="+mj-lt"/>
              </a:rPr>
              <a:t>Cho phép người dùng truy cập để thực hiện </a:t>
            </a:r>
            <a:r>
              <a:rPr lang="en-US" sz="1600">
                <a:latin typeface="+mj-lt"/>
              </a:rPr>
              <a:t> </a:t>
            </a:r>
          </a:p>
          <a:p>
            <a:pPr lvl="2">
              <a:lnSpc>
                <a:spcPct val="200000"/>
              </a:lnSpc>
            </a:pPr>
            <a:r>
              <a:rPr lang="en-US" sz="1600">
                <a:latin typeface="+mj-lt"/>
              </a:rPr>
              <a:t>     </a:t>
            </a:r>
            <a:r>
              <a:rPr lang="vi-VN" sz="1600">
                <a:latin typeface="+mj-lt"/>
              </a:rPr>
              <a:t>các chức năng theo yêu cầu</a:t>
            </a:r>
            <a:r>
              <a:rPr lang="en-US" sz="1600">
                <a:latin typeface="+mj-lt"/>
              </a:rPr>
              <a:t>.</a:t>
            </a:r>
            <a:endParaRPr lang="vi-VN" sz="1600">
              <a:latin typeface="+mj-lt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tin tức, thông báo.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60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 quản lý học tập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8055F-8697-4ADC-8465-36CD9147009C}"/>
              </a:ext>
            </a:extLst>
          </p:cNvPr>
          <p:cNvSpPr/>
          <p:nvPr/>
        </p:nvSpPr>
        <p:spPr>
          <a:xfrm>
            <a:off x="3838575" y="1152525"/>
            <a:ext cx="1485900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7BC92-183B-47B8-A8F1-F6E575EE9C3D}"/>
              </a:ext>
            </a:extLst>
          </p:cNvPr>
          <p:cNvSpPr/>
          <p:nvPr/>
        </p:nvSpPr>
        <p:spPr>
          <a:xfrm>
            <a:off x="1190625" y="1790700"/>
            <a:ext cx="13811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thông tin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80B1C-E1E9-471A-8634-2747FBCF570D}"/>
              </a:ext>
            </a:extLst>
          </p:cNvPr>
          <p:cNvSpPr/>
          <p:nvPr/>
        </p:nvSpPr>
        <p:spPr>
          <a:xfrm>
            <a:off x="3025568" y="1800768"/>
            <a:ext cx="153746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Đăng ký học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F0E73-81B3-466D-8FA3-8DEFED115EC4}"/>
              </a:ext>
            </a:extLst>
          </p:cNvPr>
          <p:cNvSpPr/>
          <p:nvPr/>
        </p:nvSpPr>
        <p:spPr>
          <a:xfrm>
            <a:off x="5011690" y="1790697"/>
            <a:ext cx="153746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 cứu thông tin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88FA71-C901-4256-91BB-D9D6557824B4}"/>
              </a:ext>
            </a:extLst>
          </p:cNvPr>
          <p:cNvSpPr/>
          <p:nvPr/>
        </p:nvSpPr>
        <p:spPr>
          <a:xfrm>
            <a:off x="7091335" y="1800768"/>
            <a:ext cx="138112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tài khoản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C178A-0F47-4D87-8806-49235A875E0A}"/>
              </a:ext>
            </a:extLst>
          </p:cNvPr>
          <p:cNvSpPr/>
          <p:nvPr/>
        </p:nvSpPr>
        <p:spPr>
          <a:xfrm>
            <a:off x="1469575" y="2514034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hồ sơ cá nhân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6BE632-84F2-40AB-B44A-F6CF2528C894}"/>
              </a:ext>
            </a:extLst>
          </p:cNvPr>
          <p:cNvSpPr/>
          <p:nvPr/>
        </p:nvSpPr>
        <p:spPr>
          <a:xfrm>
            <a:off x="1469575" y="3229045"/>
            <a:ext cx="1102173" cy="619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thông tin cá nhân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3FE5F-8260-4F93-A109-7E13E329FC4D}"/>
              </a:ext>
            </a:extLst>
          </p:cNvPr>
          <p:cNvSpPr/>
          <p:nvPr/>
        </p:nvSpPr>
        <p:spPr>
          <a:xfrm>
            <a:off x="3364357" y="2495798"/>
            <a:ext cx="1217168" cy="668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môn học đã đăng ký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7DB072-D6AC-445A-8142-6068D7DDB571}"/>
              </a:ext>
            </a:extLst>
          </p:cNvPr>
          <p:cNvSpPr/>
          <p:nvPr/>
        </p:nvSpPr>
        <p:spPr>
          <a:xfrm>
            <a:off x="3333748" y="3415823"/>
            <a:ext cx="1247777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thời khóa biểu tạm thời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6DC217-8D64-4D48-837E-0AF50AB08E33}"/>
              </a:ext>
            </a:extLst>
          </p:cNvPr>
          <p:cNvSpPr/>
          <p:nvPr/>
        </p:nvSpPr>
        <p:spPr>
          <a:xfrm>
            <a:off x="3349052" y="4091208"/>
            <a:ext cx="1247777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lớp mở đăng ký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BEC40-0297-4759-94F9-8431E6BC4B9D}"/>
              </a:ext>
            </a:extLst>
          </p:cNvPr>
          <p:cNvSpPr/>
          <p:nvPr/>
        </p:nvSpPr>
        <p:spPr>
          <a:xfrm>
            <a:off x="5446979" y="2514034"/>
            <a:ext cx="1102174" cy="425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kết quả</a:t>
            </a:r>
          </a:p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học tập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6BA4-0AC4-412D-98CB-156B83057DBF}"/>
              </a:ext>
            </a:extLst>
          </p:cNvPr>
          <p:cNvSpPr/>
          <p:nvPr/>
        </p:nvSpPr>
        <p:spPr>
          <a:xfrm>
            <a:off x="5446979" y="3287037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tin tức, thông báo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185C8-87DE-4AD5-A036-A12F4A403AB9}"/>
              </a:ext>
            </a:extLst>
          </p:cNvPr>
          <p:cNvSpPr/>
          <p:nvPr/>
        </p:nvSpPr>
        <p:spPr>
          <a:xfrm>
            <a:off x="5446979" y="4091208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 cứu danh sách lớp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39EF94-25BD-4338-914C-E7053E9EDD01}"/>
              </a:ext>
            </a:extLst>
          </p:cNvPr>
          <p:cNvSpPr/>
          <p:nvPr/>
        </p:nvSpPr>
        <p:spPr>
          <a:xfrm>
            <a:off x="7400075" y="2519486"/>
            <a:ext cx="1072383" cy="54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6B2E36-798A-4B72-A4CA-D07D0F6DB4F6}"/>
              </a:ext>
            </a:extLst>
          </p:cNvPr>
          <p:cNvSpPr/>
          <p:nvPr/>
        </p:nvSpPr>
        <p:spPr>
          <a:xfrm>
            <a:off x="7400075" y="3420458"/>
            <a:ext cx="1040475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953587-4641-43AD-B568-178D898B710B}"/>
              </a:ext>
            </a:extLst>
          </p:cNvPr>
          <p:cNvCxnSpPr>
            <a:cxnSpLocks/>
          </p:cNvCxnSpPr>
          <p:nvPr/>
        </p:nvCxnSpPr>
        <p:spPr>
          <a:xfrm flipH="1">
            <a:off x="1764850" y="1628775"/>
            <a:ext cx="594360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59A135-2DB6-4BDB-A85B-8F8172236FF7}"/>
              </a:ext>
            </a:extLst>
          </p:cNvPr>
          <p:cNvCxnSpPr>
            <a:stCxn id="11" idx="2"/>
          </p:cNvCxnSpPr>
          <p:nvPr/>
        </p:nvCxnSpPr>
        <p:spPr>
          <a:xfrm flipH="1">
            <a:off x="4572000" y="1504950"/>
            <a:ext cx="9525" cy="123825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FF1F91-6A0D-436D-B343-6608547CEBE7}"/>
              </a:ext>
            </a:extLst>
          </p:cNvPr>
          <p:cNvCxnSpPr/>
          <p:nvPr/>
        </p:nvCxnSpPr>
        <p:spPr>
          <a:xfrm>
            <a:off x="1764850" y="1628775"/>
            <a:ext cx="0" cy="16192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03F935-2D2C-4D60-B083-2418A974ADD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784775" y="1628775"/>
            <a:ext cx="9525" cy="1719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759348-A9F3-438D-A736-96DA6F897E20}"/>
              </a:ext>
            </a:extLst>
          </p:cNvPr>
          <p:cNvCxnSpPr>
            <a:endCxn id="25" idx="0"/>
          </p:cNvCxnSpPr>
          <p:nvPr/>
        </p:nvCxnSpPr>
        <p:spPr>
          <a:xfrm>
            <a:off x="5772150" y="1628775"/>
            <a:ext cx="8272" cy="16192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14C4C7-C73C-45A7-BC22-E54E180C3B2F}"/>
              </a:ext>
            </a:extLst>
          </p:cNvPr>
          <p:cNvCxnSpPr/>
          <p:nvPr/>
        </p:nvCxnSpPr>
        <p:spPr>
          <a:xfrm>
            <a:off x="7667625" y="1628775"/>
            <a:ext cx="0" cy="1719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4590B1-0698-4B27-9E33-FBBCEA1FF495}"/>
              </a:ext>
            </a:extLst>
          </p:cNvPr>
          <p:cNvCxnSpPr/>
          <p:nvPr/>
        </p:nvCxnSpPr>
        <p:spPr>
          <a:xfrm>
            <a:off x="1257300" y="2153193"/>
            <a:ext cx="0" cy="139963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0CB15C-5C7C-4472-985C-F5EC694EAC56}"/>
              </a:ext>
            </a:extLst>
          </p:cNvPr>
          <p:cNvCxnSpPr>
            <a:endCxn id="28" idx="1"/>
          </p:cNvCxnSpPr>
          <p:nvPr/>
        </p:nvCxnSpPr>
        <p:spPr>
          <a:xfrm flipV="1">
            <a:off x="1257300" y="2756957"/>
            <a:ext cx="212275" cy="52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25EBE2-241F-4A9F-9314-F266B7B3B2EB}"/>
              </a:ext>
            </a:extLst>
          </p:cNvPr>
          <p:cNvCxnSpPr>
            <a:endCxn id="29" idx="1"/>
          </p:cNvCxnSpPr>
          <p:nvPr/>
        </p:nvCxnSpPr>
        <p:spPr>
          <a:xfrm flipV="1">
            <a:off x="1257300" y="3538665"/>
            <a:ext cx="212275" cy="1416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CA3AB3-AFC5-407A-A7DF-FD5EFD50EBB5}"/>
              </a:ext>
            </a:extLst>
          </p:cNvPr>
          <p:cNvCxnSpPr/>
          <p:nvPr/>
        </p:nvCxnSpPr>
        <p:spPr>
          <a:xfrm>
            <a:off x="3114675" y="2153193"/>
            <a:ext cx="0" cy="22187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3ECCDB-61A3-4A2D-9873-60E6B65B79D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114675" y="2830292"/>
            <a:ext cx="249682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C0F83F-E8AB-46FF-A277-2A0C3CA607CD}"/>
              </a:ext>
            </a:extLst>
          </p:cNvPr>
          <p:cNvCxnSpPr>
            <a:endCxn id="32" idx="1"/>
          </p:cNvCxnSpPr>
          <p:nvPr/>
        </p:nvCxnSpPr>
        <p:spPr>
          <a:xfrm>
            <a:off x="3114675" y="3658746"/>
            <a:ext cx="219073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9CDF72-E5AE-49DE-B486-DB6773EC567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22328" y="4334131"/>
            <a:ext cx="22672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AFAAD2-F340-4F69-A220-E40F951E4661}"/>
              </a:ext>
            </a:extLst>
          </p:cNvPr>
          <p:cNvCxnSpPr/>
          <p:nvPr/>
        </p:nvCxnSpPr>
        <p:spPr>
          <a:xfrm>
            <a:off x="5151025" y="2153193"/>
            <a:ext cx="0" cy="22187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C1E56D-C4BA-457B-8BA3-3420FDB36EB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51025" y="4334131"/>
            <a:ext cx="29595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4142EB-99C4-476B-AE92-82043F308A4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169519" y="2726744"/>
            <a:ext cx="27746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E72470-8B4B-49AE-BC23-597F3EA0AF5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151025" y="3529960"/>
            <a:ext cx="29595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FF9325-FA88-49F3-B673-7E196E333EB9}"/>
              </a:ext>
            </a:extLst>
          </p:cNvPr>
          <p:cNvCxnSpPr/>
          <p:nvPr/>
        </p:nvCxnSpPr>
        <p:spPr>
          <a:xfrm>
            <a:off x="7196110" y="2153193"/>
            <a:ext cx="0" cy="150555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BB945-86F9-4DF5-A799-F8A56ED98A0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187375" y="2793759"/>
            <a:ext cx="212700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919993A-75B2-4C43-BCC7-021E547B61A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204846" y="3596671"/>
            <a:ext cx="19522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089E68-7583-47B4-ADFE-2FDD746AFCC8}"/>
              </a:ext>
            </a:extLst>
          </p:cNvPr>
          <p:cNvSpPr txBox="1"/>
          <p:nvPr/>
        </p:nvSpPr>
        <p:spPr>
          <a:xfrm>
            <a:off x="1345324" y="4761186"/>
            <a:ext cx="613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Hình 3.1 Sơ đồ phân cấp chức năng cho sinh viên</a:t>
            </a:r>
          </a:p>
        </p:txBody>
      </p:sp>
    </p:spTree>
    <p:extLst>
      <p:ext uri="{BB962C8B-B14F-4D97-AF65-F5344CB8AC3E}">
        <p14:creationId xmlns:p14="http://schemas.microsoft.com/office/powerpoint/2010/main" val="23408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 quản lý học tập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8055F-8697-4ADC-8465-36CD9147009C}"/>
              </a:ext>
            </a:extLst>
          </p:cNvPr>
          <p:cNvSpPr/>
          <p:nvPr/>
        </p:nvSpPr>
        <p:spPr>
          <a:xfrm>
            <a:off x="3838575" y="1152525"/>
            <a:ext cx="1485900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7BC92-183B-47B8-A8F1-F6E575EE9C3D}"/>
              </a:ext>
            </a:extLst>
          </p:cNvPr>
          <p:cNvSpPr/>
          <p:nvPr/>
        </p:nvSpPr>
        <p:spPr>
          <a:xfrm>
            <a:off x="1190625" y="1790700"/>
            <a:ext cx="13811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sinh viên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80B1C-E1E9-471A-8634-2747FBCF570D}"/>
              </a:ext>
            </a:extLst>
          </p:cNvPr>
          <p:cNvSpPr/>
          <p:nvPr/>
        </p:nvSpPr>
        <p:spPr>
          <a:xfrm>
            <a:off x="3025568" y="1800768"/>
            <a:ext cx="153746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thông báo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F0E73-81B3-466D-8FA3-8DEFED115EC4}"/>
              </a:ext>
            </a:extLst>
          </p:cNvPr>
          <p:cNvSpPr/>
          <p:nvPr/>
        </p:nvSpPr>
        <p:spPr>
          <a:xfrm>
            <a:off x="5011690" y="1790697"/>
            <a:ext cx="153746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lớp học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88FA71-C901-4256-91BB-D9D6557824B4}"/>
              </a:ext>
            </a:extLst>
          </p:cNvPr>
          <p:cNvSpPr/>
          <p:nvPr/>
        </p:nvSpPr>
        <p:spPr>
          <a:xfrm>
            <a:off x="7091335" y="1800768"/>
            <a:ext cx="1381123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tài khoản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C178A-0F47-4D87-8806-49235A875E0A}"/>
              </a:ext>
            </a:extLst>
          </p:cNvPr>
          <p:cNvSpPr/>
          <p:nvPr/>
        </p:nvSpPr>
        <p:spPr>
          <a:xfrm>
            <a:off x="1469575" y="2514034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hồ sinh viên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6BE632-84F2-40AB-B44A-F6CF2528C894}"/>
              </a:ext>
            </a:extLst>
          </p:cNvPr>
          <p:cNvSpPr/>
          <p:nvPr/>
        </p:nvSpPr>
        <p:spPr>
          <a:xfrm>
            <a:off x="1469575" y="3229045"/>
            <a:ext cx="1102173" cy="619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thông tin sinh viên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3FE5F-8260-4F93-A109-7E13E329FC4D}"/>
              </a:ext>
            </a:extLst>
          </p:cNvPr>
          <p:cNvSpPr/>
          <p:nvPr/>
        </p:nvSpPr>
        <p:spPr>
          <a:xfrm>
            <a:off x="3364357" y="2495799"/>
            <a:ext cx="1217168" cy="44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bài viết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7DB072-D6AC-445A-8142-6068D7DDB571}"/>
              </a:ext>
            </a:extLst>
          </p:cNvPr>
          <p:cNvSpPr/>
          <p:nvPr/>
        </p:nvSpPr>
        <p:spPr>
          <a:xfrm>
            <a:off x="3410629" y="3239716"/>
            <a:ext cx="1247777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Gửi thông báo đến sv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BEC40-0297-4759-94F9-8431E6BC4B9D}"/>
              </a:ext>
            </a:extLst>
          </p:cNvPr>
          <p:cNvSpPr/>
          <p:nvPr/>
        </p:nvSpPr>
        <p:spPr>
          <a:xfrm>
            <a:off x="5446979" y="2514034"/>
            <a:ext cx="1102174" cy="425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Mở lớp cho sv đăng ký học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6BA4-0AC4-412D-98CB-156B83057DBF}"/>
              </a:ext>
            </a:extLst>
          </p:cNvPr>
          <p:cNvSpPr/>
          <p:nvPr/>
        </p:nvSpPr>
        <p:spPr>
          <a:xfrm>
            <a:off x="5446979" y="3287037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Hủy lớp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185C8-87DE-4AD5-A036-A12F4A403AB9}"/>
              </a:ext>
            </a:extLst>
          </p:cNvPr>
          <p:cNvSpPr/>
          <p:nvPr/>
        </p:nvSpPr>
        <p:spPr>
          <a:xfrm>
            <a:off x="5446979" y="4091208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thông tin lớp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39EF94-25BD-4338-914C-E7053E9EDD01}"/>
              </a:ext>
            </a:extLst>
          </p:cNvPr>
          <p:cNvSpPr/>
          <p:nvPr/>
        </p:nvSpPr>
        <p:spPr>
          <a:xfrm>
            <a:off x="7400075" y="2519486"/>
            <a:ext cx="1072383" cy="54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6B2E36-798A-4B72-A4CA-D07D0F6DB4F6}"/>
              </a:ext>
            </a:extLst>
          </p:cNvPr>
          <p:cNvSpPr/>
          <p:nvPr/>
        </p:nvSpPr>
        <p:spPr>
          <a:xfrm>
            <a:off x="7400075" y="3420458"/>
            <a:ext cx="1040475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953587-4641-43AD-B568-178D898B710B}"/>
              </a:ext>
            </a:extLst>
          </p:cNvPr>
          <p:cNvCxnSpPr>
            <a:cxnSpLocks/>
          </p:cNvCxnSpPr>
          <p:nvPr/>
        </p:nvCxnSpPr>
        <p:spPr>
          <a:xfrm flipH="1">
            <a:off x="1764850" y="1628775"/>
            <a:ext cx="594360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59A135-2DB6-4BDB-A85B-8F8172236FF7}"/>
              </a:ext>
            </a:extLst>
          </p:cNvPr>
          <p:cNvCxnSpPr>
            <a:stCxn id="11" idx="2"/>
          </p:cNvCxnSpPr>
          <p:nvPr/>
        </p:nvCxnSpPr>
        <p:spPr>
          <a:xfrm flipH="1">
            <a:off x="4572000" y="1504950"/>
            <a:ext cx="9525" cy="123825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FF1F91-6A0D-436D-B343-6608547CEBE7}"/>
              </a:ext>
            </a:extLst>
          </p:cNvPr>
          <p:cNvCxnSpPr/>
          <p:nvPr/>
        </p:nvCxnSpPr>
        <p:spPr>
          <a:xfrm>
            <a:off x="1764850" y="1628775"/>
            <a:ext cx="0" cy="16192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03F935-2D2C-4D60-B083-2418A974ADD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784775" y="1628775"/>
            <a:ext cx="9525" cy="1719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759348-A9F3-438D-A736-96DA6F897E20}"/>
              </a:ext>
            </a:extLst>
          </p:cNvPr>
          <p:cNvCxnSpPr>
            <a:endCxn id="25" idx="0"/>
          </p:cNvCxnSpPr>
          <p:nvPr/>
        </p:nvCxnSpPr>
        <p:spPr>
          <a:xfrm>
            <a:off x="5772150" y="1628775"/>
            <a:ext cx="8272" cy="16192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14C4C7-C73C-45A7-BC22-E54E180C3B2F}"/>
              </a:ext>
            </a:extLst>
          </p:cNvPr>
          <p:cNvCxnSpPr/>
          <p:nvPr/>
        </p:nvCxnSpPr>
        <p:spPr>
          <a:xfrm>
            <a:off x="7667625" y="1628775"/>
            <a:ext cx="0" cy="1719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4590B1-0698-4B27-9E33-FBBCEA1FF495}"/>
              </a:ext>
            </a:extLst>
          </p:cNvPr>
          <p:cNvCxnSpPr>
            <a:cxnSpLocks/>
          </p:cNvCxnSpPr>
          <p:nvPr/>
        </p:nvCxnSpPr>
        <p:spPr>
          <a:xfrm>
            <a:off x="1257300" y="2153193"/>
            <a:ext cx="0" cy="218093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0CB15C-5C7C-4472-985C-F5EC694EAC56}"/>
              </a:ext>
            </a:extLst>
          </p:cNvPr>
          <p:cNvCxnSpPr>
            <a:endCxn id="28" idx="1"/>
          </p:cNvCxnSpPr>
          <p:nvPr/>
        </p:nvCxnSpPr>
        <p:spPr>
          <a:xfrm flipV="1">
            <a:off x="1257300" y="2756957"/>
            <a:ext cx="212275" cy="529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25EBE2-241F-4A9F-9314-F266B7B3B2EB}"/>
              </a:ext>
            </a:extLst>
          </p:cNvPr>
          <p:cNvCxnSpPr>
            <a:endCxn id="29" idx="1"/>
          </p:cNvCxnSpPr>
          <p:nvPr/>
        </p:nvCxnSpPr>
        <p:spPr>
          <a:xfrm flipV="1">
            <a:off x="1257300" y="3538665"/>
            <a:ext cx="212275" cy="1416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CA3AB3-AFC5-407A-A7DF-FD5EFD50EBB5}"/>
              </a:ext>
            </a:extLst>
          </p:cNvPr>
          <p:cNvCxnSpPr>
            <a:cxnSpLocks/>
          </p:cNvCxnSpPr>
          <p:nvPr/>
        </p:nvCxnSpPr>
        <p:spPr>
          <a:xfrm>
            <a:off x="3114675" y="2153193"/>
            <a:ext cx="0" cy="132944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3ECCDB-61A3-4A2D-9873-60E6B65B79D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14675" y="2717627"/>
            <a:ext cx="249682" cy="911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C0F83F-E8AB-46FF-A277-2A0C3CA607C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114675" y="3482639"/>
            <a:ext cx="29595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AFAAD2-F340-4F69-A220-E40F951E4661}"/>
              </a:ext>
            </a:extLst>
          </p:cNvPr>
          <p:cNvCxnSpPr/>
          <p:nvPr/>
        </p:nvCxnSpPr>
        <p:spPr>
          <a:xfrm>
            <a:off x="5151025" y="2153193"/>
            <a:ext cx="0" cy="22187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C1E56D-C4BA-457B-8BA3-3420FDB36EB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51025" y="4334131"/>
            <a:ext cx="29595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4142EB-99C4-476B-AE92-82043F308A4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169519" y="2726744"/>
            <a:ext cx="27746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E72470-8B4B-49AE-BC23-597F3EA0AF5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151025" y="3529960"/>
            <a:ext cx="29595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FF9325-FA88-49F3-B673-7E196E333EB9}"/>
              </a:ext>
            </a:extLst>
          </p:cNvPr>
          <p:cNvCxnSpPr/>
          <p:nvPr/>
        </p:nvCxnSpPr>
        <p:spPr>
          <a:xfrm>
            <a:off x="7196110" y="2153193"/>
            <a:ext cx="0" cy="150555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BB945-86F9-4DF5-A799-F8A56ED98A0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187375" y="2793759"/>
            <a:ext cx="212700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919993A-75B2-4C43-BCC7-021E547B61A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204846" y="3596671"/>
            <a:ext cx="19522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2EDD4E5-A608-432E-969A-DCEDABE94A46}"/>
              </a:ext>
            </a:extLst>
          </p:cNvPr>
          <p:cNvSpPr/>
          <p:nvPr/>
        </p:nvSpPr>
        <p:spPr>
          <a:xfrm>
            <a:off x="1469574" y="4086317"/>
            <a:ext cx="1102174" cy="485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điểm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07C33-FAFD-4B0F-B105-D60F454F8E76}"/>
              </a:ext>
            </a:extLst>
          </p:cNvPr>
          <p:cNvCxnSpPr>
            <a:endCxn id="44" idx="1"/>
          </p:cNvCxnSpPr>
          <p:nvPr/>
        </p:nvCxnSpPr>
        <p:spPr>
          <a:xfrm flipV="1">
            <a:off x="1257300" y="4329240"/>
            <a:ext cx="212274" cy="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CB95C1-D959-4CF9-941E-4F406D35C01D}"/>
              </a:ext>
            </a:extLst>
          </p:cNvPr>
          <p:cNvSpPr txBox="1"/>
          <p:nvPr/>
        </p:nvSpPr>
        <p:spPr>
          <a:xfrm>
            <a:off x="1190625" y="4824248"/>
            <a:ext cx="667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HÌnh 3.2   Sơ đồ phân cấp chức năng cho quản trị</a:t>
            </a:r>
          </a:p>
        </p:txBody>
      </p:sp>
    </p:spTree>
    <p:extLst>
      <p:ext uri="{BB962C8B-B14F-4D97-AF65-F5344CB8AC3E}">
        <p14:creationId xmlns:p14="http://schemas.microsoft.com/office/powerpoint/2010/main" val="204536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 quản lý học tập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0EBFD-B7C0-419A-BB5D-75C13A932711}"/>
              </a:ext>
            </a:extLst>
          </p:cNvPr>
          <p:cNvSpPr/>
          <p:nvPr/>
        </p:nvSpPr>
        <p:spPr>
          <a:xfrm>
            <a:off x="1974399" y="1285874"/>
            <a:ext cx="2241361" cy="3673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DE47F-36E6-4C7F-903E-8E91447B89F6}"/>
              </a:ext>
            </a:extLst>
          </p:cNvPr>
          <p:cNvSpPr/>
          <p:nvPr/>
        </p:nvSpPr>
        <p:spPr>
          <a:xfrm>
            <a:off x="4223343" y="1285874"/>
            <a:ext cx="2346963" cy="3673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25FE8-0CD3-4AC5-9B30-DEBFFF9EE7B3}"/>
              </a:ext>
            </a:extLst>
          </p:cNvPr>
          <p:cNvSpPr/>
          <p:nvPr/>
        </p:nvSpPr>
        <p:spPr>
          <a:xfrm>
            <a:off x="1974400" y="942975"/>
            <a:ext cx="4588324" cy="3428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Sinh viên		 Hệ thống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D0C764-7A54-4D75-B196-13CFAF84E2AF}"/>
              </a:ext>
            </a:extLst>
          </p:cNvPr>
          <p:cNvSpPr/>
          <p:nvPr/>
        </p:nvSpPr>
        <p:spPr>
          <a:xfrm flipH="1">
            <a:off x="4124325" y="942975"/>
            <a:ext cx="45719" cy="4016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4E5AED-62EA-49B5-8F92-5D2417FC1F50}"/>
              </a:ext>
            </a:extLst>
          </p:cNvPr>
          <p:cNvSpPr/>
          <p:nvPr/>
        </p:nvSpPr>
        <p:spPr>
          <a:xfrm>
            <a:off x="2945334" y="1322485"/>
            <a:ext cx="190500" cy="2095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79D34-6F69-4731-A3EA-4503CFC17C09}"/>
              </a:ext>
            </a:extLst>
          </p:cNvPr>
          <p:cNvSpPr/>
          <p:nvPr/>
        </p:nvSpPr>
        <p:spPr>
          <a:xfrm>
            <a:off x="2242594" y="1733714"/>
            <a:ext cx="1550261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Nhập tài khoản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D0B1B0-3175-47BC-9156-8FDE40E102D8}"/>
              </a:ext>
            </a:extLst>
          </p:cNvPr>
          <p:cNvSpPr/>
          <p:nvPr/>
        </p:nvSpPr>
        <p:spPr>
          <a:xfrm>
            <a:off x="2242594" y="2177378"/>
            <a:ext cx="1595981" cy="44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Bấm hộp kiểm tra nguời máy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28671-AB45-49D2-8B43-AD47A65621BE}"/>
              </a:ext>
            </a:extLst>
          </p:cNvPr>
          <p:cNvSpPr/>
          <p:nvPr/>
        </p:nvSpPr>
        <p:spPr>
          <a:xfrm>
            <a:off x="4572000" y="2357437"/>
            <a:ext cx="1747971" cy="34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Xác nhận con nguời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6559E-D29B-4505-8188-2FC92CA85C88}"/>
              </a:ext>
            </a:extLst>
          </p:cNvPr>
          <p:cNvCxnSpPr/>
          <p:nvPr/>
        </p:nvCxnSpPr>
        <p:spPr>
          <a:xfrm>
            <a:off x="4705350" y="2700336"/>
            <a:ext cx="0" cy="28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7D7DC958-86AF-47D7-A406-8BF0F68ECB1A}"/>
              </a:ext>
            </a:extLst>
          </p:cNvPr>
          <p:cNvSpPr/>
          <p:nvPr/>
        </p:nvSpPr>
        <p:spPr>
          <a:xfrm>
            <a:off x="4593906" y="2981324"/>
            <a:ext cx="222888" cy="2000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4ED6C-40E5-4030-B8D0-8FF5E87A2FC4}"/>
              </a:ext>
            </a:extLst>
          </p:cNvPr>
          <p:cNvCxnSpPr/>
          <p:nvPr/>
        </p:nvCxnSpPr>
        <p:spPr>
          <a:xfrm>
            <a:off x="4836180" y="3081336"/>
            <a:ext cx="29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7D7884C-12F8-4225-9D72-36D629E7F0EF}"/>
              </a:ext>
            </a:extLst>
          </p:cNvPr>
          <p:cNvSpPr/>
          <p:nvPr/>
        </p:nvSpPr>
        <p:spPr>
          <a:xfrm>
            <a:off x="5177581" y="2840829"/>
            <a:ext cx="1142383" cy="4071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Xác nhận lại recaptcha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CA0CBD-A6D0-43AB-A07A-ACFA34BECD17}"/>
              </a:ext>
            </a:extLst>
          </p:cNvPr>
          <p:cNvCxnSpPr/>
          <p:nvPr/>
        </p:nvCxnSpPr>
        <p:spPr>
          <a:xfrm>
            <a:off x="4705350" y="3181349"/>
            <a:ext cx="0" cy="2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B54CD92-82CD-47CF-A069-53D78EFCE461}"/>
              </a:ext>
            </a:extLst>
          </p:cNvPr>
          <p:cNvSpPr/>
          <p:nvPr/>
        </p:nvSpPr>
        <p:spPr>
          <a:xfrm>
            <a:off x="4381499" y="3419475"/>
            <a:ext cx="1188085" cy="34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tài khoản mật khẩu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957C76-127E-4063-B414-58AA45B165FF}"/>
              </a:ext>
            </a:extLst>
          </p:cNvPr>
          <p:cNvSpPr txBox="1"/>
          <p:nvPr/>
        </p:nvSpPr>
        <p:spPr>
          <a:xfrm>
            <a:off x="4314037" y="3093954"/>
            <a:ext cx="656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774E6-952C-438E-9A65-5E6D92661147}"/>
              </a:ext>
            </a:extLst>
          </p:cNvPr>
          <p:cNvSpPr txBox="1"/>
          <p:nvPr/>
        </p:nvSpPr>
        <p:spPr>
          <a:xfrm>
            <a:off x="4780435" y="2871792"/>
            <a:ext cx="406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67EA44-89F1-465D-B01E-403287597B88}"/>
              </a:ext>
            </a:extLst>
          </p:cNvPr>
          <p:cNvCxnSpPr/>
          <p:nvPr/>
        </p:nvCxnSpPr>
        <p:spPr>
          <a:xfrm>
            <a:off x="4645873" y="3760709"/>
            <a:ext cx="0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2992B3F9-E5BD-4A48-8551-2505F2B4A387}"/>
              </a:ext>
            </a:extLst>
          </p:cNvPr>
          <p:cNvSpPr/>
          <p:nvPr/>
        </p:nvSpPr>
        <p:spPr>
          <a:xfrm>
            <a:off x="4525672" y="4049670"/>
            <a:ext cx="233204" cy="1874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27A428-62AF-4343-A07B-14DED2CCB3E9}"/>
              </a:ext>
            </a:extLst>
          </p:cNvPr>
          <p:cNvCxnSpPr>
            <a:cxnSpLocks/>
          </p:cNvCxnSpPr>
          <p:nvPr/>
        </p:nvCxnSpPr>
        <p:spPr>
          <a:xfrm>
            <a:off x="4771492" y="4143374"/>
            <a:ext cx="39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60EADD1-E14F-49DC-BBC1-E6906BA879C2}"/>
              </a:ext>
            </a:extLst>
          </p:cNvPr>
          <p:cNvSpPr/>
          <p:nvPr/>
        </p:nvSpPr>
        <p:spPr>
          <a:xfrm>
            <a:off x="5143647" y="3924716"/>
            <a:ext cx="1188084" cy="40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Sai tt đăng nhập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4252C7-E38C-4802-AB4D-E2ECFB050CDB}"/>
              </a:ext>
            </a:extLst>
          </p:cNvPr>
          <p:cNvSpPr/>
          <p:nvPr/>
        </p:nvSpPr>
        <p:spPr>
          <a:xfrm>
            <a:off x="2478408" y="4143374"/>
            <a:ext cx="1215429" cy="32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1D2AB4E-ED0B-492B-8738-4FDCC2EED6F1}"/>
              </a:ext>
            </a:extLst>
          </p:cNvPr>
          <p:cNvSpPr/>
          <p:nvPr/>
        </p:nvSpPr>
        <p:spPr>
          <a:xfrm>
            <a:off x="2953951" y="4630408"/>
            <a:ext cx="152378" cy="1659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ADC5955F-907B-4EA0-984E-7CC0A3CB475C}"/>
              </a:ext>
            </a:extLst>
          </p:cNvPr>
          <p:cNvSpPr/>
          <p:nvPr/>
        </p:nvSpPr>
        <p:spPr>
          <a:xfrm>
            <a:off x="2888666" y="4577127"/>
            <a:ext cx="258117" cy="26246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454781-8AB4-4667-9683-52AD1FAE871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3017725" y="1532035"/>
            <a:ext cx="22859" cy="2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927848-925C-47A7-8566-33F6BE72F449}"/>
              </a:ext>
            </a:extLst>
          </p:cNvPr>
          <p:cNvCxnSpPr/>
          <p:nvPr/>
        </p:nvCxnSpPr>
        <p:spPr>
          <a:xfrm>
            <a:off x="2991168" y="2009939"/>
            <a:ext cx="0" cy="16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13D294-73FB-48A2-AFEA-A501DA9419AC}"/>
              </a:ext>
            </a:extLst>
          </p:cNvPr>
          <p:cNvCxnSpPr>
            <a:endCxn id="26" idx="1"/>
          </p:cNvCxnSpPr>
          <p:nvPr/>
        </p:nvCxnSpPr>
        <p:spPr>
          <a:xfrm>
            <a:off x="3853623" y="2357437"/>
            <a:ext cx="718377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CB3F08-6A9B-4406-8D21-B9DC05957439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693838" y="4237079"/>
            <a:ext cx="948436" cy="9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5A0CBE1-2C35-4ECF-A24E-7381AE9EF45E}"/>
              </a:ext>
            </a:extLst>
          </p:cNvPr>
          <p:cNvSpPr txBox="1"/>
          <p:nvPr/>
        </p:nvSpPr>
        <p:spPr>
          <a:xfrm>
            <a:off x="4730800" y="3903584"/>
            <a:ext cx="331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8ABF6F-0E97-4F7D-BC1A-E6D9FF2DD416}"/>
              </a:ext>
            </a:extLst>
          </p:cNvPr>
          <p:cNvSpPr txBox="1"/>
          <p:nvPr/>
        </p:nvSpPr>
        <p:spPr>
          <a:xfrm>
            <a:off x="4162989" y="3990857"/>
            <a:ext cx="490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C7CB96A-AAE9-4534-AD1C-A18EA3825A39}"/>
              </a:ext>
            </a:extLst>
          </p:cNvPr>
          <p:cNvCxnSpPr>
            <a:endCxn id="47" idx="0"/>
          </p:cNvCxnSpPr>
          <p:nvPr/>
        </p:nvCxnSpPr>
        <p:spPr>
          <a:xfrm>
            <a:off x="2991169" y="4436498"/>
            <a:ext cx="2655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09851-D67E-4450-B073-605F7078ED3E}"/>
              </a:ext>
            </a:extLst>
          </p:cNvPr>
          <p:cNvSpPr txBox="1"/>
          <p:nvPr/>
        </p:nvSpPr>
        <p:spPr>
          <a:xfrm>
            <a:off x="6818548" y="1472104"/>
            <a:ext cx="2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hoạt động cho chức năng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131173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 quản lý học tập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DB5F41-9FE4-408D-9D19-AAA659D0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7" y="1002391"/>
            <a:ext cx="5993753" cy="35907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EDEB0-D719-4C1A-BE97-41EE6A7E85CD}"/>
              </a:ext>
            </a:extLst>
          </p:cNvPr>
          <p:cNvSpPr txBox="1"/>
          <p:nvPr/>
        </p:nvSpPr>
        <p:spPr>
          <a:xfrm>
            <a:off x="1615737" y="4663217"/>
            <a:ext cx="613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Hình 3.4 Sơ đồ tuần tự cho chức năng đăng ký học</a:t>
            </a:r>
          </a:p>
        </p:txBody>
      </p:sp>
    </p:spTree>
    <p:extLst>
      <p:ext uri="{BB962C8B-B14F-4D97-AF65-F5344CB8AC3E}">
        <p14:creationId xmlns:p14="http://schemas.microsoft.com/office/powerpoint/2010/main" val="273680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469575" y="183950"/>
            <a:ext cx="7362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và triển khai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9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916B2-7925-4300-B950-4A4DC731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61" y="1195387"/>
            <a:ext cx="5345409" cy="2898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55957-64CC-477A-89C1-088B9980C992}"/>
              </a:ext>
            </a:extLst>
          </p:cNvPr>
          <p:cNvSpPr txBox="1"/>
          <p:nvPr/>
        </p:nvSpPr>
        <p:spPr>
          <a:xfrm>
            <a:off x="1927261" y="4189228"/>
            <a:ext cx="545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Hình 4.1  Các 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379219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861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Office Theme</vt:lpstr>
      <vt:lpstr>XÂY DỰNG HỆ THỐNG QUẢN LÝ  HỌC TẬP</vt:lpstr>
      <vt:lpstr>Nội dung chính</vt:lpstr>
      <vt:lpstr>Đặt vấn đề</vt:lpstr>
      <vt:lpstr>2. Tổng quan về hệ thống</vt:lpstr>
      <vt:lpstr>3. Phân tích và thiết kế hệ thống quản lý học tập</vt:lpstr>
      <vt:lpstr>3. Phân tích và thiết kế hệ thống quản lý học tập</vt:lpstr>
      <vt:lpstr>3. Phân tích và thiết kế hệ thống quản lý học tập</vt:lpstr>
      <vt:lpstr>3. Phân tích và thiết kế hệ thống quản lý học tập</vt:lpstr>
      <vt:lpstr>4. Xây dựng và triển khai</vt:lpstr>
      <vt:lpstr>4. Xây dựng và triển khai</vt:lpstr>
      <vt:lpstr>4. Xây dựng và triển khai</vt:lpstr>
      <vt:lpstr>4. Xây dựng và triển khai</vt:lpstr>
      <vt:lpstr>4. Xây dựng và triển khai</vt:lpstr>
      <vt:lpstr>4. Xây dựng và triển khai</vt:lpstr>
      <vt:lpstr>5. Kết luận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 HỌC TẬP</dc:title>
  <cp:lastModifiedBy>Vu Van Hung 20161997</cp:lastModifiedBy>
  <cp:revision>51</cp:revision>
  <dcterms:modified xsi:type="dcterms:W3CDTF">2021-01-27T22:31:46Z</dcterms:modified>
</cp:coreProperties>
</file>