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4"/>
    <p:restoredTop sz="94662"/>
  </p:normalViewPr>
  <p:slideViewPr>
    <p:cSldViewPr snapToGrid="0">
      <p:cViewPr varScale="1">
        <p:scale>
          <a:sx n="153" d="100"/>
          <a:sy n="153" d="100"/>
        </p:scale>
        <p:origin x="1320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64"/>
    </p:cViewPr>
  </p:outlin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image" Target="../media/image5.jp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5.jpg"/><Relationship Id="rId6" Type="http://schemas.openxmlformats.org/officeDocument/2006/relationships/image" Target="../media/image11.png"/><Relationship Id="rId5" Type="http://schemas.openxmlformats.org/officeDocument/2006/relationships/image" Target="../media/image7.jpeg"/><Relationship Id="rId4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B1BC9C-4044-4D7D-8075-3089CCC66918}" type="doc">
      <dgm:prSet loTypeId="urn:microsoft.com/office/officeart/2008/layout/CircularPictureCallout" loCatId="picture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6DCE379-ED40-4678-861F-6287BB8751CE}">
      <dgm:prSet phldrT="[Text]"/>
      <dgm:spPr/>
      <dgm:t>
        <a:bodyPr/>
        <a:lstStyle/>
        <a:p>
          <a:endParaRPr lang="en-US"/>
        </a:p>
      </dgm:t>
    </dgm:pt>
    <dgm:pt modelId="{4DB2F5F2-DFCA-452A-B2A9-49EA05BD5768}" type="parTrans" cxnId="{956238EC-A77B-4310-AB35-58DA0DB2D847}">
      <dgm:prSet/>
      <dgm:spPr/>
      <dgm:t>
        <a:bodyPr/>
        <a:lstStyle/>
        <a:p>
          <a:endParaRPr lang="en-US"/>
        </a:p>
      </dgm:t>
    </dgm:pt>
    <dgm:pt modelId="{D6CB5A9B-86B3-4B45-AC9D-51F2A5813905}" type="sibTrans" cxnId="{956238EC-A77B-4310-AB35-58DA0DB2D847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B8C1EFF6-208B-41CB-850B-F3F28294DDD9}">
      <dgm:prSet phldrT="[Text]"/>
      <dgm:spPr/>
      <dgm:t>
        <a:bodyPr/>
        <a:lstStyle/>
        <a:p>
          <a:endParaRPr lang="en-US" dirty="0"/>
        </a:p>
      </dgm:t>
    </dgm:pt>
    <dgm:pt modelId="{AD880F05-2B65-4D61-9BA7-BD6CAC9D54CC}" type="parTrans" cxnId="{3CBB15FE-2AE3-4EE6-B503-40CC37B0100F}">
      <dgm:prSet/>
      <dgm:spPr/>
      <dgm:t>
        <a:bodyPr/>
        <a:lstStyle/>
        <a:p>
          <a:endParaRPr lang="en-US"/>
        </a:p>
      </dgm:t>
    </dgm:pt>
    <dgm:pt modelId="{D47B89DA-3C7C-4127-A238-8A8D004D1ED6}" type="sibTrans" cxnId="{3CBB15FE-2AE3-4EE6-B503-40CC37B0100F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67AEFA92-E865-4390-8A4C-C01C725EEA82}">
      <dgm:prSet phldrT="[Text]"/>
      <dgm:spPr/>
      <dgm:t>
        <a:bodyPr/>
        <a:lstStyle/>
        <a:p>
          <a:endParaRPr lang="en-US" dirty="0"/>
        </a:p>
      </dgm:t>
    </dgm:pt>
    <dgm:pt modelId="{A3E8C230-4825-42B2-B7C7-844332DBE840}" type="parTrans" cxnId="{58793FBF-D06A-444A-9C7B-5CAD31B5699D}">
      <dgm:prSet/>
      <dgm:spPr/>
      <dgm:t>
        <a:bodyPr/>
        <a:lstStyle/>
        <a:p>
          <a:endParaRPr lang="en-US"/>
        </a:p>
      </dgm:t>
    </dgm:pt>
    <dgm:pt modelId="{7251F2FC-1BB7-40C5-8B29-B8FCFD5F4AB5}" type="sibTrans" cxnId="{58793FBF-D06A-444A-9C7B-5CAD31B5699D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</dgm:spPr>
      <dgm:t>
        <a:bodyPr/>
        <a:lstStyle/>
        <a:p>
          <a:endParaRPr lang="en-US"/>
        </a:p>
      </dgm:t>
    </dgm:pt>
    <dgm:pt modelId="{D8A0CD9F-72C9-47D1-98C9-2957ECB2A5B3}">
      <dgm:prSet/>
      <dgm:spPr/>
      <dgm:t>
        <a:bodyPr/>
        <a:lstStyle/>
        <a:p>
          <a:endParaRPr lang="en-US"/>
        </a:p>
      </dgm:t>
    </dgm:pt>
    <dgm:pt modelId="{6C422C12-B93F-4D2F-ABEB-51186D6B7798}" type="parTrans" cxnId="{18D65FE7-F35A-49E0-8F17-D3B42F492466}">
      <dgm:prSet/>
      <dgm:spPr/>
      <dgm:t>
        <a:bodyPr/>
        <a:lstStyle/>
        <a:p>
          <a:endParaRPr lang="en-US"/>
        </a:p>
      </dgm:t>
    </dgm:pt>
    <dgm:pt modelId="{CAD56047-475E-40D0-B48E-22BF8AA293E7}" type="sibTrans" cxnId="{18D65FE7-F35A-49E0-8F17-D3B42F492466}">
      <dgm:prSet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n-US"/>
        </a:p>
      </dgm:t>
    </dgm:pt>
    <dgm:pt modelId="{0B532928-2727-455A-9229-4EAD5ED38B82}">
      <dgm:prSet phldrT="[Text]"/>
      <dgm:spPr/>
      <dgm:t>
        <a:bodyPr/>
        <a:lstStyle/>
        <a:p>
          <a:endParaRPr lang="en-US" dirty="0"/>
        </a:p>
      </dgm:t>
    </dgm:pt>
    <dgm:pt modelId="{7C6478C6-ADE0-4CC5-8173-9ED9EBF9A6AB}" type="parTrans" cxnId="{F6608197-90D5-4391-808A-F37F8A4E0EA1}">
      <dgm:prSet/>
      <dgm:spPr/>
      <dgm:t>
        <a:bodyPr/>
        <a:lstStyle/>
        <a:p>
          <a:endParaRPr lang="en-US"/>
        </a:p>
      </dgm:t>
    </dgm:pt>
    <dgm:pt modelId="{BE4C8007-BC78-42CE-BE7D-E68B736BA94D}" type="sibTrans" cxnId="{F6608197-90D5-4391-808A-F37F8A4E0EA1}">
      <dgm:prSet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</dgm:spPr>
      <dgm:t>
        <a:bodyPr/>
        <a:lstStyle/>
        <a:p>
          <a:endParaRPr lang="en-US"/>
        </a:p>
      </dgm:t>
    </dgm:pt>
    <dgm:pt modelId="{104D27CE-6566-447B-9228-012822A43288}">
      <dgm:prSet phldrT="[Text]"/>
      <dgm:spPr/>
      <dgm:t>
        <a:bodyPr/>
        <a:lstStyle/>
        <a:p>
          <a:endParaRPr lang="en-US" dirty="0"/>
        </a:p>
      </dgm:t>
    </dgm:pt>
    <dgm:pt modelId="{C3B3FBEF-E44D-4A80-8B40-A85B85A212D7}" type="sibTrans" cxnId="{6FE3CF27-231D-4140-8923-94C6BEAC7397}">
      <dgm:prSet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en-US"/>
        </a:p>
      </dgm:t>
    </dgm:pt>
    <dgm:pt modelId="{C4CE3005-51E3-4A00-8434-58765CABBA51}" type="parTrans" cxnId="{6FE3CF27-231D-4140-8923-94C6BEAC7397}">
      <dgm:prSet/>
      <dgm:spPr/>
      <dgm:t>
        <a:bodyPr/>
        <a:lstStyle/>
        <a:p>
          <a:endParaRPr lang="en-US"/>
        </a:p>
      </dgm:t>
    </dgm:pt>
    <dgm:pt modelId="{956DD457-A624-A146-8C96-66A2E86CF1A0}">
      <dgm:prSet/>
      <dgm:spPr/>
      <dgm:t>
        <a:bodyPr/>
        <a:lstStyle/>
        <a:p>
          <a:endParaRPr lang="en-US"/>
        </a:p>
      </dgm:t>
    </dgm:pt>
    <dgm:pt modelId="{F4D0DABB-B42E-5543-8BB0-1996A4EB4944}" type="parTrans" cxnId="{71E5D5E2-FD21-E14A-8144-EC8275353FB0}">
      <dgm:prSet/>
      <dgm:spPr/>
      <dgm:t>
        <a:bodyPr/>
        <a:lstStyle/>
        <a:p>
          <a:endParaRPr lang="en-US"/>
        </a:p>
      </dgm:t>
    </dgm:pt>
    <dgm:pt modelId="{4F121CDE-3F16-BF4F-AB6B-50E886D1A457}" type="sibTrans" cxnId="{71E5D5E2-FD21-E14A-8144-EC8275353FB0}">
      <dgm:prSet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  <dgm:t>
        <a:bodyPr/>
        <a:lstStyle/>
        <a:p>
          <a:endParaRPr lang="en-US"/>
        </a:p>
      </dgm:t>
    </dgm:pt>
    <dgm:pt modelId="{78802CC3-C8A1-154E-BDB0-F56B14BDFF92}" type="pres">
      <dgm:prSet presAssocID="{95B1BC9C-4044-4D7D-8075-3089CCC66918}" presName="Name0" presStyleCnt="0">
        <dgm:presLayoutVars>
          <dgm:chMax val="7"/>
          <dgm:chPref val="7"/>
          <dgm:dir/>
        </dgm:presLayoutVars>
      </dgm:prSet>
      <dgm:spPr/>
    </dgm:pt>
    <dgm:pt modelId="{BDAE041F-0498-F74B-AE9D-98B157A30D93}" type="pres">
      <dgm:prSet presAssocID="{95B1BC9C-4044-4D7D-8075-3089CCC66918}" presName="Name1" presStyleCnt="0"/>
      <dgm:spPr/>
    </dgm:pt>
    <dgm:pt modelId="{99604520-B2E8-7944-B1B2-C6791737A736}" type="pres">
      <dgm:prSet presAssocID="{D6CB5A9B-86B3-4B45-AC9D-51F2A5813905}" presName="picture_1" presStyleCnt="0"/>
      <dgm:spPr/>
    </dgm:pt>
    <dgm:pt modelId="{D6BC249C-F1CC-2444-9E8A-6427254254D0}" type="pres">
      <dgm:prSet presAssocID="{D6CB5A9B-86B3-4B45-AC9D-51F2A5813905}" presName="pictureRepeatNode" presStyleLbl="alignImgPlace1" presStyleIdx="0" presStyleCnt="7" custScaleX="87438" custScaleY="89844"/>
      <dgm:spPr/>
    </dgm:pt>
    <dgm:pt modelId="{7067B517-D1DD-8D48-8C3D-2DA29466D5ED}" type="pres">
      <dgm:prSet presAssocID="{E6DCE379-ED40-4678-861F-6287BB8751CE}" presName="text_1" presStyleLbl="node1" presStyleIdx="0" presStyleCnt="0">
        <dgm:presLayoutVars>
          <dgm:bulletEnabled val="1"/>
        </dgm:presLayoutVars>
      </dgm:prSet>
      <dgm:spPr/>
    </dgm:pt>
    <dgm:pt modelId="{3E2BE1DA-B9A5-8647-A0F1-ACDEC055C33F}" type="pres">
      <dgm:prSet presAssocID="{CAD56047-475E-40D0-B48E-22BF8AA293E7}" presName="picture_2" presStyleCnt="0"/>
      <dgm:spPr/>
    </dgm:pt>
    <dgm:pt modelId="{794818CB-4E46-354D-A2CC-2DE0EE09D385}" type="pres">
      <dgm:prSet presAssocID="{CAD56047-475E-40D0-B48E-22BF8AA293E7}" presName="pictureRepeatNode" presStyleLbl="alignImgPlace1" presStyleIdx="1" presStyleCnt="7" custScaleX="155048" custScaleY="116474" custLinFactX="-53435" custLinFactNeighborX="-100000" custLinFactNeighborY="-1561"/>
      <dgm:spPr/>
    </dgm:pt>
    <dgm:pt modelId="{1A160EA5-2589-A645-93B3-18BBB13CB939}" type="pres">
      <dgm:prSet presAssocID="{D8A0CD9F-72C9-47D1-98C9-2957ECB2A5B3}" presName="line_2" presStyleLbl="parChTrans1D1" presStyleIdx="0" presStyleCnt="6" custFlipVert="1" custSzY="45720" custScaleX="58036" custLinFactY="100000" custLinFactNeighborX="-2546" custLinFactNeighborY="154000"/>
      <dgm:spPr/>
    </dgm:pt>
    <dgm:pt modelId="{8055C29D-9B5D-B148-B930-F2F19B0C4FB5}" type="pres">
      <dgm:prSet presAssocID="{D8A0CD9F-72C9-47D1-98C9-2957ECB2A5B3}" presName="textparent_2" presStyleLbl="node1" presStyleIdx="0" presStyleCnt="0"/>
      <dgm:spPr/>
    </dgm:pt>
    <dgm:pt modelId="{73B2AB66-12AA-474E-87F4-BE74D4F240FF}" type="pres">
      <dgm:prSet presAssocID="{D8A0CD9F-72C9-47D1-98C9-2957ECB2A5B3}" presName="text_2" presStyleLbl="revTx" presStyleIdx="0" presStyleCnt="6">
        <dgm:presLayoutVars>
          <dgm:bulletEnabled val="1"/>
        </dgm:presLayoutVars>
      </dgm:prSet>
      <dgm:spPr/>
    </dgm:pt>
    <dgm:pt modelId="{1C2F60DA-1C6B-1A4B-8370-19A1E23BB15D}" type="pres">
      <dgm:prSet presAssocID="{D47B89DA-3C7C-4127-A238-8A8D004D1ED6}" presName="picture_3" presStyleCnt="0"/>
      <dgm:spPr/>
    </dgm:pt>
    <dgm:pt modelId="{9280F6FA-1903-7D4E-9B45-DD906C153775}" type="pres">
      <dgm:prSet presAssocID="{D47B89DA-3C7C-4127-A238-8A8D004D1ED6}" presName="pictureRepeatNode" presStyleLbl="alignImgPlace1" presStyleIdx="2" presStyleCnt="7" custScaleX="144733" custScaleY="95509" custLinFactX="23292" custLinFactNeighborX="100000" custLinFactNeighborY="7498"/>
      <dgm:spPr/>
    </dgm:pt>
    <dgm:pt modelId="{2FF8EF64-A2EC-F247-8E0F-94E7CC0DC7B1}" type="pres">
      <dgm:prSet presAssocID="{B8C1EFF6-208B-41CB-850B-F3F28294DDD9}" presName="line_3" presStyleLbl="parChTrans1D1" presStyleIdx="1" presStyleCnt="6" custFlipVert="1" custSzY="47494" custScaleX="137129" custLinFactY="100000" custLinFactNeighborX="368" custLinFactNeighborY="128600"/>
      <dgm:spPr/>
    </dgm:pt>
    <dgm:pt modelId="{726378FE-BF81-B24E-8806-54CF72CF0A89}" type="pres">
      <dgm:prSet presAssocID="{B8C1EFF6-208B-41CB-850B-F3F28294DDD9}" presName="textparent_3" presStyleLbl="node1" presStyleIdx="0" presStyleCnt="0"/>
      <dgm:spPr/>
    </dgm:pt>
    <dgm:pt modelId="{718405C1-A4CA-284D-904F-A75C143FDFD8}" type="pres">
      <dgm:prSet presAssocID="{B8C1EFF6-208B-41CB-850B-F3F28294DDD9}" presName="text_3" presStyleLbl="revTx" presStyleIdx="1" presStyleCnt="6">
        <dgm:presLayoutVars>
          <dgm:bulletEnabled val="1"/>
        </dgm:presLayoutVars>
      </dgm:prSet>
      <dgm:spPr/>
    </dgm:pt>
    <dgm:pt modelId="{1202915D-1762-DC49-BBD5-01A849912ED5}" type="pres">
      <dgm:prSet presAssocID="{C3B3FBEF-E44D-4A80-8B40-A85B85A212D7}" presName="picture_4" presStyleCnt="0"/>
      <dgm:spPr/>
    </dgm:pt>
    <dgm:pt modelId="{40D5C552-C013-F041-851E-95062DFCFC9A}" type="pres">
      <dgm:prSet presAssocID="{C3B3FBEF-E44D-4A80-8B40-A85B85A212D7}" presName="pictureRepeatNode" presStyleLbl="alignImgPlace1" presStyleIdx="3" presStyleCnt="7" custScaleX="149738" custScaleY="105309" custLinFactNeighborX="13059" custLinFactNeighborY="6243"/>
      <dgm:spPr/>
    </dgm:pt>
    <dgm:pt modelId="{CB32C92E-7EBF-414F-B0D9-495875991970}" type="pres">
      <dgm:prSet presAssocID="{104D27CE-6566-447B-9228-012822A43288}" presName="line_4" presStyleLbl="parChTrans1D1" presStyleIdx="2" presStyleCnt="6" custFlipVert="1" custSzY="45720" custScaleX="101806" custLinFactY="100000" custLinFactNeighborY="179400"/>
      <dgm:spPr/>
    </dgm:pt>
    <dgm:pt modelId="{58B4F3E9-5F54-F046-9A31-CDB8C9E704C0}" type="pres">
      <dgm:prSet presAssocID="{104D27CE-6566-447B-9228-012822A43288}" presName="textparent_4" presStyleLbl="node1" presStyleIdx="0" presStyleCnt="0"/>
      <dgm:spPr/>
    </dgm:pt>
    <dgm:pt modelId="{61F8A587-F16F-054A-9130-B5CB774BE665}" type="pres">
      <dgm:prSet presAssocID="{104D27CE-6566-447B-9228-012822A43288}" presName="text_4" presStyleLbl="revTx" presStyleIdx="2" presStyleCnt="6">
        <dgm:presLayoutVars>
          <dgm:bulletEnabled val="1"/>
        </dgm:presLayoutVars>
      </dgm:prSet>
      <dgm:spPr/>
    </dgm:pt>
    <dgm:pt modelId="{A3956B19-6CA8-B340-8747-443C6B30DC3F}" type="pres">
      <dgm:prSet presAssocID="{7251F2FC-1BB7-40C5-8B29-B8FCFD5F4AB5}" presName="picture_5" presStyleCnt="0"/>
      <dgm:spPr/>
    </dgm:pt>
    <dgm:pt modelId="{2C05AAFE-6FA4-B44F-85A4-ABDC36C452CB}" type="pres">
      <dgm:prSet presAssocID="{7251F2FC-1BB7-40C5-8B29-B8FCFD5F4AB5}" presName="pictureRepeatNode" presStyleLbl="alignImgPlace1" presStyleIdx="4" presStyleCnt="7" custScaleX="153236" custScaleY="151171" custLinFactX="93421" custLinFactNeighborX="100000" custLinFactNeighborY="0"/>
      <dgm:spPr/>
    </dgm:pt>
    <dgm:pt modelId="{F182DE93-1FDA-514A-A9E0-EE8E9D82B994}" type="pres">
      <dgm:prSet presAssocID="{67AEFA92-E865-4390-8A4C-C01C725EEA82}" presName="line_5" presStyleLbl="parChTrans1D1" presStyleIdx="3" presStyleCnt="6" custFlipVert="1" custSzY="45720" custScaleX="142363" custLinFactY="27000" custLinFactNeighborX="298" custLinFactNeighborY="100000"/>
      <dgm:spPr/>
    </dgm:pt>
    <dgm:pt modelId="{9E902E1D-F2BF-ED49-A96B-A259D61AB981}" type="pres">
      <dgm:prSet presAssocID="{67AEFA92-E865-4390-8A4C-C01C725EEA82}" presName="textparent_5" presStyleLbl="node1" presStyleIdx="0" presStyleCnt="0"/>
      <dgm:spPr/>
    </dgm:pt>
    <dgm:pt modelId="{3385A3E9-BBBD-774F-8846-2D43FB005231}" type="pres">
      <dgm:prSet presAssocID="{67AEFA92-E865-4390-8A4C-C01C725EEA82}" presName="text_5" presStyleLbl="revTx" presStyleIdx="3" presStyleCnt="6">
        <dgm:presLayoutVars>
          <dgm:bulletEnabled val="1"/>
        </dgm:presLayoutVars>
      </dgm:prSet>
      <dgm:spPr/>
    </dgm:pt>
    <dgm:pt modelId="{AB2256C8-60A7-5C40-8363-A2EFA01C8619}" type="pres">
      <dgm:prSet presAssocID="{4F121CDE-3F16-BF4F-AB6B-50E886D1A457}" presName="picture_6" presStyleCnt="0"/>
      <dgm:spPr/>
    </dgm:pt>
    <dgm:pt modelId="{5E4BB33E-8FB5-A748-9784-CB442AD11EB9}" type="pres">
      <dgm:prSet presAssocID="{4F121CDE-3F16-BF4F-AB6B-50E886D1A457}" presName="pictureRepeatNode" presStyleLbl="alignImgPlace1" presStyleIdx="5" presStyleCnt="7" custScaleX="159001" custScaleY="84168"/>
      <dgm:spPr/>
    </dgm:pt>
    <dgm:pt modelId="{F6C412A0-FA20-3B44-9808-B778B2807326}" type="pres">
      <dgm:prSet presAssocID="{956DD457-A624-A146-8C96-66A2E86CF1A0}" presName="line_6" presStyleLbl="parChTrans1D1" presStyleIdx="4" presStyleCnt="6" custLinFactY="1600" custLinFactNeighborX="368" custLinFactNeighborY="100000"/>
      <dgm:spPr/>
    </dgm:pt>
    <dgm:pt modelId="{0DB35EBB-7AD6-A24A-94F2-8479B88FCD8F}" type="pres">
      <dgm:prSet presAssocID="{956DD457-A624-A146-8C96-66A2E86CF1A0}" presName="textparent_6" presStyleLbl="node1" presStyleIdx="0" presStyleCnt="0"/>
      <dgm:spPr/>
    </dgm:pt>
    <dgm:pt modelId="{9848BCED-04E9-5548-80D6-B4FFD3970227}" type="pres">
      <dgm:prSet presAssocID="{956DD457-A624-A146-8C96-66A2E86CF1A0}" presName="text_6" presStyleLbl="revTx" presStyleIdx="4" presStyleCnt="6">
        <dgm:presLayoutVars>
          <dgm:bulletEnabled val="1"/>
        </dgm:presLayoutVars>
      </dgm:prSet>
      <dgm:spPr/>
    </dgm:pt>
    <dgm:pt modelId="{516A0915-DE07-844E-9D2F-3BC67F26C37D}" type="pres">
      <dgm:prSet presAssocID="{BE4C8007-BC78-42CE-BE7D-E68B736BA94D}" presName="picture_7" presStyleCnt="0"/>
      <dgm:spPr/>
    </dgm:pt>
    <dgm:pt modelId="{AF12587B-FAA9-1940-BCA0-6405D0E42BD5}" type="pres">
      <dgm:prSet presAssocID="{BE4C8007-BC78-42CE-BE7D-E68B736BA94D}" presName="pictureRepeatNode" presStyleLbl="alignImgPlace1" presStyleIdx="6" presStyleCnt="7" custScaleX="135513" custScaleY="82299" custLinFactNeighborX="47883" custLinFactNeighborY="-2493"/>
      <dgm:spPr/>
    </dgm:pt>
    <dgm:pt modelId="{2E25477A-3F67-2B46-BAB8-709C1D6D4091}" type="pres">
      <dgm:prSet presAssocID="{0B532928-2727-455A-9229-4EAD5ED38B82}" presName="line_7" presStyleLbl="parChTrans1D1" presStyleIdx="5" presStyleCnt="6" custLinFactNeighborX="700" custLinFactNeighborY="76200"/>
      <dgm:spPr/>
    </dgm:pt>
    <dgm:pt modelId="{D2C1D667-AD0E-B94E-B9DF-D713DC13B6BB}" type="pres">
      <dgm:prSet presAssocID="{0B532928-2727-455A-9229-4EAD5ED38B82}" presName="textparent_7" presStyleLbl="node1" presStyleIdx="0" presStyleCnt="0"/>
      <dgm:spPr/>
    </dgm:pt>
    <dgm:pt modelId="{03E02626-AC65-AF4F-994A-0B486EDF5401}" type="pres">
      <dgm:prSet presAssocID="{0B532928-2727-455A-9229-4EAD5ED38B82}" presName="text_7" presStyleLbl="revTx" presStyleIdx="5" presStyleCnt="6">
        <dgm:presLayoutVars>
          <dgm:bulletEnabled val="1"/>
        </dgm:presLayoutVars>
      </dgm:prSet>
      <dgm:spPr/>
    </dgm:pt>
  </dgm:ptLst>
  <dgm:cxnLst>
    <dgm:cxn modelId="{715B4414-E558-CE47-A264-E29531E75203}" type="presOf" srcId="{104D27CE-6566-447B-9228-012822A43288}" destId="{61F8A587-F16F-054A-9130-B5CB774BE665}" srcOrd="0" destOrd="0" presId="urn:microsoft.com/office/officeart/2008/layout/CircularPictureCallout"/>
    <dgm:cxn modelId="{773BFD1B-B40D-C247-980D-422F236D7215}" type="presOf" srcId="{D6CB5A9B-86B3-4B45-AC9D-51F2A5813905}" destId="{D6BC249C-F1CC-2444-9E8A-6427254254D0}" srcOrd="0" destOrd="0" presId="urn:microsoft.com/office/officeart/2008/layout/CircularPictureCallout"/>
    <dgm:cxn modelId="{6FE3CF27-231D-4140-8923-94C6BEAC7397}" srcId="{95B1BC9C-4044-4D7D-8075-3089CCC66918}" destId="{104D27CE-6566-447B-9228-012822A43288}" srcOrd="3" destOrd="0" parTransId="{C4CE3005-51E3-4A00-8434-58765CABBA51}" sibTransId="{C3B3FBEF-E44D-4A80-8B40-A85B85A212D7}"/>
    <dgm:cxn modelId="{AC2BA02F-31E8-2E45-BE98-E09BA8948612}" type="presOf" srcId="{BE4C8007-BC78-42CE-BE7D-E68B736BA94D}" destId="{AF12587B-FAA9-1940-BCA0-6405D0E42BD5}" srcOrd="0" destOrd="0" presId="urn:microsoft.com/office/officeart/2008/layout/CircularPictureCallout"/>
    <dgm:cxn modelId="{E31B0344-9E72-C049-8982-D9277C2E8109}" type="presOf" srcId="{D8A0CD9F-72C9-47D1-98C9-2957ECB2A5B3}" destId="{73B2AB66-12AA-474E-87F4-BE74D4F240FF}" srcOrd="0" destOrd="0" presId="urn:microsoft.com/office/officeart/2008/layout/CircularPictureCallout"/>
    <dgm:cxn modelId="{87446248-65F2-9644-849E-569F731BBE25}" type="presOf" srcId="{956DD457-A624-A146-8C96-66A2E86CF1A0}" destId="{9848BCED-04E9-5548-80D6-B4FFD3970227}" srcOrd="0" destOrd="0" presId="urn:microsoft.com/office/officeart/2008/layout/CircularPictureCallout"/>
    <dgm:cxn modelId="{30FF0F4B-2F94-544D-A099-2B543FBC5B54}" type="presOf" srcId="{67AEFA92-E865-4390-8A4C-C01C725EEA82}" destId="{3385A3E9-BBBD-774F-8846-2D43FB005231}" srcOrd="0" destOrd="0" presId="urn:microsoft.com/office/officeart/2008/layout/CircularPictureCallout"/>
    <dgm:cxn modelId="{D78C5976-5C66-AB49-A025-5AEF18A82F90}" type="presOf" srcId="{B8C1EFF6-208B-41CB-850B-F3F28294DDD9}" destId="{718405C1-A4CA-284D-904F-A75C143FDFD8}" srcOrd="0" destOrd="0" presId="urn:microsoft.com/office/officeart/2008/layout/CircularPictureCallout"/>
    <dgm:cxn modelId="{0540E07A-D7BD-CB4F-B7BA-C4B6E229290D}" type="presOf" srcId="{C3B3FBEF-E44D-4A80-8B40-A85B85A212D7}" destId="{40D5C552-C013-F041-851E-95062DFCFC9A}" srcOrd="0" destOrd="0" presId="urn:microsoft.com/office/officeart/2008/layout/CircularPictureCallout"/>
    <dgm:cxn modelId="{DF3E867F-1B6D-624A-BAD5-4CE416FE3683}" type="presOf" srcId="{CAD56047-475E-40D0-B48E-22BF8AA293E7}" destId="{794818CB-4E46-354D-A2CC-2DE0EE09D385}" srcOrd="0" destOrd="0" presId="urn:microsoft.com/office/officeart/2008/layout/CircularPictureCallout"/>
    <dgm:cxn modelId="{D81FC28E-BEC0-5E42-AACB-CEC2AFC81086}" type="presOf" srcId="{95B1BC9C-4044-4D7D-8075-3089CCC66918}" destId="{78802CC3-C8A1-154E-BDB0-F56B14BDFF92}" srcOrd="0" destOrd="0" presId="urn:microsoft.com/office/officeart/2008/layout/CircularPictureCallout"/>
    <dgm:cxn modelId="{0DA8BA93-AC11-394B-8C59-E6ED33DAC9F1}" type="presOf" srcId="{7251F2FC-1BB7-40C5-8B29-B8FCFD5F4AB5}" destId="{2C05AAFE-6FA4-B44F-85A4-ABDC36C452CB}" srcOrd="0" destOrd="0" presId="urn:microsoft.com/office/officeart/2008/layout/CircularPictureCallout"/>
    <dgm:cxn modelId="{F6608197-90D5-4391-808A-F37F8A4E0EA1}" srcId="{95B1BC9C-4044-4D7D-8075-3089CCC66918}" destId="{0B532928-2727-455A-9229-4EAD5ED38B82}" srcOrd="6" destOrd="0" parTransId="{7C6478C6-ADE0-4CC5-8173-9ED9EBF9A6AB}" sibTransId="{BE4C8007-BC78-42CE-BE7D-E68B736BA94D}"/>
    <dgm:cxn modelId="{5F609DB8-4AB4-1D4A-8539-3DBC9963C251}" type="presOf" srcId="{4F121CDE-3F16-BF4F-AB6B-50E886D1A457}" destId="{5E4BB33E-8FB5-A748-9784-CB442AD11EB9}" srcOrd="0" destOrd="0" presId="urn:microsoft.com/office/officeart/2008/layout/CircularPictureCallout"/>
    <dgm:cxn modelId="{D4E8C5BA-812F-7342-99A8-7BCC4C6D9EDF}" type="presOf" srcId="{D47B89DA-3C7C-4127-A238-8A8D004D1ED6}" destId="{9280F6FA-1903-7D4E-9B45-DD906C153775}" srcOrd="0" destOrd="0" presId="urn:microsoft.com/office/officeart/2008/layout/CircularPictureCallout"/>
    <dgm:cxn modelId="{58793FBF-D06A-444A-9C7B-5CAD31B5699D}" srcId="{95B1BC9C-4044-4D7D-8075-3089CCC66918}" destId="{67AEFA92-E865-4390-8A4C-C01C725EEA82}" srcOrd="4" destOrd="0" parTransId="{A3E8C230-4825-42B2-B7C7-844332DBE840}" sibTransId="{7251F2FC-1BB7-40C5-8B29-B8FCFD5F4AB5}"/>
    <dgm:cxn modelId="{E9C901C6-86BA-6447-B12A-4A2CB80FDA80}" type="presOf" srcId="{0B532928-2727-455A-9229-4EAD5ED38B82}" destId="{03E02626-AC65-AF4F-994A-0B486EDF5401}" srcOrd="0" destOrd="0" presId="urn:microsoft.com/office/officeart/2008/layout/CircularPictureCallout"/>
    <dgm:cxn modelId="{71E5D5E2-FD21-E14A-8144-EC8275353FB0}" srcId="{95B1BC9C-4044-4D7D-8075-3089CCC66918}" destId="{956DD457-A624-A146-8C96-66A2E86CF1A0}" srcOrd="5" destOrd="0" parTransId="{F4D0DABB-B42E-5543-8BB0-1996A4EB4944}" sibTransId="{4F121CDE-3F16-BF4F-AB6B-50E886D1A457}"/>
    <dgm:cxn modelId="{18D65FE7-F35A-49E0-8F17-D3B42F492466}" srcId="{95B1BC9C-4044-4D7D-8075-3089CCC66918}" destId="{D8A0CD9F-72C9-47D1-98C9-2957ECB2A5B3}" srcOrd="1" destOrd="0" parTransId="{6C422C12-B93F-4D2F-ABEB-51186D6B7798}" sibTransId="{CAD56047-475E-40D0-B48E-22BF8AA293E7}"/>
    <dgm:cxn modelId="{956238EC-A77B-4310-AB35-58DA0DB2D847}" srcId="{95B1BC9C-4044-4D7D-8075-3089CCC66918}" destId="{E6DCE379-ED40-4678-861F-6287BB8751CE}" srcOrd="0" destOrd="0" parTransId="{4DB2F5F2-DFCA-452A-B2A9-49EA05BD5768}" sibTransId="{D6CB5A9B-86B3-4B45-AC9D-51F2A5813905}"/>
    <dgm:cxn modelId="{8CEBA4F5-17BA-724B-8898-5B82A7BA27F6}" type="presOf" srcId="{E6DCE379-ED40-4678-861F-6287BB8751CE}" destId="{7067B517-D1DD-8D48-8C3D-2DA29466D5ED}" srcOrd="0" destOrd="0" presId="urn:microsoft.com/office/officeart/2008/layout/CircularPictureCallout"/>
    <dgm:cxn modelId="{3CBB15FE-2AE3-4EE6-B503-40CC37B0100F}" srcId="{95B1BC9C-4044-4D7D-8075-3089CCC66918}" destId="{B8C1EFF6-208B-41CB-850B-F3F28294DDD9}" srcOrd="2" destOrd="0" parTransId="{AD880F05-2B65-4D61-9BA7-BD6CAC9D54CC}" sibTransId="{D47B89DA-3C7C-4127-A238-8A8D004D1ED6}"/>
    <dgm:cxn modelId="{FCFD4E9D-D7F3-7C4F-AD97-A03335D1A1E7}" type="presParOf" srcId="{78802CC3-C8A1-154E-BDB0-F56B14BDFF92}" destId="{BDAE041F-0498-F74B-AE9D-98B157A30D93}" srcOrd="0" destOrd="0" presId="urn:microsoft.com/office/officeart/2008/layout/CircularPictureCallout"/>
    <dgm:cxn modelId="{91DDE67F-1139-DC42-92D6-3D91F0E7508F}" type="presParOf" srcId="{BDAE041F-0498-F74B-AE9D-98B157A30D93}" destId="{99604520-B2E8-7944-B1B2-C6791737A736}" srcOrd="0" destOrd="0" presId="urn:microsoft.com/office/officeart/2008/layout/CircularPictureCallout"/>
    <dgm:cxn modelId="{68D3A0E3-CD95-164F-A36A-8012DEA15D95}" type="presParOf" srcId="{99604520-B2E8-7944-B1B2-C6791737A736}" destId="{D6BC249C-F1CC-2444-9E8A-6427254254D0}" srcOrd="0" destOrd="0" presId="urn:microsoft.com/office/officeart/2008/layout/CircularPictureCallout"/>
    <dgm:cxn modelId="{AB1ECB3C-4AF7-0B4B-A6D8-3A2265F389E9}" type="presParOf" srcId="{BDAE041F-0498-F74B-AE9D-98B157A30D93}" destId="{7067B517-D1DD-8D48-8C3D-2DA29466D5ED}" srcOrd="1" destOrd="0" presId="urn:microsoft.com/office/officeart/2008/layout/CircularPictureCallout"/>
    <dgm:cxn modelId="{EF136D7E-796F-FC4C-9D92-8FA25C6E18EF}" type="presParOf" srcId="{BDAE041F-0498-F74B-AE9D-98B157A30D93}" destId="{3E2BE1DA-B9A5-8647-A0F1-ACDEC055C33F}" srcOrd="2" destOrd="0" presId="urn:microsoft.com/office/officeart/2008/layout/CircularPictureCallout"/>
    <dgm:cxn modelId="{B86CD6E4-61BE-7D47-989C-E5CE30EDB91E}" type="presParOf" srcId="{3E2BE1DA-B9A5-8647-A0F1-ACDEC055C33F}" destId="{794818CB-4E46-354D-A2CC-2DE0EE09D385}" srcOrd="0" destOrd="0" presId="urn:microsoft.com/office/officeart/2008/layout/CircularPictureCallout"/>
    <dgm:cxn modelId="{BCA155D6-92B8-6444-9A97-14602B345AFF}" type="presParOf" srcId="{BDAE041F-0498-F74B-AE9D-98B157A30D93}" destId="{1A160EA5-2589-A645-93B3-18BBB13CB939}" srcOrd="3" destOrd="0" presId="urn:microsoft.com/office/officeart/2008/layout/CircularPictureCallout"/>
    <dgm:cxn modelId="{0B9ACFB2-DED1-7F42-B6BF-8CE7795183CD}" type="presParOf" srcId="{BDAE041F-0498-F74B-AE9D-98B157A30D93}" destId="{8055C29D-9B5D-B148-B930-F2F19B0C4FB5}" srcOrd="4" destOrd="0" presId="urn:microsoft.com/office/officeart/2008/layout/CircularPictureCallout"/>
    <dgm:cxn modelId="{54DAED09-211A-7645-A672-49CFC40C3158}" type="presParOf" srcId="{8055C29D-9B5D-B148-B930-F2F19B0C4FB5}" destId="{73B2AB66-12AA-474E-87F4-BE74D4F240FF}" srcOrd="0" destOrd="0" presId="urn:microsoft.com/office/officeart/2008/layout/CircularPictureCallout"/>
    <dgm:cxn modelId="{F8C5BC8E-CFDF-F445-9E65-44FAC8785AE3}" type="presParOf" srcId="{BDAE041F-0498-F74B-AE9D-98B157A30D93}" destId="{1C2F60DA-1C6B-1A4B-8370-19A1E23BB15D}" srcOrd="5" destOrd="0" presId="urn:microsoft.com/office/officeart/2008/layout/CircularPictureCallout"/>
    <dgm:cxn modelId="{4DD497C2-96F0-F446-B63D-F6C1DF094C6E}" type="presParOf" srcId="{1C2F60DA-1C6B-1A4B-8370-19A1E23BB15D}" destId="{9280F6FA-1903-7D4E-9B45-DD906C153775}" srcOrd="0" destOrd="0" presId="urn:microsoft.com/office/officeart/2008/layout/CircularPictureCallout"/>
    <dgm:cxn modelId="{873D3B94-30C5-3344-8C3A-8D8627C1225C}" type="presParOf" srcId="{BDAE041F-0498-F74B-AE9D-98B157A30D93}" destId="{2FF8EF64-A2EC-F247-8E0F-94E7CC0DC7B1}" srcOrd="6" destOrd="0" presId="urn:microsoft.com/office/officeart/2008/layout/CircularPictureCallout"/>
    <dgm:cxn modelId="{BFDD6278-1060-DE4D-9A08-B2CF2889AF8E}" type="presParOf" srcId="{BDAE041F-0498-F74B-AE9D-98B157A30D93}" destId="{726378FE-BF81-B24E-8806-54CF72CF0A89}" srcOrd="7" destOrd="0" presId="urn:microsoft.com/office/officeart/2008/layout/CircularPictureCallout"/>
    <dgm:cxn modelId="{9DC1F20B-F1FF-7843-BD1D-D8065852DCDA}" type="presParOf" srcId="{726378FE-BF81-B24E-8806-54CF72CF0A89}" destId="{718405C1-A4CA-284D-904F-A75C143FDFD8}" srcOrd="0" destOrd="0" presId="urn:microsoft.com/office/officeart/2008/layout/CircularPictureCallout"/>
    <dgm:cxn modelId="{10E4580E-77DE-2F4E-BA43-54EB36C6BB00}" type="presParOf" srcId="{BDAE041F-0498-F74B-AE9D-98B157A30D93}" destId="{1202915D-1762-DC49-BBD5-01A849912ED5}" srcOrd="8" destOrd="0" presId="urn:microsoft.com/office/officeart/2008/layout/CircularPictureCallout"/>
    <dgm:cxn modelId="{FA57298B-C4D7-A548-8F86-C06D03CEC5C6}" type="presParOf" srcId="{1202915D-1762-DC49-BBD5-01A849912ED5}" destId="{40D5C552-C013-F041-851E-95062DFCFC9A}" srcOrd="0" destOrd="0" presId="urn:microsoft.com/office/officeart/2008/layout/CircularPictureCallout"/>
    <dgm:cxn modelId="{5F3EEFB4-CEDE-3944-9E40-DA70B0F9C95D}" type="presParOf" srcId="{BDAE041F-0498-F74B-AE9D-98B157A30D93}" destId="{CB32C92E-7EBF-414F-B0D9-495875991970}" srcOrd="9" destOrd="0" presId="urn:microsoft.com/office/officeart/2008/layout/CircularPictureCallout"/>
    <dgm:cxn modelId="{73EA0BBB-BAF4-1549-9C80-DC164E350C6B}" type="presParOf" srcId="{BDAE041F-0498-F74B-AE9D-98B157A30D93}" destId="{58B4F3E9-5F54-F046-9A31-CDB8C9E704C0}" srcOrd="10" destOrd="0" presId="urn:microsoft.com/office/officeart/2008/layout/CircularPictureCallout"/>
    <dgm:cxn modelId="{1CDAD04D-C626-7342-8005-2A1F901D7075}" type="presParOf" srcId="{58B4F3E9-5F54-F046-9A31-CDB8C9E704C0}" destId="{61F8A587-F16F-054A-9130-B5CB774BE665}" srcOrd="0" destOrd="0" presId="urn:microsoft.com/office/officeart/2008/layout/CircularPictureCallout"/>
    <dgm:cxn modelId="{CECA9306-A234-BD47-87A6-A8C9C0FB5DF5}" type="presParOf" srcId="{BDAE041F-0498-F74B-AE9D-98B157A30D93}" destId="{A3956B19-6CA8-B340-8747-443C6B30DC3F}" srcOrd="11" destOrd="0" presId="urn:microsoft.com/office/officeart/2008/layout/CircularPictureCallout"/>
    <dgm:cxn modelId="{39F21510-D023-594F-8C4E-5EAA14A4D13F}" type="presParOf" srcId="{A3956B19-6CA8-B340-8747-443C6B30DC3F}" destId="{2C05AAFE-6FA4-B44F-85A4-ABDC36C452CB}" srcOrd="0" destOrd="0" presId="urn:microsoft.com/office/officeart/2008/layout/CircularPictureCallout"/>
    <dgm:cxn modelId="{EFB30AFC-7F5B-B545-B6BE-2C6EEB4A8717}" type="presParOf" srcId="{BDAE041F-0498-F74B-AE9D-98B157A30D93}" destId="{F182DE93-1FDA-514A-A9E0-EE8E9D82B994}" srcOrd="12" destOrd="0" presId="urn:microsoft.com/office/officeart/2008/layout/CircularPictureCallout"/>
    <dgm:cxn modelId="{878C4BC0-133C-1544-80C8-D6229C63F37D}" type="presParOf" srcId="{BDAE041F-0498-F74B-AE9D-98B157A30D93}" destId="{9E902E1D-F2BF-ED49-A96B-A259D61AB981}" srcOrd="13" destOrd="0" presId="urn:microsoft.com/office/officeart/2008/layout/CircularPictureCallout"/>
    <dgm:cxn modelId="{17B5CEB4-9BC0-2944-8B17-E8AE73BC2D2D}" type="presParOf" srcId="{9E902E1D-F2BF-ED49-A96B-A259D61AB981}" destId="{3385A3E9-BBBD-774F-8846-2D43FB005231}" srcOrd="0" destOrd="0" presId="urn:microsoft.com/office/officeart/2008/layout/CircularPictureCallout"/>
    <dgm:cxn modelId="{3BEC64ED-EF0B-8B41-9E16-E242A9B95EEF}" type="presParOf" srcId="{BDAE041F-0498-F74B-AE9D-98B157A30D93}" destId="{AB2256C8-60A7-5C40-8363-A2EFA01C8619}" srcOrd="14" destOrd="0" presId="urn:microsoft.com/office/officeart/2008/layout/CircularPictureCallout"/>
    <dgm:cxn modelId="{2ADCD1AA-EE3C-904D-BA4C-EF6F33A7B321}" type="presParOf" srcId="{AB2256C8-60A7-5C40-8363-A2EFA01C8619}" destId="{5E4BB33E-8FB5-A748-9784-CB442AD11EB9}" srcOrd="0" destOrd="0" presId="urn:microsoft.com/office/officeart/2008/layout/CircularPictureCallout"/>
    <dgm:cxn modelId="{EA4417E9-1CC3-AC4B-9D36-39F460FCA450}" type="presParOf" srcId="{BDAE041F-0498-F74B-AE9D-98B157A30D93}" destId="{F6C412A0-FA20-3B44-9808-B778B2807326}" srcOrd="15" destOrd="0" presId="urn:microsoft.com/office/officeart/2008/layout/CircularPictureCallout"/>
    <dgm:cxn modelId="{091A81E9-98F0-5B48-9CF9-7EF02B7A5B35}" type="presParOf" srcId="{BDAE041F-0498-F74B-AE9D-98B157A30D93}" destId="{0DB35EBB-7AD6-A24A-94F2-8479B88FCD8F}" srcOrd="16" destOrd="0" presId="urn:microsoft.com/office/officeart/2008/layout/CircularPictureCallout"/>
    <dgm:cxn modelId="{CA60401F-F87A-BA45-9D9C-C7CD74166EF1}" type="presParOf" srcId="{0DB35EBB-7AD6-A24A-94F2-8479B88FCD8F}" destId="{9848BCED-04E9-5548-80D6-B4FFD3970227}" srcOrd="0" destOrd="0" presId="urn:microsoft.com/office/officeart/2008/layout/CircularPictureCallout"/>
    <dgm:cxn modelId="{8FE87DAF-EEFD-B643-BDC8-1FD9095D9B77}" type="presParOf" srcId="{BDAE041F-0498-F74B-AE9D-98B157A30D93}" destId="{516A0915-DE07-844E-9D2F-3BC67F26C37D}" srcOrd="17" destOrd="0" presId="urn:microsoft.com/office/officeart/2008/layout/CircularPictureCallout"/>
    <dgm:cxn modelId="{DD40473A-3E44-FA42-B88F-F0BA703FE69F}" type="presParOf" srcId="{516A0915-DE07-844E-9D2F-3BC67F26C37D}" destId="{AF12587B-FAA9-1940-BCA0-6405D0E42BD5}" srcOrd="0" destOrd="0" presId="urn:microsoft.com/office/officeart/2008/layout/CircularPictureCallout"/>
    <dgm:cxn modelId="{A256CF7E-B32A-6147-A8D3-9043CEC611CD}" type="presParOf" srcId="{BDAE041F-0498-F74B-AE9D-98B157A30D93}" destId="{2E25477A-3F67-2B46-BAB8-709C1D6D4091}" srcOrd="18" destOrd="0" presId="urn:microsoft.com/office/officeart/2008/layout/CircularPictureCallout"/>
    <dgm:cxn modelId="{1311AA0C-7586-394B-AB0C-F814232037E5}" type="presParOf" srcId="{BDAE041F-0498-F74B-AE9D-98B157A30D93}" destId="{D2C1D667-AD0E-B94E-B9DF-D713DC13B6BB}" srcOrd="19" destOrd="0" presId="urn:microsoft.com/office/officeart/2008/layout/CircularPictureCallout"/>
    <dgm:cxn modelId="{A6AE3A81-DA6C-D74A-B6A9-276C970A8F37}" type="presParOf" srcId="{D2C1D667-AD0E-B94E-B9DF-D713DC13B6BB}" destId="{03E02626-AC65-AF4F-994A-0B486EDF5401}" srcOrd="0" destOrd="0" presId="urn:microsoft.com/office/officeart/2008/layout/CircularPictureCallou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25477A-3F67-2B46-BAB8-709C1D6D4091}">
      <dsp:nvSpPr>
        <dsp:cNvPr id="0" name=""/>
        <dsp:cNvSpPr/>
      </dsp:nvSpPr>
      <dsp:spPr>
        <a:xfrm>
          <a:off x="2949586" y="3664624"/>
          <a:ext cx="3950150" cy="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C412A0-FA20-3B44-9808-B778B2807326}">
      <dsp:nvSpPr>
        <dsp:cNvPr id="0" name=""/>
        <dsp:cNvSpPr/>
      </dsp:nvSpPr>
      <dsp:spPr>
        <a:xfrm>
          <a:off x="2934366" y="3080054"/>
          <a:ext cx="3377920" cy="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82DE93-1FDA-514A-A9E0-EE8E9D82B994}">
      <dsp:nvSpPr>
        <dsp:cNvPr id="0" name=""/>
        <dsp:cNvSpPr/>
      </dsp:nvSpPr>
      <dsp:spPr>
        <a:xfrm flipV="1">
          <a:off x="2281601" y="2371068"/>
          <a:ext cx="4365163" cy="4572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2C92E-7EBF-414F-B0D9-495875991970}">
      <dsp:nvSpPr>
        <dsp:cNvPr id="0" name=""/>
        <dsp:cNvSpPr/>
      </dsp:nvSpPr>
      <dsp:spPr>
        <a:xfrm flipV="1">
          <a:off x="2894247" y="1683789"/>
          <a:ext cx="3121596" cy="4572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F8EF64-A2EC-F247-8E0F-94E7CC0DC7B1}">
      <dsp:nvSpPr>
        <dsp:cNvPr id="0" name=""/>
        <dsp:cNvSpPr/>
      </dsp:nvSpPr>
      <dsp:spPr>
        <a:xfrm flipV="1">
          <a:off x="2307272" y="969344"/>
          <a:ext cx="4632107" cy="47494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160EA5-2589-A645-93B3-18BBB13CB939}">
      <dsp:nvSpPr>
        <dsp:cNvPr id="0" name=""/>
        <dsp:cNvSpPr/>
      </dsp:nvSpPr>
      <dsp:spPr>
        <a:xfrm flipV="1">
          <a:off x="3650185" y="385661"/>
          <a:ext cx="2292509" cy="45720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BC249C-F1CC-2444-9E8A-6427254254D0}">
      <dsp:nvSpPr>
        <dsp:cNvPr id="0" name=""/>
        <dsp:cNvSpPr/>
      </dsp:nvSpPr>
      <dsp:spPr>
        <a:xfrm>
          <a:off x="1214265" y="222477"/>
          <a:ext cx="3415339" cy="350931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067B517-D1DD-8D48-8C3D-2DA29466D5ED}">
      <dsp:nvSpPr>
        <dsp:cNvPr id="0" name=""/>
        <dsp:cNvSpPr/>
      </dsp:nvSpPr>
      <dsp:spPr>
        <a:xfrm>
          <a:off x="1672011" y="2098223"/>
          <a:ext cx="2499848" cy="1288984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/>
        </a:p>
      </dsp:txBody>
      <dsp:txXfrm>
        <a:off x="1672011" y="2098223"/>
        <a:ext cx="2499848" cy="1288984"/>
      </dsp:txXfrm>
    </dsp:sp>
    <dsp:sp modelId="{794818CB-4E46-354D-A2CC-2DE0EE09D385}">
      <dsp:nvSpPr>
        <dsp:cNvPr id="0" name=""/>
        <dsp:cNvSpPr/>
      </dsp:nvSpPr>
      <dsp:spPr>
        <a:xfrm>
          <a:off x="5518893" y="-24130"/>
          <a:ext cx="908429" cy="68242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B2AB66-12AA-474E-87F4-BE74D4F240FF}">
      <dsp:nvSpPr>
        <dsp:cNvPr id="0" name=""/>
        <dsp:cNvSpPr/>
      </dsp:nvSpPr>
      <dsp:spPr>
        <a:xfrm>
          <a:off x="7165037" y="24130"/>
          <a:ext cx="242577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7165037" y="24130"/>
        <a:ext cx="242577" cy="585901"/>
      </dsp:txXfrm>
    </dsp:sp>
    <dsp:sp modelId="{9280F6FA-1903-7D4E-9B45-DD906C153775}">
      <dsp:nvSpPr>
        <dsp:cNvPr id="0" name=""/>
        <dsp:cNvSpPr/>
      </dsp:nvSpPr>
      <dsp:spPr>
        <a:xfrm>
          <a:off x="6598229" y="674931"/>
          <a:ext cx="847993" cy="5595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18405C1-A4CA-284D-904F-A75C143FDFD8}">
      <dsp:nvSpPr>
        <dsp:cNvPr id="0" name=""/>
        <dsp:cNvSpPr/>
      </dsp:nvSpPr>
      <dsp:spPr>
        <a:xfrm>
          <a:off x="6592806" y="617844"/>
          <a:ext cx="299800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6592806" y="617844"/>
        <a:ext cx="299800" cy="585901"/>
      </dsp:txXfrm>
    </dsp:sp>
    <dsp:sp modelId="{40D5C552-C013-F041-851E-95062DFCFC9A}">
      <dsp:nvSpPr>
        <dsp:cNvPr id="0" name=""/>
        <dsp:cNvSpPr/>
      </dsp:nvSpPr>
      <dsp:spPr>
        <a:xfrm>
          <a:off x="5626010" y="1334139"/>
          <a:ext cx="877317" cy="61700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F8A587-F16F-054A-9130-B5CB774BE665}">
      <dsp:nvSpPr>
        <dsp:cNvPr id="0" name=""/>
        <dsp:cNvSpPr/>
      </dsp:nvSpPr>
      <dsp:spPr>
        <a:xfrm>
          <a:off x="6281107" y="1313114"/>
          <a:ext cx="330970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6281107" y="1313114"/>
        <a:ext cx="330970" cy="585901"/>
      </dsp:txXfrm>
    </dsp:sp>
    <dsp:sp modelId="{2C05AAFE-6FA4-B44F-85A4-ABDC36C452CB}">
      <dsp:nvSpPr>
        <dsp:cNvPr id="0" name=""/>
        <dsp:cNvSpPr/>
      </dsp:nvSpPr>
      <dsp:spPr>
        <a:xfrm>
          <a:off x="6672507" y="1905351"/>
          <a:ext cx="897812" cy="885713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" b="-2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385A3E9-BBBD-774F-8846-2D43FB005231}">
      <dsp:nvSpPr>
        <dsp:cNvPr id="0" name=""/>
        <dsp:cNvSpPr/>
      </dsp:nvSpPr>
      <dsp:spPr>
        <a:xfrm>
          <a:off x="6281107" y="2055257"/>
          <a:ext cx="330970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6281107" y="2055257"/>
        <a:ext cx="330970" cy="585901"/>
      </dsp:txXfrm>
    </dsp:sp>
    <dsp:sp modelId="{5E4BB33E-8FB5-A748-9784-CB442AD11EB9}">
      <dsp:nvSpPr>
        <dsp:cNvPr id="0" name=""/>
        <dsp:cNvSpPr/>
      </dsp:nvSpPr>
      <dsp:spPr>
        <a:xfrm>
          <a:off x="5834060" y="2796907"/>
          <a:ext cx="931589" cy="493141"/>
        </a:xfrm>
        <a:prstGeom prst="ellipse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48BCED-04E9-5548-80D6-B4FFD3970227}">
      <dsp:nvSpPr>
        <dsp:cNvPr id="0" name=""/>
        <dsp:cNvSpPr/>
      </dsp:nvSpPr>
      <dsp:spPr>
        <a:xfrm>
          <a:off x="6592806" y="2750527"/>
          <a:ext cx="299800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/>
        </a:p>
      </dsp:txBody>
      <dsp:txXfrm>
        <a:off x="6592806" y="2750527"/>
        <a:ext cx="299800" cy="585901"/>
      </dsp:txXfrm>
    </dsp:sp>
    <dsp:sp modelId="{AF12587B-FAA9-1940-BCA0-6405D0E42BD5}">
      <dsp:nvSpPr>
        <dsp:cNvPr id="0" name=""/>
        <dsp:cNvSpPr/>
      </dsp:nvSpPr>
      <dsp:spPr>
        <a:xfrm>
          <a:off x="6755647" y="3381490"/>
          <a:ext cx="793973" cy="482191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3E02626-AC65-AF4F-994A-0B486EDF5401}">
      <dsp:nvSpPr>
        <dsp:cNvPr id="0" name=""/>
        <dsp:cNvSpPr/>
      </dsp:nvSpPr>
      <dsp:spPr>
        <a:xfrm>
          <a:off x="7165037" y="3344241"/>
          <a:ext cx="242577" cy="5859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0" rIns="167640" bIns="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7165037" y="3344241"/>
        <a:ext cx="242577" cy="5859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BC1D1-79D6-BA47-AE99-8A979A2D2A69}" type="datetimeFigureOut">
              <a:rPr lang="en-VN" smtClean="0"/>
              <a:t>5/27/21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F18C1-BBC6-1447-BA18-FF7836510BBD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46861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18C1-BBC6-1447-BA18-FF7836510BBD}" type="slidenum">
              <a:rPr lang="en-VN" smtClean="0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81859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F18C1-BBC6-1447-BA18-FF7836510BBD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0270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0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7057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6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45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4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2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3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5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A7C5D-983D-4D34-9E4E-4E8B01AF0D49}" type="datetimeFigureOut">
              <a:rPr lang="en-US" smtClean="0"/>
              <a:t>5/27/21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7FC0E2-8A29-4034-B16F-DDBDB5455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4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627095"/>
            <a:ext cx="10572000" cy="847165"/>
          </a:xfrm>
        </p:spPr>
        <p:txBody>
          <a:bodyPr/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TỐT NGHIỆP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635" y="3940233"/>
            <a:ext cx="10572000" cy="275664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CBHD: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Ngô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Thanh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</a:t>
            </a:r>
            <a:b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Hùng</a:t>
            </a:r>
            <a:b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2017601398</a:t>
            </a:r>
          </a:p>
          <a:p>
            <a:pPr algn="ctr"/>
            <a:endParaRPr lang="en-US" sz="1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7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  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05 </a:t>
            </a:r>
            <a:r>
              <a:rPr lang="en-US" sz="1700" b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17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2021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36710" y="258613"/>
            <a:ext cx="5795848" cy="100541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CÔNG THƯƠNG</a:t>
            </a:r>
            <a:b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CÔNG NGHIỆP HÀ NỘI</a:t>
            </a:r>
            <a:b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CÔNG NGHỆ THÔNG TIN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912619" y="2837330"/>
            <a:ext cx="8044031" cy="96818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TÀI: XÂY DỰNG WEBSITE BÁN SẢN PHẨM CÔNG NGHỆ CHO CỬA HÀNG K2 TECH STORE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B6BBE2-8083-3A4A-BDEF-B440AAD523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93" y="258613"/>
            <a:ext cx="1419521" cy="136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219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0367" y="576349"/>
            <a:ext cx="2589568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6758" y="1229714"/>
            <a:ext cx="3371788" cy="57626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8991" y="1998836"/>
            <a:ext cx="9485294" cy="4451839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rộng phát triển hệ thống K2 Tech Store trên nền tảng di động nhằm mục đích phục vụ nhiều khách hàng và thuận tiện hơn.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 chức năng phản hồi trong thời gian thực cho hệ thống mua hàng và hệ thống thông báo (Socket).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 thêm các API để thanh toán trực tuyến như: Momo, Paypal, Ngân lượng, 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accent4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BBD7B-87C6-6541-B37A-4265D960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8CFE3771-8709-E147-9FC7-79F72DF6C8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68588">
            <a:off x="789082" y="1232881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51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05E17-C3F7-1E4D-A63A-38E88ED86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83973"/>
            <a:ext cx="4191000" cy="1905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54FAD5-3616-C94B-B13C-17FC2F125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3493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A6976-ABB2-6C42-817D-9A854148D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310" y="1427079"/>
            <a:ext cx="5945380" cy="44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159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19168" cy="13208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BÁO CÁO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756" y="1930400"/>
            <a:ext cx="3695162" cy="3019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 QUAN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HỆ THỐNG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4F679-83CB-1246-8AF5-9717DF5B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789" y="1930400"/>
            <a:ext cx="3019945" cy="301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376" y="522361"/>
            <a:ext cx="8366216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 ĐỀ TÀI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1718954" y="1587646"/>
            <a:ext cx="7049714" cy="490969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 DO CHỌN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066826" y="2480398"/>
            <a:ext cx="8437391" cy="37769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4"/>
              </a:buClr>
              <a:buFont typeface="Wingdings 3" pitchFamily="2" charset="2"/>
              <a:buChar char="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 Tech 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K2 Tech 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9" name="Graphic 8" descr="Direction">
            <a:extLst>
              <a:ext uri="{FF2B5EF4-FFF2-40B4-BE49-F238E27FC236}">
                <a16:creationId xmlns:a16="http://schemas.microsoft.com/office/drawing/2014/main" id="{B033134D-7294-874E-A8AC-CE394CB3B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68588">
            <a:off x="891278" y="1504791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7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5890" y="654960"/>
            <a:ext cx="4250266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TỔNG QUAN ĐỀ TÀI </a:t>
            </a:r>
            <a:endParaRPr lang="en-US" sz="32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954" y="1632745"/>
            <a:ext cx="2950448" cy="442821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 TIÊU ĐỀ TÀI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4207" y="2345510"/>
            <a:ext cx="8649997" cy="385753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6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K2 Tech 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5C508-BD0C-9A42-8860-0B197728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E4C90521-41B6-1A4B-B0EC-633B12F2C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68588">
            <a:off x="891278" y="1504791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6">
            <a:extLst>
              <a:ext uri="{FF2B5EF4-FFF2-40B4-BE49-F238E27FC236}">
                <a16:creationId xmlns:a16="http://schemas.microsoft.com/office/drawing/2014/main" id="{7CFE4CAD-BF7D-D047-8E01-A512626D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6770" y="561869"/>
            <a:ext cx="4607898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HỆ THỐNG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EC29E9A0-2822-E046-845C-85935141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0897" y="1373470"/>
            <a:ext cx="5367528" cy="498989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ontent Placeholder 13">
            <a:extLst>
              <a:ext uri="{FF2B5EF4-FFF2-40B4-BE49-F238E27FC236}">
                <a16:creationId xmlns:a16="http://schemas.microsoft.com/office/drawing/2014/main" id="{4948F68D-0740-7D49-93F9-FDED6F9C364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91002180"/>
              </p:ext>
            </p:extLst>
          </p:nvPr>
        </p:nvGraphicFramePr>
        <p:xfrm>
          <a:off x="1171343" y="2203704"/>
          <a:ext cx="8621881" cy="3906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6" name="Picture 25">
            <a:extLst>
              <a:ext uri="{FF2B5EF4-FFF2-40B4-BE49-F238E27FC236}">
                <a16:creationId xmlns:a16="http://schemas.microsoft.com/office/drawing/2014/main" id="{298B6519-E547-994F-A4B0-F3FA2E0516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10" name="Graphic 9" descr="Direction">
            <a:extLst>
              <a:ext uri="{FF2B5EF4-FFF2-40B4-BE49-F238E27FC236}">
                <a16:creationId xmlns:a16="http://schemas.microsoft.com/office/drawing/2014/main" id="{D0D127EA-4F56-5C44-AA7E-C2021B582D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668588">
            <a:off x="2239094" y="1316162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Graphic spid="2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1624E2F-B4B7-2D48-B587-90BA80D9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4844" y="499872"/>
            <a:ext cx="4681050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HỆ THỐNG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A5D0F84-C0A8-094C-B7C5-891D62E50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5525" y="1472540"/>
            <a:ext cx="3877220" cy="476971"/>
          </a:xfrm>
        </p:spPr>
        <p:txBody>
          <a:bodyPr/>
          <a:lstStyle/>
          <a:p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4FEB6FB0-2F1D-7642-8B26-E34C4AB2BD9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522549" y="2354705"/>
            <a:ext cx="8696325" cy="4141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109087-CAEB-C044-9DEA-E0EFB442A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5D374515-5C0A-0842-97D6-D1E5E8A1DF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68588">
            <a:off x="1333839" y="1372576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2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F944428-568E-F54E-AE77-5FD4251B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397" y="563029"/>
            <a:ext cx="4525602" cy="5762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THIẾT KẾ HỆ THỐNG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B31147B-AC0F-044F-9D31-5EC7C3A8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6357" y="1476689"/>
            <a:ext cx="4933083" cy="576262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luồng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mức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CCA44365-3879-6049-80FF-170E5BFE09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61491" y="2390349"/>
            <a:ext cx="9287996" cy="42223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8C296C-3202-D144-AEEA-336CE87DD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5BBBCBEA-3A27-6044-BAE4-35664A3E4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668588">
            <a:off x="1188681" y="1504791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14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7734" y="524436"/>
            <a:ext cx="2847262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2408" y="1408880"/>
            <a:ext cx="3345627" cy="51379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 QUẢ ĐẠT ĐƯỢC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2001" y="2260072"/>
            <a:ext cx="8654261" cy="3974473"/>
          </a:xfrm>
        </p:spPr>
        <p:txBody>
          <a:bodyPr>
            <a:normAutofit fontScale="92500"/>
          </a:bodyPr>
          <a:lstStyle/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cơ bản thì tất cả chức năng đều hoạt động ổn định và đạt được những yêu cầu tối thiểu cho một trang bán hàng.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nghệ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K2 Tech Store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tin hoá đơn, thông báo đến người dùng cả trên hệ thống và thông qua email đều đã hoạt động ổn định.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thể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một cách dễ dàng và thuận 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D5289-16AC-0348-A53F-568A3307E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45D3FD8D-4011-C646-A367-5F6A7A2DB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68588">
            <a:off x="764732" y="1337543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0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48" y="640571"/>
            <a:ext cx="2531379" cy="5762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KẾT LUẬN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5102" y="1455268"/>
            <a:ext cx="1525873" cy="450235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TỒN TẠI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1435" y="2339657"/>
            <a:ext cx="7797256" cy="150082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chức năng thanh toán trực tuyến.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tích hợp được socket vào chức năng thông báo.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chemeClr val="accent4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phân quyền rõ ràng cho nhân viên và người quản lý trong trang quản trị.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FCDD0-A008-E74B-B1B7-C23BA4D16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874" y="83127"/>
            <a:ext cx="1871527" cy="1764507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</p:pic>
      <p:pic>
        <p:nvPicPr>
          <p:cNvPr id="6" name="Graphic 5" descr="Direction">
            <a:extLst>
              <a:ext uri="{FF2B5EF4-FFF2-40B4-BE49-F238E27FC236}">
                <a16:creationId xmlns:a16="http://schemas.microsoft.com/office/drawing/2014/main" id="{446949C2-8747-994F-A231-88A3F85D6B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668588">
            <a:off x="1346622" y="1337542"/>
            <a:ext cx="685686" cy="68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2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2743</TotalTime>
  <Words>719</Words>
  <Application>Microsoft Macintosh PowerPoint</Application>
  <PresentationFormat>Widescreen</PresentationFormat>
  <Paragraphs>51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2</vt:lpstr>
      <vt:lpstr>Wingdings 3</vt:lpstr>
      <vt:lpstr>Facet</vt:lpstr>
      <vt:lpstr>ĐỒ ÁN TỐT NGHIỆP</vt:lpstr>
      <vt:lpstr>NỘI DUNG BÁO CÁO</vt:lpstr>
      <vt:lpstr>1. TỔNG QUAN ĐỀ TÀI </vt:lpstr>
      <vt:lpstr>1. TỔNG QUAN ĐỀ TÀI </vt:lpstr>
      <vt:lpstr>2. THIẾT KẾ HỆ THỐNG</vt:lpstr>
      <vt:lpstr>2. THIẾT KẾ HỆ THỐNG</vt:lpstr>
      <vt:lpstr>2. THIẾT KẾ HỆ THỐNG</vt:lpstr>
      <vt:lpstr>3. KẾT LUẬN</vt:lpstr>
      <vt:lpstr>3. KẾT LUẬN</vt:lpstr>
      <vt:lpstr>3.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Office User</cp:lastModifiedBy>
  <cp:revision>77</cp:revision>
  <dcterms:created xsi:type="dcterms:W3CDTF">2021-05-05T13:58:39Z</dcterms:created>
  <dcterms:modified xsi:type="dcterms:W3CDTF">2021-05-27T14:47:12Z</dcterms:modified>
</cp:coreProperties>
</file>