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4" r:id="rId22"/>
    <p:sldId id="276" r:id="rId23"/>
    <p:sldId id="281" r:id="rId24"/>
    <p:sldId id="277" r:id="rId25"/>
    <p:sldId id="278" r:id="rId26"/>
    <p:sldId id="282" r:id="rId27"/>
    <p:sldId id="279" r:id="rId28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1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1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ljackab/csca_db/tree/master/src" TargetMode="External"/><Relationship Id="rId2" Type="http://schemas.openxmlformats.org/officeDocument/2006/relationships/hyperlink" Target="https://github.com/NCTU-ADSL-public/nctu-cs-ca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3.86.135:1234/" TargetMode="External"/><Relationship Id="rId2" Type="http://schemas.openxmlformats.org/officeDocument/2006/relationships/hyperlink" Target="https://csca.nctu.edu.tw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TU-ADSL-public/nctu-cs-c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rcRect l="5011" t="87485" r="24907" b="1299"/>
          <a:stretch/>
        </p:blipFill>
        <p:spPr>
          <a:xfrm>
            <a:off x="360000" y="1656360"/>
            <a:ext cx="8010720" cy="719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32000" y="2692080"/>
            <a:ext cx="7992000" cy="27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由於我們的網站有將傳輸的資料做加密,有採用csrf加密,此需要key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randomVals.js裡有存我們的key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nctuca.json為訂定server所跑之環境及mode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nctu-ca.pdf式之前測試上傳檔案功能上傳的檔案，不用理他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webpack.config.js檔為訂定server跑頁面時所需檔案之路徑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詳細資訊可上網查express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server的架設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目前先不要push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code到gitHub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之前有出過事XD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我們再研究看看再push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4923216"/>
            <a:ext cx="5290688" cy="604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000" y="5841242"/>
            <a:ext cx="629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Renew.sh </a:t>
            </a:r>
            <a:r>
              <a:rPr lang="zh-TW" altLang="en-US" dirty="0" smtClean="0"/>
              <a:t>是用來自動更新網站的</a:t>
            </a:r>
            <a:r>
              <a:rPr lang="en-US" altLang="zh-TW" dirty="0" err="1" smtClean="0"/>
              <a:t>ssl</a:t>
            </a:r>
            <a:r>
              <a:rPr lang="en-US" altLang="zh-TW" dirty="0" smtClean="0"/>
              <a:t>,</a:t>
            </a:r>
            <a:r>
              <a:rPr lang="zh-TW" altLang="en-US" dirty="0" smtClean="0"/>
              <a:t> 跑在</a:t>
            </a:r>
            <a:r>
              <a:rPr lang="en-US" altLang="zh-TW" dirty="0" err="1" smtClean="0"/>
              <a:t>crontab</a:t>
            </a:r>
            <a:r>
              <a:rPr lang="zh-TW" altLang="en-US" dirty="0" smtClean="0"/>
              <a:t>裡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原則上會一直自動更新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如果哪天沒更新了再看看這邊</a:t>
            </a:r>
            <a:r>
              <a:rPr lang="en-US" altLang="zh-TW" dirty="0" smtClean="0"/>
              <a:t>XD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rcRect l="4787" t="25202" r="76819" b="48169"/>
          <a:stretch/>
        </p:blipFill>
        <p:spPr>
          <a:xfrm>
            <a:off x="648360" y="2304720"/>
            <a:ext cx="3095640" cy="2519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72000" y="1515240"/>
            <a:ext cx="6911640" cy="8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後端的code主要在routes之下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104000" y="2232000"/>
            <a:ext cx="4608000" cy="27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auth資料夾裡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登入網站為透過交大單一入口登入,這裡處理交大OpenAuth之登入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拿token,認証,拿user基本資料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也有做facebook及google的,不過目前網站沒有放這個登入的連結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methods.js為處理那code,換取token,換F取登入者的資料之程序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nctu.js則為呼叫methods.js裡之function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logout.js則處理登出後將session之資料清除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rcRect l="4668" t="56171" r="78792" b="34016"/>
          <a:stretch/>
        </p:blipFill>
        <p:spPr>
          <a:xfrm>
            <a:off x="576360" y="1872000"/>
            <a:ext cx="3889800" cy="129600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4752000" y="2088000"/>
            <a:ext cx="3528000" cy="110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原本用於首頁登入時,公告之事項傳給前端,但目前為前端直接寫死，沒有用到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16000" y="1715400"/>
            <a:ext cx="8352000" cy="382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routes之下的user資料夾裡,有4個資料夾：</a:t>
            </a: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</a:t>
            </a: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</a:t>
            </a: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Assistants</a:t>
            </a:r>
          </a:p>
          <a:p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Professor</a:t>
            </a:r>
          </a:p>
          <a:p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我們傳資料給前端的原則為,在course資料夾裡,我們寫了好幾個function來處理各種課程資訊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而Students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Assistants,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Professor裡則負責call這些function傳給前端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rcRect l="9391" t="11417" r="70123" b="26944"/>
          <a:stretch/>
        </p:blipFill>
        <p:spPr>
          <a:xfrm>
            <a:off x="432360" y="2088360"/>
            <a:ext cx="2381760" cy="403128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44000" y="144288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處理課程,學生,助理,教授的code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主要在users之下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024000" y="2088000"/>
            <a:ext cx="5327640" cy="33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從資料庫query課程的方式如下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table.js裡先呼叫db的api,將資料query出來（有時要做一些處理,像03屆的會依組別將課程分類為核心,副核心..）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Query.js則將所query出的資料存在request裡,方便function在做事時,從request裡拿資料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courseMap資料夾裡mapPass.js為處理學生於課程地圖上通過的課程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rcRect l="9391" t="11417" r="70123" b="26944"/>
          <a:stretch/>
        </p:blipFill>
        <p:spPr>
          <a:xfrm>
            <a:off x="432360" y="2088360"/>
            <a:ext cx="2381760" cy="403128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144000" y="144288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處理課程,學生,助理,教授的code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主要在user之下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024000" y="2088000"/>
            <a:ext cx="5327640" cy="51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getStudentId.js裡的function為從req中拿學生的學號，並用此學號query出課程資料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在current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/original/revise裡都有兩種檔案：CScourse.js(currentCS.js) 和 Othercourse.js(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currentOther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此為將從資料庫query出學生所通過的課,與資工系上各組的必修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核心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副核心的課做比對,並將通過的課分類為必修,核心,副核心,專業選修,其他選修,通識,藝文賞析,體育，及抵免研究所課程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Cscourse.js為處理學生所通過的必修,核心及副核心課程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Othercourse.js為處理學生所通過的專業選修,其他選修,通識,藝文賞析,體育課程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rcRect l="9391" t="11417" r="70123" b="26944"/>
          <a:stretch/>
        </p:blipFill>
        <p:spPr>
          <a:xfrm>
            <a:off x="432360" y="2088360"/>
            <a:ext cx="2381760" cy="40312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144000" y="144288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處理課程,學生,助理,教授的code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主要在user之下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024000" y="2088000"/>
            <a:ext cx="5327640" cy="44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current資料夾裡為分類學生的當期課程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original資料夾裡為分類學生通過的課程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revise資料夾裡為分類學生通過的課程,並做排序,也就是會幫學生把通過的課程排到最接近畢業標準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Othercourse.js及CScourse.js會先分類學生通過的課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分類的方法會幫學生把通過的課程排到最接近畢業標準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由於有些其他選修可當通識,final.js會根據哪些課程可當通識來檢查是否可把一些課程移到通識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由於網站有編輯課程的功能,因此restore.js會根據學生移動了哪些課程,來回復到學生上次編輯過的排序,由於編輯課程採一張一張課程卡的方式,為料讓前端依不同種課程type(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當其課程,通過課程等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顯示不同的顏色,reorder.js及orderInfo.js會在原本每個的課程資訊裡加一些卡片的屬性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rcRect l="9391" t="11417" r="70123" b="26944"/>
          <a:stretch/>
        </p:blipFill>
        <p:spPr>
          <a:xfrm>
            <a:off x="432360" y="2088360"/>
            <a:ext cx="2381760" cy="403128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44000" y="144288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處理課程,學生,助理,教授的code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主要在user之下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024000" y="2088000"/>
            <a:ext cx="5327640" cy="44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print資料夾裡為處理列印畢業遇審表之通過課程分類,此排序方法與revise裡之排序方法相同,final.js裡與revise資料夾裡所做之事相同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由於畢業預審表裡,我們想讓其他選修課程讓學生自己填寫,並在專業選修,外語等分類多增加幾欄空白欄位讓學生可更動或填寫,在print.js裡我們多做了一些處理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courseResult.js裡為計算每個項度(必修,核心等)的完成度,如各項共得幾學分,總共有幾學分(即網頁上畢業預審裡所顯示的最上列)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/>
          <p:cNvPicPr/>
          <p:nvPr/>
        </p:nvPicPr>
        <p:blipFill>
          <a:blip r:embed="rId2"/>
          <a:srcRect l="6242" t="21152" r="68549" b="55015"/>
          <a:stretch/>
        </p:blipFill>
        <p:spPr>
          <a:xfrm>
            <a:off x="4971761" y="2022480"/>
            <a:ext cx="4066200" cy="21596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16000" y="2022480"/>
            <a:ext cx="5831640" cy="47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Assistants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資料夾裡為處理助理資料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graduateCheck.js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為看學生是否以達畢業標準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graduateEnglish.js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為看學生是否通過英文檢定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GraduateOriginal.js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為call學生的畢業預審狀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況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之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function此為未排序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GraduatePrint.js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為call學生畢業預審列印表格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的課程資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料的function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此為排序過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GraduateOriginal.js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為call學生的畢業預審狀況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之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function,此為排序過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StudentList.js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為call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query系上所有學生名單之function給前端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profile.js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為助理基本資料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-----------------------------------------------------</a:t>
            </a:r>
          </a:p>
          <a:p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這兩個功能目前還沒上線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只有在測試版主機</a:t>
            </a:r>
            <a:endParaRPr lang="en-US" altLang="zh-TW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researchGradeList.js 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為看當期學生的專題成績</a:t>
            </a:r>
            <a:endParaRPr lang="en-US" altLang="zh-TW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esearch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Teacher.js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為學生與其專題老師的對應表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216000" y="1512000"/>
            <a:ext cx="74160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routes之下user資料夾裡的assistants資料夾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5" y="5997607"/>
            <a:ext cx="3056886" cy="56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968920" y="1391873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routes資料夾裡的students資料夾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312000" y="2016000"/>
            <a:ext cx="5327640" cy="44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courseMap.js為呼叫出課程地圖上的課程並傳給前端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CoursePass.js為呼叫出學生於課程地圖上通過的課程並傳給前端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GetCourseInfo資料夾裡為處理每位教授開過的課程介紹：collectClass.js裡為從db query出此位教授所開過的所有課程介紹(如每堂修課上線人數)以及從網頁抓教授的照片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getCourseInfo.js則為呼叫collectClass.js裡之function,把資料傳給前端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profile.js為從request裡拿學生的個人資料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recommend資料夾裡,recommend.js為從db query出每位學生的建議修課課程資料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Score.js是之前測試上傳檔案的code目前沒有用到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0" y="1257840"/>
            <a:ext cx="2308720" cy="560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16000" y="1656000"/>
            <a:ext cx="856764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erif"/>
              </a:rPr>
              <a:t>Express 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erif"/>
              </a:rPr>
              <a:t>NodeJS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968920" y="131094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routes資料夾裡的students資料夾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312000" y="2016000"/>
            <a:ext cx="5327640" cy="44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graduate資料夾裡：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graduateChange資料夾為處理編輯課程的一些規則,像是其他選修的課不能放到必修等等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Methods.js為確認不同種的課是屬於哪種課程卡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cardType.js為處理哪些課不能放到哪些項度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graduateChange.js則為call這些function,將資訊傳給前端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graduateCheck.js 為call看學生是否達畢業標準之function並傳給前端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graduateEnglish.js為call看學生是否通過英文檢定之function並傳給前端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GraduateOrderInfo.js 為call編輯課程裡每個課程卡片的屬性的資料之function並傳給前端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GraduateOrderResult.js為當學生編輯課程時,前端會將編輯的過程post到後端紀錄,如什麼課從哪個位置移到哪個位置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0" y="1257840"/>
            <a:ext cx="2308720" cy="560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064620" y="140562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routes之下user資料夾裡的students資料夾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312000" y="2016000"/>
            <a:ext cx="5327640" cy="44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graduate資料夾裡：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graduateOriginal.js 為呼叫分類課程的function,此為未排序過的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graduatePrint.js 為呼叫要印在畢業預審表上分類課程的function,此為排序過的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graduateRevised.js 為呼叫分類課程的function,此為排序過的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graduateReorder.js 為呼叫分類課程的function,此為排序過的,給編輯課程的頁面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graduareReorderReset.js為若學生想將其之前編輯課程的紀錄刪掉,則使用者按了reset後前端會post一個狀態告訴後端,並將資料庫裡的編輯過程清空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orderResult.js沒有用,已刪掉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0" y="1160815"/>
            <a:ext cx="2308720" cy="560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4000" y="1728000"/>
            <a:ext cx="7486560" cy="28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968920" y="1310940"/>
            <a:ext cx="8639640" cy="9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routes之下user資料夾裡的students資料夾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274020" y="1866420"/>
            <a:ext cx="532764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project_apply.js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送出專題申請列表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applyState.js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可以看到專題申請狀態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formDelete.js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可以刪除專題申請表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editProject.js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編輯自己的專題頁面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mentorInfo.js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看到自己導師是誰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ProInfoAndRsearchCount.js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在教授列表可以看到教授的資訊跟登入者那屆的已收專題人數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是合併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ProInfo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跟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projectNum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目前只在測試版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ProInfo.js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看教授資訊 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已刪除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projectNum.js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看各教授已收專題人數 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已刪除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跟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projectPage.js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剛剛發現這兩個寫的是一樣的東西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都是學生專題頁面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XD</a:t>
            </a:r>
          </a:p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mail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資料夾裡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sendtoteacher.js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是讓學生寄信給老師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因為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format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跟其他兩端不一樣所以獨立出來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前這些都還沒有包成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utillty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正在整理中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0" y="1310940"/>
            <a:ext cx="2308720" cy="56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9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392000" y="1728000"/>
            <a:ext cx="3816000" cy="550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courseInfo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資料夾裡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courseNow.js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query出教授這學期所開的課，傳給前端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courses.js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query出教授所有開過的課，傳給前端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query出教授所開過的某堂課的學生成績區間分佈，傳給前端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query出教授所開過的某堂課的成績資訊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如全班平均等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)，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傳給前端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80422" y="1297080"/>
            <a:ext cx="7776000" cy="86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routes之下user資料夾裡的professor資料夾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160000"/>
            <a:ext cx="3350410" cy="3461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240478" y="2079363"/>
            <a:ext cx="3816000" cy="415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query出此為教授的介紹,傳給前端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profile.js為自request裡拿教授的基本資料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" y="2079363"/>
            <a:ext cx="3006970" cy="3106786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180422" y="1297080"/>
            <a:ext cx="7776000" cy="86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routes之下user資料夾裡的professor資料夾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620640"/>
            <a:ext cx="593784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240478" y="2079363"/>
            <a:ext cx="3816000" cy="415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資料夾裡，list.js為從db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query出此為教授的所有導生,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傳給前端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applyList.js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老師看自己收到那些專題申請表</a:t>
            </a:r>
            <a:endParaRPr lang="en-US" altLang="zh-TW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ApplyFormSetAgree.js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對專題申請表做出回應 接受</a:t>
            </a:r>
            <a: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拒絕</a:t>
            </a:r>
            <a: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考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慮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projects.js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老師看自己歷年有哪些專題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researchInfo.js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看專題簡介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setResearchTitle.js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改專題的主題名稱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setScore.js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打專題成績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語</a:t>
            </a:r>
            <a:endParaRPr lang="en-US" altLang="zh-TW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有關專題的部分都還沒包成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utility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還在整理中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" y="2079363"/>
            <a:ext cx="3006970" cy="3106786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180422" y="1297080"/>
            <a:ext cx="7776000" cy="86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routes之下user資料夾裡的professor資料夾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499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152000" y="2886840"/>
            <a:ext cx="7128000" cy="114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歡迎加入nctucsca XD 有問題再問我喲 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16000" y="1656000"/>
            <a:ext cx="7919640" cy="34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22861"/>
              </p:ext>
            </p:extLst>
          </p:nvPr>
        </p:nvGraphicFramePr>
        <p:xfrm>
          <a:off x="504406" y="1656000"/>
          <a:ext cx="7342827" cy="4690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6281"/>
                <a:gridCol w="3152632"/>
                <a:gridCol w="2783914"/>
              </a:tblGrid>
              <a:tr h="4148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正式版主機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測試版主機</a:t>
                      </a:r>
                      <a:endParaRPr lang="zh-TW" altLang="en-US" dirty="0"/>
                    </a:p>
                  </a:txBody>
                  <a:tcPr/>
                </a:tc>
              </a:tr>
              <a:tr h="4206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itstream Vera Sans"/>
                          <a:ea typeface="Bitstream Vera Sans"/>
                        </a:rPr>
                        <a:t>系計中提供的VM</a:t>
                      </a: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自己的主機</a:t>
                      </a:r>
                      <a:r>
                        <a:rPr lang="en-US" altLang="zh-TW" dirty="0" smtClean="0"/>
                        <a:t>XD</a:t>
                      </a:r>
                      <a:endParaRPr lang="zh-TW" altLang="en-US" dirty="0"/>
                    </a:p>
                  </a:txBody>
                  <a:tcPr/>
                </a:tc>
              </a:tr>
              <a:tr h="4206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itstream Vera Sans"/>
                          <a:ea typeface="Bitstream Vera Sans"/>
                        </a:rPr>
                        <a:t>Ubuntu 16.04</a:t>
                      </a: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itstream Vera Sans"/>
                          <a:ea typeface="Bitstream Vera Sans"/>
                        </a:rPr>
                        <a:t>Ubuntu 16.04</a:t>
                      </a: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</a:tr>
              <a:tr h="4206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VM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nctuca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06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</a:t>
                      </a:r>
                      <a:r>
                        <a:rPr lang="zh-TW" altLang="en-US" dirty="0" smtClean="0"/>
                        <a:t>位址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itstream Vera Sans"/>
                          <a:ea typeface="Bitstream Vera Sans"/>
                        </a:rPr>
                        <a:t>140.113.168.202</a:t>
                      </a: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140.113.86.135</a:t>
                      </a:r>
                      <a:endParaRPr lang="zh-TW" altLang="en-US" dirty="0"/>
                    </a:p>
                  </a:txBody>
                  <a:tcPr/>
                </a:tc>
              </a:tr>
              <a:tr h="9334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nctuca@140.113.168.202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joying@140.113.86.135</a:t>
                      </a:r>
                      <a:endParaRPr lang="zh-TW" altLang="en-US" dirty="0"/>
                    </a:p>
                  </a:txBody>
                  <a:tcPr/>
                </a:tc>
              </a:tr>
              <a:tr h="6222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Bitstream Vera Sans"/>
                        </a:rPr>
                        <a:t>csca_v0.8.11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Car-2018</a:t>
                      </a:r>
                      <a:endParaRPr lang="zh-TW" altLang="en-US" dirty="0"/>
                    </a:p>
                  </a:txBody>
                  <a:tcPr/>
                </a:tc>
              </a:tr>
              <a:tr h="10371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之後會搬走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看我們的新主機什麼時候來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2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TW" sz="3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</a:t>
            </a:r>
            <a:r>
              <a:rPr lang="en-US" sz="36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itHub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12691"/>
              </p:ext>
            </p:extLst>
          </p:nvPr>
        </p:nvGraphicFramePr>
        <p:xfrm>
          <a:off x="382252" y="1612775"/>
          <a:ext cx="6673640" cy="2826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6820"/>
                <a:gridCol w="3336820"/>
              </a:tblGrid>
              <a:tr h="3075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CSCA</a:t>
                      </a:r>
                      <a:r>
                        <a:rPr lang="zh-TW" altLang="en-US" dirty="0" smtClean="0"/>
                        <a:t>正式版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</a:tr>
              <a:tr h="76893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https://github.com/NCTU-ADSL-public/nctu-cs-ca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3"/>
                        </a:rPr>
                        <a:t>https://github.com/karljackab/csca_db/tree/master/src</a:t>
                      </a:r>
                      <a:endParaRPr lang="zh-TW" altLang="en-US" dirty="0"/>
                    </a:p>
                  </a:txBody>
                  <a:tcPr/>
                </a:tc>
              </a:tr>
              <a:tr h="16916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若想知道資料庫的每一個api在做什麼,可看他們的github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r>
                        <a:rPr lang="en-US" altLang="zh-TW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main.js也有示範query方法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88360" y="2224526"/>
            <a:ext cx="7919640" cy="34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34854"/>
              </p:ext>
            </p:extLst>
          </p:nvPr>
        </p:nvGraphicFramePr>
        <p:xfrm>
          <a:off x="1418544" y="1935907"/>
          <a:ext cx="6619986" cy="40418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9993"/>
                <a:gridCol w="3309993"/>
              </a:tblGrid>
              <a:tr h="85735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正式版主機 </a:t>
                      </a:r>
                      <a:r>
                        <a:rPr lang="en-US" altLang="zh-TW" dirty="0" smtClean="0"/>
                        <a:t>140.113.168.202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測試版主機 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140.113.86.135</a:t>
                      </a:r>
                      <a:endParaRPr lang="zh-TW" altLang="en-US" dirty="0"/>
                    </a:p>
                  </a:txBody>
                  <a:tcPr/>
                </a:tc>
              </a:tr>
              <a:tr h="1959666">
                <a:tc>
                  <a:txBody>
                    <a:bodyPr/>
                    <a:lstStyle/>
                    <a:p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由於現在網站已上線,上線版的code會在nctu-cs-ca裡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平常在測試、增加功能的時候</a:t>
                      </a:r>
                      <a:r>
                        <a:rPr lang="zh-TW" altLang="en-US" dirty="0" smtClean="0">
                          <a:effectLst/>
                        </a:rPr>
                        <a:t>都在這台主機裡做事</a:t>
                      </a:r>
                      <a:r>
                        <a:rPr lang="en-US" altLang="zh-TW" dirty="0" smtClean="0">
                          <a:effectLst/>
                        </a:rPr>
                        <a:t>(test-</a:t>
                      </a:r>
                      <a:r>
                        <a:rPr lang="en-US" altLang="zh-TW" dirty="0" err="1" smtClean="0">
                          <a:effectLst/>
                        </a:rPr>
                        <a:t>nctu</a:t>
                      </a:r>
                      <a:r>
                        <a:rPr lang="en-US" altLang="zh-TW" dirty="0" smtClean="0">
                          <a:effectLst/>
                        </a:rPr>
                        <a:t>-</a:t>
                      </a:r>
                      <a:r>
                        <a:rPr lang="en-US" altLang="zh-TW" dirty="0" err="1" smtClean="0">
                          <a:effectLst/>
                        </a:rPr>
                        <a:t>csca</a:t>
                      </a:r>
                      <a:r>
                        <a:rPr lang="en-US" altLang="zh-TW" dirty="0" smtClean="0">
                          <a:effectLst/>
                        </a:rPr>
                        <a:t>),</a:t>
                      </a:r>
                      <a:r>
                        <a:rPr lang="zh-TW" altLang="en-US" dirty="0" smtClean="0">
                          <a:effectLst/>
                        </a:rPr>
                        <a:t>確定無誤後</a:t>
                      </a:r>
                      <a:r>
                        <a:rPr lang="en-US" altLang="zh-TW" dirty="0" smtClean="0">
                          <a:effectLst/>
                        </a:rPr>
                        <a:t>,</a:t>
                      </a:r>
                      <a:r>
                        <a:rPr lang="zh-TW" altLang="en-US" dirty="0" smtClean="0">
                          <a:effectLst/>
                        </a:rPr>
                        <a:t> 再將有更動的內容更新到正式版主機</a:t>
                      </a:r>
                      <a:endParaRPr lang="zh-TW" alt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1224791">
                <a:tc>
                  <a:txBody>
                    <a:bodyPr/>
                    <a:lstStyle/>
                    <a:p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nctu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-</a:t>
                      </a:r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cs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-ca </a:t>
                      </a:r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server跑在port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1111上,連時直接連上線版網址 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https://csca.nctu.edu.tw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(Body)"/>
                        <a:ea typeface="Bitstream Ve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Test-</a:t>
                      </a:r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nctu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-</a:t>
                      </a:r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csca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en-US" altLang="zh-TW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server跑在port</a:t>
                      </a:r>
                      <a:r>
                        <a:rPr lang="en-US" altLang="zh-TW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1234上,連時連</a:t>
                      </a:r>
                      <a:endParaRPr lang="en-US" altLang="zh-TW" sz="1400" strike="noStrike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  <a:p>
                      <a:r>
                        <a:rPr lang="en-US" altLang="zh-TW" dirty="0" smtClean="0">
                          <a:effectLst/>
                          <a:hlinkClick r:id="rId3"/>
                        </a:rPr>
                        <a:t>http://140.113.86.135:1234</a:t>
                      </a:r>
                      <a:endParaRPr lang="zh-TW" alt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88360" y="1651320"/>
            <a:ext cx="8500798" cy="34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啟動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server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的方式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登入測試版主機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(140.113.86.135)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 </a:t>
            </a:r>
            <a:endParaRPr lang="en-US" altLang="zh-TW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進入test-nctu-csca資料夾裡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,(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不要再進入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其他資料夾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下 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npm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run dev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(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不過由於有權限問題,要再指令前下sudo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,密碼為Car-2018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pPr lvl="1"/>
            <a:r>
              <a:rPr lang="en-US" altLang="zh-TW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※</a:t>
            </a:r>
            <a:r>
              <a:rPr lang="en-US" altLang="zh-TW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目前上線版網頁是開docker跑image</a:t>
            </a:r>
            <a:r>
              <a:rPr lang="en-US" altLang="zh-TW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, </a:t>
            </a:r>
            <a:r>
              <a:rPr lang="en-US" altLang="zh-TW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平常測試請到</a:t>
            </a:r>
            <a:r>
              <a:rPr lang="zh-TW" alt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測試版主機</a:t>
            </a:r>
            <a:r>
              <a:rPr lang="en-US" altLang="zh-TW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test-</a:t>
            </a:r>
            <a:r>
              <a:rPr lang="en-US" altLang="zh-TW" sz="24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nctu</a:t>
            </a:r>
            <a:r>
              <a:rPr lang="en-US" altLang="zh-TW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-</a:t>
            </a:r>
            <a:r>
              <a:rPr lang="en-US" altLang="zh-TW" sz="2400" b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csca</a:t>
            </a:r>
            <a:r>
              <a:rPr lang="zh-TW" altLang="en-US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裡</a:t>
            </a:r>
            <a:r>
              <a:rPr lang="en-US" altLang="zh-TW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altLang="zh-TW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不要到nctu</a:t>
            </a:r>
            <a:r>
              <a:rPr lang="en-US" altLang="zh-TW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-</a:t>
            </a:r>
            <a:r>
              <a:rPr lang="en-US" altLang="zh-TW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cs</a:t>
            </a:r>
            <a:r>
              <a:rPr lang="en-US" altLang="zh-TW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-ca run </a:t>
            </a:r>
            <a:r>
              <a:rPr lang="en-US" altLang="zh-TW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server以免出事XD</a:t>
            </a:r>
            <a:endParaRPr lang="en-US" altLang="zh-TW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   </a:t>
            </a: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440000"/>
            <a:ext cx="7919640" cy="34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目前上線版網站是燒image跑在docker上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若要更新網站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到以下網址看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readme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有指令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  <a:hlinkClick r:id="rId2"/>
              </a:rPr>
              <a:t>https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  <a:hlinkClick r:id="rId2"/>
              </a:rPr>
              <a:t>://github.com/NCTU-ADSL-public/nctu-cs-ca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$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build -t $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imageName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$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run -d -p 1111:1111 --name $name --net=host $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imageName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Vera Sans"/>
              <a:ea typeface="Bitstream Vera San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Ex: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1.到nctu-cs-ca資料夾裡,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先把正在跑的container停掉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 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ps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-a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2.先看正在跑的containerID,並把他刪掉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$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containerID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3.build image: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由於目前的image是在另一位學長的account下,所以命名原則先像以下這樣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最後面數字為更新的日期,因此3/13更新則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build -t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friedcosey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/csca-server:s0313 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4. run image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docker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run -d -p 1111:1111 --name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coseyispig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--net=host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friedcosey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/csca-server:s0313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5.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檢查網頁是否正常運作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440000"/>
            <a:ext cx="7919640" cy="4128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由於正式版主機是跑在</a:t>
            </a:r>
            <a:r>
              <a:rPr lang="en-US" altLang="zh-TW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的環境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所以當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的資料有更動時都會產生大量的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檔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長期下來對主機的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inode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使用量會造成很大的負擔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inode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滿了就沒辦法做事ㄌ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所以在更動資料時一定要停掉正在使用的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</a:p>
          <a:p>
            <a:endParaRPr lang="en-US" altLang="zh-TW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主機中的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只要留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個就好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不然很佔空間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XD,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一個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就會佔掉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10%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TW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inode</a:t>
            </a:r>
            <a:r>
              <a:rPr lang="en-US" altLang="zh-TW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endParaRPr lang="en-US" altLang="zh-TW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最近發現 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/spool/postfix/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maildrop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會產生很多垃圾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大部分是從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crontab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來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已經有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band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掉大部分了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之後如果主機有滿可以清掉資料夾裡面的東西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不要刪掉資料夾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rm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/spool/postfix/</a:t>
            </a:r>
            <a:r>
              <a:rPr lang="en-US" altLang="zh-TW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maildrop</a:t>
            </a:r>
            <a:r>
              <a:rPr lang="en-US" altLang="zh-TW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/*,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zh-TW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最近有清理主機了所以應該可以再撐好一陣子</a:t>
            </a:r>
            <a:endParaRPr lang="en-US" altLang="zh-TW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Bitstream Vera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896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/>
          <a:srcRect l="5011" t="87485" r="24907" b="1299"/>
          <a:stretch/>
        </p:blipFill>
        <p:spPr>
          <a:xfrm>
            <a:off x="360000" y="1656360"/>
            <a:ext cx="8010720" cy="719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620640"/>
            <a:ext cx="6514200" cy="6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32000" y="2692080"/>
            <a:ext cx="7992000" cy="406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有三個scripts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runThis.sh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是從gitHub更新前端的code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updateDb.sh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是從gitHub更新資料庫的code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pushGit.sh沒有用到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跑script時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下</a:t>
            </a: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bash runThis.sh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public及src資料夾為前端的code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db資料夾為資料庫的code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server.babel.js及server.js為跑server之code及設定port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-init.js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為include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server在跑時,會用到哪些file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package.json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為定義前端後端會用到的套件的版本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1631</Words>
  <Application>Microsoft Office PowerPoint</Application>
  <PresentationFormat>On-screen Show (4:3)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 PL UKai CN</vt:lpstr>
      <vt:lpstr>Arial (Body)</vt:lpstr>
      <vt:lpstr>Bitstream Vera Sans</vt:lpstr>
      <vt:lpstr>Bitstream Vera Serif</vt:lpstr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MathCad Midterm</dc:title>
  <dc:subject/>
  <dc:creator>Admin</dc:creator>
  <dc:description/>
  <cp:lastModifiedBy>羽喬 郭</cp:lastModifiedBy>
  <cp:revision>138</cp:revision>
  <dcterms:created xsi:type="dcterms:W3CDTF">2014-11-29T14:21:41Z</dcterms:created>
  <dcterms:modified xsi:type="dcterms:W3CDTF">2018-07-17T05:49:49Z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