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Plot Overview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Set 1</a:t>
            </a:r>
          </a:p>
        </p:txBody>
      </p:sp>
      <p:pic>
        <p:nvPicPr>
          <p:cNvPr id="3" name="Picture 2" descr="CM_Noise_Modul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3657600" cy="2743200"/>
          </a:xfrm>
          <a:prstGeom prst="rect">
            <a:avLst/>
          </a:prstGeom>
        </p:spPr>
      </p:pic>
      <p:pic>
        <p:nvPicPr>
          <p:cNvPr id="4" name="Picture 3" descr="CM_Noise_Module_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371600"/>
            <a:ext cx="3657600" cy="2743200"/>
          </a:xfrm>
          <a:prstGeom prst="rect">
            <a:avLst/>
          </a:prstGeom>
        </p:spPr>
      </p:pic>
      <p:pic>
        <p:nvPicPr>
          <p:cNvPr id="5" name="Picture 4" descr="CM_Noise_Module_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6800" y="1371600"/>
            <a:ext cx="3657600" cy="2743200"/>
          </a:xfrm>
          <a:prstGeom prst="rect">
            <a:avLst/>
          </a:prstGeom>
        </p:spPr>
      </p:pic>
      <p:pic>
        <p:nvPicPr>
          <p:cNvPr id="6" name="Picture 5" descr="CM_Noise_Module_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4343400"/>
            <a:ext cx="3657600" cy="2743200"/>
          </a:xfrm>
          <a:prstGeom prst="rect">
            <a:avLst/>
          </a:prstGeom>
        </p:spPr>
      </p:pic>
      <p:pic>
        <p:nvPicPr>
          <p:cNvPr id="7" name="Picture 6" descr="CM_Noise_Module_4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0" y="4343400"/>
            <a:ext cx="3657600" cy="2743200"/>
          </a:xfrm>
          <a:prstGeom prst="rect">
            <a:avLst/>
          </a:prstGeom>
        </p:spPr>
      </p:pic>
      <p:pic>
        <p:nvPicPr>
          <p:cNvPr id="8" name="Picture 7" descr="CM_Noise_Module_5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86800" y="43434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