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Plot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 1</a:t>
            </a:r>
          </a:p>
        </p:txBody>
      </p:sp>
      <p:pic>
        <p:nvPicPr>
          <p:cNvPr id="3" name="Picture 2" descr="Bias_-130_module_0_trace_correl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657600" cy="2743200"/>
          </a:xfrm>
          <a:prstGeom prst="rect">
            <a:avLst/>
          </a:prstGeom>
        </p:spPr>
      </p:pic>
      <p:pic>
        <p:nvPicPr>
          <p:cNvPr id="4" name="Picture 3" descr="Bias_-130_module_1_trace_correla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3657600" cy="2743200"/>
          </a:xfrm>
          <a:prstGeom prst="rect">
            <a:avLst/>
          </a:prstGeom>
        </p:spPr>
      </p:pic>
      <p:pic>
        <p:nvPicPr>
          <p:cNvPr id="5" name="Picture 4" descr="Bias_-130_module_2_trace_correl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1371600"/>
            <a:ext cx="3657600" cy="2743200"/>
          </a:xfrm>
          <a:prstGeom prst="rect">
            <a:avLst/>
          </a:prstGeom>
        </p:spPr>
      </p:pic>
      <p:pic>
        <p:nvPicPr>
          <p:cNvPr id="6" name="Picture 5" descr="Bias_-130_module_3_trace_correlati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343400"/>
            <a:ext cx="3657600" cy="2743200"/>
          </a:xfrm>
          <a:prstGeom prst="rect">
            <a:avLst/>
          </a:prstGeom>
        </p:spPr>
      </p:pic>
      <p:pic>
        <p:nvPicPr>
          <p:cNvPr id="7" name="Picture 6" descr="Bias_-130_module_4_trace_correlati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343400"/>
            <a:ext cx="3657600" cy="2743200"/>
          </a:xfrm>
          <a:prstGeom prst="rect">
            <a:avLst/>
          </a:prstGeom>
        </p:spPr>
      </p:pic>
      <p:pic>
        <p:nvPicPr>
          <p:cNvPr id="8" name="Picture 7" descr="Bias_-130_module_5_trace_correlati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6800" y="43434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 2</a:t>
            </a:r>
          </a:p>
        </p:txBody>
      </p:sp>
      <p:pic>
        <p:nvPicPr>
          <p:cNvPr id="3" name="Picture 2" descr="Bias_-300_module_0_trace_correl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657600" cy="2743200"/>
          </a:xfrm>
          <a:prstGeom prst="rect">
            <a:avLst/>
          </a:prstGeom>
        </p:spPr>
      </p:pic>
      <p:pic>
        <p:nvPicPr>
          <p:cNvPr id="4" name="Picture 3" descr="Bias_-300_module_1_trace_correla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3657600" cy="2743200"/>
          </a:xfrm>
          <a:prstGeom prst="rect">
            <a:avLst/>
          </a:prstGeom>
        </p:spPr>
      </p:pic>
      <p:pic>
        <p:nvPicPr>
          <p:cNvPr id="5" name="Picture 4" descr="Bias_-300_module_2_trace_correl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1371600"/>
            <a:ext cx="3657600" cy="2743200"/>
          </a:xfrm>
          <a:prstGeom prst="rect">
            <a:avLst/>
          </a:prstGeom>
        </p:spPr>
      </p:pic>
      <p:pic>
        <p:nvPicPr>
          <p:cNvPr id="6" name="Picture 5" descr="Bias_-300_module_3_trace_correlati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343400"/>
            <a:ext cx="3657600" cy="2743200"/>
          </a:xfrm>
          <a:prstGeom prst="rect">
            <a:avLst/>
          </a:prstGeom>
        </p:spPr>
      </p:pic>
      <p:pic>
        <p:nvPicPr>
          <p:cNvPr id="7" name="Picture 6" descr="Bias_-300_module_4_trace_correlati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343400"/>
            <a:ext cx="3657600" cy="2743200"/>
          </a:xfrm>
          <a:prstGeom prst="rect">
            <a:avLst/>
          </a:prstGeom>
        </p:spPr>
      </p:pic>
      <p:pic>
        <p:nvPicPr>
          <p:cNvPr id="8" name="Picture 7" descr="Bias_-300_module_5_trace_correlati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6800" y="43434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 3</a:t>
            </a:r>
          </a:p>
        </p:txBody>
      </p:sp>
      <p:pic>
        <p:nvPicPr>
          <p:cNvPr id="3" name="Picture 2" descr="Bias_-400_module_0_trace_correl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657600" cy="2743200"/>
          </a:xfrm>
          <a:prstGeom prst="rect">
            <a:avLst/>
          </a:prstGeom>
        </p:spPr>
      </p:pic>
      <p:pic>
        <p:nvPicPr>
          <p:cNvPr id="4" name="Picture 3" descr="Bias_-400_module_1_trace_correla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3657600" cy="2743200"/>
          </a:xfrm>
          <a:prstGeom prst="rect">
            <a:avLst/>
          </a:prstGeom>
        </p:spPr>
      </p:pic>
      <p:pic>
        <p:nvPicPr>
          <p:cNvPr id="5" name="Picture 4" descr="Bias_-400_module_2_trace_correl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1371600"/>
            <a:ext cx="3657600" cy="2743200"/>
          </a:xfrm>
          <a:prstGeom prst="rect">
            <a:avLst/>
          </a:prstGeom>
        </p:spPr>
      </p:pic>
      <p:pic>
        <p:nvPicPr>
          <p:cNvPr id="6" name="Picture 5" descr="Bias_-400_module_3_trace_correlati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343400"/>
            <a:ext cx="3657600" cy="2743200"/>
          </a:xfrm>
          <a:prstGeom prst="rect">
            <a:avLst/>
          </a:prstGeom>
        </p:spPr>
      </p:pic>
      <p:pic>
        <p:nvPicPr>
          <p:cNvPr id="7" name="Picture 6" descr="Bias_-400_module_4_trace_correlati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343400"/>
            <a:ext cx="3657600" cy="2743200"/>
          </a:xfrm>
          <a:prstGeom prst="rect">
            <a:avLst/>
          </a:prstGeom>
        </p:spPr>
      </p:pic>
      <p:pic>
        <p:nvPicPr>
          <p:cNvPr id="8" name="Picture 7" descr="Bias_-400_module_5_trace_correlati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6800" y="43434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 4</a:t>
            </a:r>
          </a:p>
        </p:txBody>
      </p:sp>
      <p:pic>
        <p:nvPicPr>
          <p:cNvPr id="3" name="Picture 2" descr="Bias_-500_module_0_trace_correl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657600" cy="2743200"/>
          </a:xfrm>
          <a:prstGeom prst="rect">
            <a:avLst/>
          </a:prstGeom>
        </p:spPr>
      </p:pic>
      <p:pic>
        <p:nvPicPr>
          <p:cNvPr id="4" name="Picture 3" descr="Bias_-500_module_1_trace_correla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3657600" cy="2743200"/>
          </a:xfrm>
          <a:prstGeom prst="rect">
            <a:avLst/>
          </a:prstGeom>
        </p:spPr>
      </p:pic>
      <p:pic>
        <p:nvPicPr>
          <p:cNvPr id="5" name="Picture 4" descr="Bias_-500_module_2_trace_correl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1371600"/>
            <a:ext cx="3657600" cy="2743200"/>
          </a:xfrm>
          <a:prstGeom prst="rect">
            <a:avLst/>
          </a:prstGeom>
        </p:spPr>
      </p:pic>
      <p:pic>
        <p:nvPicPr>
          <p:cNvPr id="6" name="Picture 5" descr="Bias_-500_module_3_trace_correlati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343400"/>
            <a:ext cx="3657600" cy="2743200"/>
          </a:xfrm>
          <a:prstGeom prst="rect">
            <a:avLst/>
          </a:prstGeom>
        </p:spPr>
      </p:pic>
      <p:pic>
        <p:nvPicPr>
          <p:cNvPr id="7" name="Picture 6" descr="Bias_-500_module_4_trace_correlati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343400"/>
            <a:ext cx="3657600" cy="2743200"/>
          </a:xfrm>
          <a:prstGeom prst="rect">
            <a:avLst/>
          </a:prstGeom>
        </p:spPr>
      </p:pic>
      <p:pic>
        <p:nvPicPr>
          <p:cNvPr id="8" name="Picture 7" descr="Bias_-500_module_5_trace_correlati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6800" y="43434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 5</a:t>
            </a:r>
          </a:p>
        </p:txBody>
      </p:sp>
      <p:pic>
        <p:nvPicPr>
          <p:cNvPr id="3" name="Picture 2" descr="Bias_-600_module_0_trace_correl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657600" cy="2743200"/>
          </a:xfrm>
          <a:prstGeom prst="rect">
            <a:avLst/>
          </a:prstGeom>
        </p:spPr>
      </p:pic>
      <p:pic>
        <p:nvPicPr>
          <p:cNvPr id="4" name="Picture 3" descr="Bias_-600_module_1_trace_correla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3657600" cy="2743200"/>
          </a:xfrm>
          <a:prstGeom prst="rect">
            <a:avLst/>
          </a:prstGeom>
        </p:spPr>
      </p:pic>
      <p:pic>
        <p:nvPicPr>
          <p:cNvPr id="5" name="Picture 4" descr="Bias_-600_module_2_trace_correl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1371600"/>
            <a:ext cx="3657600" cy="2743200"/>
          </a:xfrm>
          <a:prstGeom prst="rect">
            <a:avLst/>
          </a:prstGeom>
        </p:spPr>
      </p:pic>
      <p:pic>
        <p:nvPicPr>
          <p:cNvPr id="6" name="Picture 5" descr="Bias_-600_module_3_trace_correlati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343400"/>
            <a:ext cx="3657600" cy="2743200"/>
          </a:xfrm>
          <a:prstGeom prst="rect">
            <a:avLst/>
          </a:prstGeom>
        </p:spPr>
      </p:pic>
      <p:pic>
        <p:nvPicPr>
          <p:cNvPr id="7" name="Picture 6" descr="Bias_-600_module_4_trace_correlati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343400"/>
            <a:ext cx="3657600" cy="2743200"/>
          </a:xfrm>
          <a:prstGeom prst="rect">
            <a:avLst/>
          </a:prstGeom>
        </p:spPr>
      </p:pic>
      <p:pic>
        <p:nvPicPr>
          <p:cNvPr id="8" name="Picture 7" descr="Bias_-600_module_5_trace_correlati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6800" y="43434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 6</a:t>
            </a:r>
          </a:p>
        </p:txBody>
      </p:sp>
      <p:pic>
        <p:nvPicPr>
          <p:cNvPr id="3" name="Picture 2" descr="Bias_-700_module_0_trace_correl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657600" cy="2743200"/>
          </a:xfrm>
          <a:prstGeom prst="rect">
            <a:avLst/>
          </a:prstGeom>
        </p:spPr>
      </p:pic>
      <p:pic>
        <p:nvPicPr>
          <p:cNvPr id="4" name="Picture 3" descr="Bias_-700_module_1_trace_correla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3657600" cy="2743200"/>
          </a:xfrm>
          <a:prstGeom prst="rect">
            <a:avLst/>
          </a:prstGeom>
        </p:spPr>
      </p:pic>
      <p:pic>
        <p:nvPicPr>
          <p:cNvPr id="5" name="Picture 4" descr="Bias_-700_module_2_trace_correl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800" y="1371600"/>
            <a:ext cx="3657600" cy="2743200"/>
          </a:xfrm>
          <a:prstGeom prst="rect">
            <a:avLst/>
          </a:prstGeom>
        </p:spPr>
      </p:pic>
      <p:pic>
        <p:nvPicPr>
          <p:cNvPr id="6" name="Picture 5" descr="Bias_-700_module_3_trace_correlati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343400"/>
            <a:ext cx="3657600" cy="2743200"/>
          </a:xfrm>
          <a:prstGeom prst="rect">
            <a:avLst/>
          </a:prstGeom>
        </p:spPr>
      </p:pic>
      <p:pic>
        <p:nvPicPr>
          <p:cNvPr id="7" name="Picture 6" descr="Bias_-700_module_4_trace_correlati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343400"/>
            <a:ext cx="3657600" cy="2743200"/>
          </a:xfrm>
          <a:prstGeom prst="rect">
            <a:avLst/>
          </a:prstGeom>
        </p:spPr>
      </p:pic>
      <p:pic>
        <p:nvPicPr>
          <p:cNvPr id="8" name="Picture 7" descr="Bias_-700_module_5_trace_correlation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6800" y="43434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