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303" r:id="rId2"/>
    <p:sldId id="304" r:id="rId3"/>
    <p:sldId id="270" r:id="rId4"/>
    <p:sldId id="257" r:id="rId5"/>
    <p:sldId id="266" r:id="rId6"/>
    <p:sldId id="271" r:id="rId7"/>
    <p:sldId id="272" r:id="rId8"/>
    <p:sldId id="319" r:id="rId9"/>
    <p:sldId id="281" r:id="rId10"/>
    <p:sldId id="289" r:id="rId11"/>
    <p:sldId id="290" r:id="rId12"/>
    <p:sldId id="285" r:id="rId13"/>
    <p:sldId id="296" r:id="rId14"/>
    <p:sldId id="300" r:id="rId15"/>
    <p:sldId id="298" r:id="rId16"/>
    <p:sldId id="301" r:id="rId17"/>
    <p:sldId id="269" r:id="rId18"/>
    <p:sldId id="277" r:id="rId19"/>
    <p:sldId id="258" r:id="rId20"/>
    <p:sldId id="261" r:id="rId21"/>
    <p:sldId id="256" r:id="rId22"/>
    <p:sldId id="305" r:id="rId23"/>
    <p:sldId id="306" r:id="rId24"/>
    <p:sldId id="307" r:id="rId25"/>
    <p:sldId id="308" r:id="rId26"/>
    <p:sldId id="310" r:id="rId27"/>
    <p:sldId id="311" r:id="rId28"/>
    <p:sldId id="312" r:id="rId29"/>
    <p:sldId id="315" r:id="rId30"/>
    <p:sldId id="316" r:id="rId31"/>
    <p:sldId id="317" r:id="rId32"/>
    <p:sldId id="318" r:id="rId33"/>
    <p:sldId id="309" r:id="rId34"/>
    <p:sldId id="313" r:id="rId35"/>
    <p:sldId id="314" r:id="rId36"/>
  </p:sldIdLst>
  <p:sldSz cx="9144000" cy="5143500" type="screen16x9"/>
  <p:notesSz cx="6858000" cy="9144000"/>
  <p:embeddedFontLst>
    <p:embeddedFont>
      <p:font typeface="Cambria Math" panose="02040503050406030204" pitchFamily="18" charset="0"/>
      <p:regular r:id="rId38"/>
    </p:embeddedFont>
    <p:embeddedFont>
      <p:font typeface="Fira Sans" panose="020B0503050000020004" pitchFamily="34" charset="0"/>
      <p:regular r:id="rId39"/>
      <p:bold r:id="rId40"/>
      <p:italic r:id="rId41"/>
      <p:boldItalic r:id="rId42"/>
    </p:embeddedFont>
    <p:embeddedFont>
      <p:font typeface="Fira Sans Medium" panose="020B06030500000200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240" y="68"/>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04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1"/>
        <p:cNvGrpSpPr/>
        <p:nvPr/>
      </p:nvGrpSpPr>
      <p:grpSpPr>
        <a:xfrm>
          <a:off x="0" y="0"/>
          <a:ext cx="0" cy="0"/>
          <a:chOff x="0" y="0"/>
          <a:chExt cx="0" cy="0"/>
        </a:xfrm>
      </p:grpSpPr>
      <p:sp>
        <p:nvSpPr>
          <p:cNvPr id="4982" name="Google Shape;4982;g94a06c92d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3" name="Google Shape;4983;g94a06c92d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134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1"/>
        <p:cNvGrpSpPr/>
        <p:nvPr/>
      </p:nvGrpSpPr>
      <p:grpSpPr>
        <a:xfrm>
          <a:off x="0" y="0"/>
          <a:ext cx="0" cy="0"/>
          <a:chOff x="0" y="0"/>
          <a:chExt cx="0" cy="0"/>
        </a:xfrm>
      </p:grpSpPr>
      <p:sp>
        <p:nvSpPr>
          <p:cNvPr id="4982" name="Google Shape;4982;g94a06c92d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3" name="Google Shape;4983;g94a06c92d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76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1"/>
        <p:cNvGrpSpPr/>
        <p:nvPr/>
      </p:nvGrpSpPr>
      <p:grpSpPr>
        <a:xfrm>
          <a:off x="0" y="0"/>
          <a:ext cx="0" cy="0"/>
          <a:chOff x="0" y="0"/>
          <a:chExt cx="0" cy="0"/>
        </a:xfrm>
      </p:grpSpPr>
      <p:sp>
        <p:nvSpPr>
          <p:cNvPr id="4982" name="Google Shape;4982;g94a06c92d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3" name="Google Shape;4983;g94a06c92d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672633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4a06c92dc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4a06c92dc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23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384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54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76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11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39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94a06c92dc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0.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834425" y="1088670"/>
            <a:ext cx="3866221"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218023" y="1842819"/>
            <a:ext cx="5299979" cy="1838929"/>
          </a:xfrm>
          <a:prstGeom prst="rect">
            <a:avLst/>
          </a:prstGeom>
          <a:noFill/>
          <a:ln>
            <a:noFill/>
          </a:ln>
        </p:spPr>
        <p:txBody>
          <a:bodyPr spcFirstLastPara="1" wrap="square" lIns="91425" tIns="91425" rIns="91425" bIns="91425" anchor="t" anchorCtr="0">
            <a:noAutofit/>
          </a:bodyPr>
          <a:lstStyle/>
          <a:p>
            <a:pPr algn="ctr"/>
            <a:r>
              <a:rPr lang="en" sz="4400" b="1"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Facial Expression</a:t>
            </a:r>
          </a:p>
          <a:p>
            <a:pPr algn="ctr"/>
            <a:r>
              <a:rPr lang="en" sz="4400" b="1"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Recognition</a:t>
            </a:r>
            <a:endParaRPr lang="en" sz="4400" b="1" dirty="0">
              <a:solidFill>
                <a:srgbClr val="00002A"/>
              </a:solidFill>
              <a:highlight>
                <a:srgbClr val="FFFFFF"/>
              </a:highlight>
              <a:latin typeface="Fira Sans Extra Condensed SemiBold"/>
              <a:ea typeface="Fira Sans Extra Condensed SemiBold"/>
              <a:cs typeface="Fira Sans Extra Condensed SemiBold"/>
            </a:endParaRPr>
          </a:p>
          <a:p>
            <a:pPr marL="0" lvl="0" indent="0" algn="ctr">
              <a:lnSpc>
                <a:spcPct val="100000"/>
              </a:lnSpc>
              <a:spcBef>
                <a:spcPts val="0"/>
              </a:spcBef>
              <a:spcAft>
                <a:spcPts val="0"/>
              </a:spcAft>
              <a:buNone/>
            </a:pPr>
            <a:endParaRPr lang="en" sz="4400" b="1" dirty="0">
              <a:solidFill>
                <a:srgbClr val="00002A"/>
              </a:solidFill>
              <a:highlight>
                <a:srgbClr val="FFFFFF"/>
              </a:highlight>
              <a:latin typeface="Fira Sans Extra Condensed SemiBold"/>
              <a:ea typeface="Fira Sans Extra Condensed SemiBold"/>
              <a:cs typeface="Fira Sans Extra Condensed SemiBold"/>
            </a:endParaRPr>
          </a:p>
          <a:p>
            <a:pPr marL="0" lvl="0" indent="0" algn="ctr" rtl="0">
              <a:lnSpc>
                <a:spcPct val="100000"/>
              </a:lnSpc>
              <a:spcBef>
                <a:spcPts val="0"/>
              </a:spcBef>
              <a:spcAft>
                <a:spcPts val="0"/>
              </a:spcAft>
              <a:buNone/>
            </a:pPr>
            <a:endParaRPr lang="en" sz="4400" dirty="0">
              <a:solidFill>
                <a:srgbClr val="00002A"/>
              </a:solidFill>
              <a:highlight>
                <a:srgbClr val="FFFFFF"/>
              </a:highlight>
              <a:latin typeface="Fira Sans Extra Condensed SemiBold"/>
              <a:ea typeface="Fira Sans Extra Condensed SemiBold"/>
              <a:cs typeface="Fira Sans Extra Condensed SemiBold"/>
            </a:endParaRPr>
          </a:p>
          <a:p>
            <a:pPr algn="ctr"/>
            <a:endParaRPr lang="vi-VN" sz="4400" dirty="0">
              <a:solidFill>
                <a:srgbClr val="00002A"/>
              </a:solidFill>
              <a:highlight>
                <a:srgbClr val="FFFFFF"/>
              </a:highlight>
              <a:latin typeface="Fira Sans Extra Condensed SemiBold"/>
              <a:ea typeface="Fira Sans Extra Condensed SemiBold"/>
              <a:cs typeface="Fira Sans Extra Condensed SemiBo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4"/>
        <p:cNvGrpSpPr/>
        <p:nvPr/>
      </p:nvGrpSpPr>
      <p:grpSpPr>
        <a:xfrm>
          <a:off x="0" y="0"/>
          <a:ext cx="0" cy="0"/>
          <a:chOff x="0" y="0"/>
          <a:chExt cx="0" cy="0"/>
        </a:xfrm>
      </p:grpSpPr>
      <p:sp>
        <p:nvSpPr>
          <p:cNvPr id="5138" name="Google Shape;5138;p42"/>
          <p:cNvSpPr txBox="1"/>
          <p:nvPr/>
        </p:nvSpPr>
        <p:spPr>
          <a:xfrm>
            <a:off x="-1056180" y="852568"/>
            <a:ext cx="5990816"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Fira Sans Medium"/>
                <a:ea typeface="Fira Sans Medium"/>
                <a:cs typeface="Fira Sans Medium"/>
                <a:sym typeface="Fira Sans Medium"/>
              </a:rPr>
              <a:t>a. Residual Block</a:t>
            </a:r>
            <a:endParaRPr sz="2400" dirty="0">
              <a:latin typeface="Fira Sans Medium"/>
              <a:ea typeface="Fira Sans Medium"/>
              <a:cs typeface="Fira Sans Medium"/>
              <a:sym typeface="Fira Sans Medium"/>
            </a:endParaRPr>
          </a:p>
        </p:txBody>
      </p:sp>
      <p:sp>
        <p:nvSpPr>
          <p:cNvPr id="5145" name="Google Shape;5145;p42"/>
          <p:cNvSpPr txBox="1"/>
          <p:nvPr/>
        </p:nvSpPr>
        <p:spPr>
          <a:xfrm>
            <a:off x="4471274" y="1515282"/>
            <a:ext cx="2452382" cy="50482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latin typeface="Fira Sans "/>
                <a:ea typeface="Fira Sans Medium"/>
                <a:cs typeface="Fira Sans Medium"/>
                <a:sym typeface="Fira Sans Medium"/>
              </a:rPr>
              <a:t>Where:</a:t>
            </a:r>
          </a:p>
        </p:txBody>
      </p:sp>
      <p:sp>
        <p:nvSpPr>
          <p:cNvPr id="5149" name="Google Shape;5149;p42"/>
          <p:cNvSpPr txBox="1"/>
          <p:nvPr/>
        </p:nvSpPr>
        <p:spPr>
          <a:xfrm>
            <a:off x="4471274" y="1873152"/>
            <a:ext cx="4542474" cy="1477328"/>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US" sz="1600" dirty="0">
                <a:latin typeface="Fira Sans "/>
                <a:ea typeface="Fira Sans Medium"/>
                <a:cs typeface="Fira Sans Medium"/>
                <a:sym typeface="Fira Sans Medium"/>
              </a:rPr>
              <a:t> x and y are the input and output vectors of the layers considered</a:t>
            </a:r>
          </a:p>
          <a:p>
            <a:pPr marL="285750" lvl="0" indent="-285750" rtl="0">
              <a:spcBef>
                <a:spcPts val="0"/>
              </a:spcBef>
              <a:spcAft>
                <a:spcPts val="0"/>
              </a:spcAft>
              <a:buFont typeface="Arial" panose="020B0604020202020204" pitchFamily="34" charset="0"/>
              <a:buChar char="•"/>
            </a:pPr>
            <a:r>
              <a:rPr lang="en-US" sz="1600" dirty="0">
                <a:latin typeface="Fira Sans "/>
                <a:ea typeface="Fira Sans Medium"/>
                <a:cs typeface="Fira Sans Medium"/>
                <a:sym typeface="Fira Sans Medium"/>
              </a:rPr>
              <a:t>The function                     represents the residual mapping to be learned. </a:t>
            </a:r>
          </a:p>
          <a:p>
            <a:pPr marL="285750" lvl="0" indent="-285750" rtl="0">
              <a:spcBef>
                <a:spcPts val="0"/>
              </a:spcBef>
              <a:spcAft>
                <a:spcPts val="0"/>
              </a:spcAft>
              <a:buFont typeface="Arial" panose="020B0604020202020204" pitchFamily="34" charset="0"/>
              <a:buChar char="•"/>
            </a:pPr>
            <a:endParaRPr lang="en-US" sz="1600" dirty="0">
              <a:latin typeface="Fira Sans "/>
              <a:ea typeface="Fira Sans Medium"/>
              <a:cs typeface="Fira Sans Medium"/>
              <a:sym typeface="Fira Sans Medium"/>
            </a:endParaRPr>
          </a:p>
        </p:txBody>
      </p:sp>
      <p:sp>
        <p:nvSpPr>
          <p:cNvPr id="3" name="TextBox 2">
            <a:extLst>
              <a:ext uri="{FF2B5EF4-FFF2-40B4-BE49-F238E27FC236}">
                <a16:creationId xmlns:a16="http://schemas.microsoft.com/office/drawing/2014/main" id="{42D44E47-480A-8EEA-9689-9021B26010AE}"/>
              </a:ext>
            </a:extLst>
          </p:cNvPr>
          <p:cNvSpPr txBox="1"/>
          <p:nvPr/>
        </p:nvSpPr>
        <p:spPr>
          <a:xfrm>
            <a:off x="4422546" y="715863"/>
            <a:ext cx="4474141" cy="369332"/>
          </a:xfrm>
          <a:prstGeom prst="rect">
            <a:avLst/>
          </a:prstGeom>
          <a:noFill/>
        </p:spPr>
        <p:txBody>
          <a:bodyPr wrap="square">
            <a:spAutoFit/>
          </a:bodyPr>
          <a:lstStyle/>
          <a:p>
            <a:pPr marL="0" lvl="0" indent="0" rtl="0">
              <a:spcBef>
                <a:spcPts val="0"/>
              </a:spcBef>
              <a:spcAft>
                <a:spcPts val="0"/>
              </a:spcAft>
              <a:buNone/>
            </a:pPr>
            <a:r>
              <a:rPr lang="en-US" sz="1800" dirty="0">
                <a:latin typeface="Fira Sans "/>
                <a:ea typeface="Fira Sans Medium"/>
                <a:cs typeface="Fira Sans Medium"/>
                <a:sym typeface="Fira Sans Medium"/>
              </a:rPr>
              <a:t>We consider a building block defined as: </a:t>
            </a:r>
          </a:p>
        </p:txBody>
      </p:sp>
      <p:pic>
        <p:nvPicPr>
          <p:cNvPr id="1026" name="Picture 2">
            <a:extLst>
              <a:ext uri="{FF2B5EF4-FFF2-40B4-BE49-F238E27FC236}">
                <a16:creationId xmlns:a16="http://schemas.microsoft.com/office/drawing/2014/main" id="{313E6A15-A9BA-AA6C-C5CE-DE7E7EFE0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26" y="1646324"/>
            <a:ext cx="38862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754171-33AA-1748-3CA3-C86419753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434" y="1051683"/>
            <a:ext cx="4781550" cy="5048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380E3FB-D949-A83B-9E13-130DFF2CA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690" y="2471788"/>
            <a:ext cx="942975" cy="2699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96C22C-761B-09A3-0CB8-9F2959510ECF}"/>
              </a:ext>
            </a:extLst>
          </p:cNvPr>
          <p:cNvSpPr txBox="1"/>
          <p:nvPr/>
        </p:nvSpPr>
        <p:spPr>
          <a:xfrm>
            <a:off x="4422546" y="3054706"/>
            <a:ext cx="4605763" cy="1200329"/>
          </a:xfrm>
          <a:prstGeom prst="rect">
            <a:avLst/>
          </a:prstGeom>
          <a:noFill/>
        </p:spPr>
        <p:txBody>
          <a:bodyPr wrap="square">
            <a:spAutoFit/>
          </a:bodyPr>
          <a:lstStyle/>
          <a:p>
            <a:pPr marL="0" lvl="0" indent="0" rtl="0">
              <a:spcBef>
                <a:spcPts val="0"/>
              </a:spcBef>
              <a:spcAft>
                <a:spcPts val="0"/>
              </a:spcAft>
              <a:buNone/>
            </a:pPr>
            <a:r>
              <a:rPr lang="en-US" sz="1800" dirty="0">
                <a:latin typeface="Fira Sans "/>
                <a:ea typeface="Fira Sans Medium"/>
                <a:cs typeface="Fira Sans Medium"/>
                <a:sym typeface="Fira Sans Medium"/>
              </a:rPr>
              <a:t>In case the dimension of input and output are not the same we can perform a linear projection </a:t>
            </a:r>
            <a:r>
              <a:rPr lang="en-US" sz="1800" dirty="0" err="1">
                <a:latin typeface="Fira Sans "/>
                <a:ea typeface="Fira Sans Medium"/>
                <a:cs typeface="Fira Sans Medium"/>
                <a:sym typeface="Fira Sans Medium"/>
              </a:rPr>
              <a:t>Ws</a:t>
            </a:r>
            <a:r>
              <a:rPr lang="en-US" sz="1800" dirty="0">
                <a:latin typeface="Fira Sans "/>
                <a:ea typeface="Fira Sans Medium"/>
                <a:cs typeface="Fira Sans Medium"/>
                <a:sym typeface="Fira Sans Medium"/>
              </a:rPr>
              <a:t> by the shortcut connections to match the dimensions</a:t>
            </a:r>
          </a:p>
        </p:txBody>
      </p:sp>
      <p:pic>
        <p:nvPicPr>
          <p:cNvPr id="1038" name="Picture 14">
            <a:extLst>
              <a:ext uri="{FF2B5EF4-FFF2-40B4-BE49-F238E27FC236}">
                <a16:creationId xmlns:a16="http://schemas.microsoft.com/office/drawing/2014/main" id="{0F9A4E34-7E0D-C6FF-65E9-1756A9E8A1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9314" y="4184749"/>
            <a:ext cx="4657725" cy="48577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138;p42">
            <a:extLst>
              <a:ext uri="{FF2B5EF4-FFF2-40B4-BE49-F238E27FC236}">
                <a16:creationId xmlns:a16="http://schemas.microsoft.com/office/drawing/2014/main" id="{16A5C33A-F225-39C3-F9A4-A88AAFAB3C2E}"/>
              </a:ext>
            </a:extLst>
          </p:cNvPr>
          <p:cNvSpPr txBox="1"/>
          <p:nvPr/>
        </p:nvSpPr>
        <p:spPr>
          <a:xfrm>
            <a:off x="-662546" y="381255"/>
            <a:ext cx="5990816"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dirty="0">
                <a:latin typeface="Fira Sans Medium"/>
                <a:ea typeface="Fira Sans Medium"/>
                <a:cs typeface="Fira Sans Medium"/>
                <a:sym typeface="Fira Sans Medium"/>
              </a:rPr>
              <a:t>3.1 ResNet50 Architecture</a:t>
            </a:r>
            <a:endParaRPr sz="2500" b="1" dirty="0">
              <a:latin typeface="Fira Sans Medium"/>
              <a:ea typeface="Fira Sans Medium"/>
              <a:cs typeface="Fira Sans Medium"/>
              <a:sym typeface="Fira Sans Medium"/>
            </a:endParaRPr>
          </a:p>
        </p:txBody>
      </p:sp>
    </p:spTree>
    <p:extLst>
      <p:ext uri="{BB962C8B-B14F-4D97-AF65-F5344CB8AC3E}">
        <p14:creationId xmlns:p14="http://schemas.microsoft.com/office/powerpoint/2010/main" val="47612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4"/>
        <p:cNvGrpSpPr/>
        <p:nvPr/>
      </p:nvGrpSpPr>
      <p:grpSpPr>
        <a:xfrm>
          <a:off x="0" y="0"/>
          <a:ext cx="0" cy="0"/>
          <a:chOff x="0" y="0"/>
          <a:chExt cx="0" cy="0"/>
        </a:xfrm>
      </p:grpSpPr>
      <p:sp>
        <p:nvSpPr>
          <p:cNvPr id="5138" name="Google Shape;5138;p42"/>
          <p:cNvSpPr txBox="1"/>
          <p:nvPr/>
        </p:nvSpPr>
        <p:spPr>
          <a:xfrm>
            <a:off x="-1056180" y="852568"/>
            <a:ext cx="5990816"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Fira Sans Medium"/>
                <a:ea typeface="Fira Sans Medium"/>
                <a:cs typeface="Fira Sans Medium"/>
                <a:sym typeface="Fira Sans Medium"/>
              </a:rPr>
              <a:t>b. Architecture</a:t>
            </a:r>
            <a:endParaRPr sz="2400" dirty="0">
              <a:latin typeface="Fira Sans Medium"/>
              <a:ea typeface="Fira Sans Medium"/>
              <a:cs typeface="Fira Sans Medium"/>
              <a:sym typeface="Fira Sans Medium"/>
            </a:endParaRPr>
          </a:p>
        </p:txBody>
      </p:sp>
      <p:sp>
        <p:nvSpPr>
          <p:cNvPr id="3" name="TextBox 2">
            <a:extLst>
              <a:ext uri="{FF2B5EF4-FFF2-40B4-BE49-F238E27FC236}">
                <a16:creationId xmlns:a16="http://schemas.microsoft.com/office/drawing/2014/main" id="{42D44E47-480A-8EEA-9689-9021B26010AE}"/>
              </a:ext>
            </a:extLst>
          </p:cNvPr>
          <p:cNvSpPr txBox="1"/>
          <p:nvPr/>
        </p:nvSpPr>
        <p:spPr>
          <a:xfrm>
            <a:off x="1073370" y="3701858"/>
            <a:ext cx="7722532" cy="923330"/>
          </a:xfrm>
          <a:prstGeom prst="rect">
            <a:avLst/>
          </a:prstGeom>
          <a:noFill/>
        </p:spPr>
        <p:txBody>
          <a:bodyPr wrap="square">
            <a:spAutoFit/>
          </a:bodyPr>
          <a:lstStyle/>
          <a:p>
            <a:pPr marL="0" lvl="0" indent="0" rtl="0">
              <a:spcBef>
                <a:spcPts val="0"/>
              </a:spcBef>
              <a:spcAft>
                <a:spcPts val="0"/>
              </a:spcAft>
              <a:buNone/>
            </a:pPr>
            <a:r>
              <a:rPr lang="en-US" sz="1800" dirty="0">
                <a:latin typeface="Fira Sans "/>
                <a:ea typeface="Fira Sans Medium"/>
                <a:cs typeface="Fira Sans Medium"/>
                <a:sym typeface="Fira Sans Medium"/>
              </a:rPr>
              <a:t>Inspired by philosophy of VGG nets, the vanishing gradient problem when building a deeper plain network and the advantage of residual block, the authors insert skip connections between layers.</a:t>
            </a:r>
          </a:p>
        </p:txBody>
      </p:sp>
      <p:sp>
        <p:nvSpPr>
          <p:cNvPr id="8" name="Google Shape;5138;p42">
            <a:extLst>
              <a:ext uri="{FF2B5EF4-FFF2-40B4-BE49-F238E27FC236}">
                <a16:creationId xmlns:a16="http://schemas.microsoft.com/office/drawing/2014/main" id="{16A5C33A-F225-39C3-F9A4-A88AAFAB3C2E}"/>
              </a:ext>
            </a:extLst>
          </p:cNvPr>
          <p:cNvSpPr txBox="1"/>
          <p:nvPr/>
        </p:nvSpPr>
        <p:spPr>
          <a:xfrm>
            <a:off x="-662546" y="381255"/>
            <a:ext cx="5990816"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dirty="0">
                <a:latin typeface="Fira Sans Medium"/>
                <a:ea typeface="Fira Sans Medium"/>
                <a:cs typeface="Fira Sans Medium"/>
                <a:sym typeface="Fira Sans Medium"/>
              </a:rPr>
              <a:t>3.1 ResNet50 Architecture</a:t>
            </a:r>
            <a:endParaRPr sz="2500" b="1" dirty="0">
              <a:latin typeface="Fira Sans Medium"/>
              <a:ea typeface="Fira Sans Medium"/>
              <a:cs typeface="Fira Sans Medium"/>
              <a:sym typeface="Fira Sans Medium"/>
            </a:endParaRPr>
          </a:p>
        </p:txBody>
      </p:sp>
      <p:pic>
        <p:nvPicPr>
          <p:cNvPr id="2050" name="Picture 2">
            <a:extLst>
              <a:ext uri="{FF2B5EF4-FFF2-40B4-BE49-F238E27FC236}">
                <a16:creationId xmlns:a16="http://schemas.microsoft.com/office/drawing/2014/main" id="{D3C42554-E397-8502-FCF4-4DB998F23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953" y="1372008"/>
            <a:ext cx="59436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1283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4"/>
        <p:cNvGrpSpPr/>
        <p:nvPr/>
      </p:nvGrpSpPr>
      <p:grpSpPr>
        <a:xfrm>
          <a:off x="0" y="0"/>
          <a:ext cx="0" cy="0"/>
          <a:chOff x="0" y="0"/>
          <a:chExt cx="0" cy="0"/>
        </a:xfrm>
      </p:grpSpPr>
      <p:grpSp>
        <p:nvGrpSpPr>
          <p:cNvPr id="4985" name="Google Shape;4985;p42"/>
          <p:cNvGrpSpPr/>
          <p:nvPr/>
        </p:nvGrpSpPr>
        <p:grpSpPr>
          <a:xfrm>
            <a:off x="367322" y="1017528"/>
            <a:ext cx="3737165" cy="3620226"/>
            <a:chOff x="2254650" y="1683750"/>
            <a:chExt cx="3092500" cy="2851800"/>
          </a:xfrm>
        </p:grpSpPr>
        <p:sp>
          <p:nvSpPr>
            <p:cNvPr id="4986" name="Google Shape;4986;p42"/>
            <p:cNvSpPr/>
            <p:nvPr/>
          </p:nvSpPr>
          <p:spPr>
            <a:xfrm>
              <a:off x="4309175" y="3160300"/>
              <a:ext cx="462400" cy="13500"/>
            </a:xfrm>
            <a:custGeom>
              <a:avLst/>
              <a:gdLst/>
              <a:ahLst/>
              <a:cxnLst/>
              <a:rect l="l" t="t" r="r" b="b"/>
              <a:pathLst>
                <a:path w="18496" h="540" extrusionOk="0">
                  <a:moveTo>
                    <a:pt x="285" y="1"/>
                  </a:moveTo>
                  <a:cubicBezTo>
                    <a:pt x="127" y="1"/>
                    <a:pt x="0" y="128"/>
                    <a:pt x="0" y="254"/>
                  </a:cubicBezTo>
                  <a:cubicBezTo>
                    <a:pt x="0" y="413"/>
                    <a:pt x="127" y="539"/>
                    <a:pt x="285" y="539"/>
                  </a:cubicBezTo>
                  <a:lnTo>
                    <a:pt x="18210" y="539"/>
                  </a:lnTo>
                  <a:cubicBezTo>
                    <a:pt x="18368" y="539"/>
                    <a:pt x="18495" y="413"/>
                    <a:pt x="18495" y="254"/>
                  </a:cubicBezTo>
                  <a:cubicBezTo>
                    <a:pt x="18495" y="128"/>
                    <a:pt x="18368" y="1"/>
                    <a:pt x="1821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42"/>
            <p:cNvSpPr/>
            <p:nvPr/>
          </p:nvSpPr>
          <p:spPr>
            <a:xfrm>
              <a:off x="2830225" y="3160300"/>
              <a:ext cx="463175" cy="13500"/>
            </a:xfrm>
            <a:custGeom>
              <a:avLst/>
              <a:gdLst/>
              <a:ahLst/>
              <a:cxnLst/>
              <a:rect l="l" t="t" r="r" b="b"/>
              <a:pathLst>
                <a:path w="18527" h="540" extrusionOk="0">
                  <a:moveTo>
                    <a:pt x="286" y="1"/>
                  </a:moveTo>
                  <a:cubicBezTo>
                    <a:pt x="127" y="1"/>
                    <a:pt x="1" y="128"/>
                    <a:pt x="1" y="254"/>
                  </a:cubicBezTo>
                  <a:cubicBezTo>
                    <a:pt x="1" y="413"/>
                    <a:pt x="127" y="539"/>
                    <a:pt x="286" y="539"/>
                  </a:cubicBezTo>
                  <a:lnTo>
                    <a:pt x="18242" y="539"/>
                  </a:lnTo>
                  <a:cubicBezTo>
                    <a:pt x="18400" y="539"/>
                    <a:pt x="18527" y="413"/>
                    <a:pt x="18527" y="254"/>
                  </a:cubicBezTo>
                  <a:cubicBezTo>
                    <a:pt x="18527" y="128"/>
                    <a:pt x="18400" y="1"/>
                    <a:pt x="1824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42"/>
            <p:cNvSpPr/>
            <p:nvPr/>
          </p:nvSpPr>
          <p:spPr>
            <a:xfrm>
              <a:off x="4005950" y="3425525"/>
              <a:ext cx="176575" cy="1005525"/>
            </a:xfrm>
            <a:custGeom>
              <a:avLst/>
              <a:gdLst/>
              <a:ahLst/>
              <a:cxnLst/>
              <a:rect l="l" t="t" r="r" b="b"/>
              <a:pathLst>
                <a:path w="7063" h="40221" extrusionOk="0">
                  <a:moveTo>
                    <a:pt x="285" y="1"/>
                  </a:moveTo>
                  <a:cubicBezTo>
                    <a:pt x="127" y="1"/>
                    <a:pt x="0" y="128"/>
                    <a:pt x="0" y="286"/>
                  </a:cubicBezTo>
                  <a:lnTo>
                    <a:pt x="0" y="15899"/>
                  </a:lnTo>
                  <a:cubicBezTo>
                    <a:pt x="0" y="15994"/>
                    <a:pt x="32" y="16057"/>
                    <a:pt x="95" y="16120"/>
                  </a:cubicBezTo>
                  <a:lnTo>
                    <a:pt x="6492" y="22518"/>
                  </a:lnTo>
                  <a:lnTo>
                    <a:pt x="6492" y="39935"/>
                  </a:lnTo>
                  <a:cubicBezTo>
                    <a:pt x="6492" y="40094"/>
                    <a:pt x="6619" y="40220"/>
                    <a:pt x="6777" y="40220"/>
                  </a:cubicBezTo>
                  <a:cubicBezTo>
                    <a:pt x="6936" y="40220"/>
                    <a:pt x="7062" y="40094"/>
                    <a:pt x="7062" y="39935"/>
                  </a:cubicBezTo>
                  <a:lnTo>
                    <a:pt x="7062" y="22391"/>
                  </a:lnTo>
                  <a:cubicBezTo>
                    <a:pt x="7062" y="22328"/>
                    <a:pt x="7031" y="22264"/>
                    <a:pt x="6967" y="22201"/>
                  </a:cubicBezTo>
                  <a:lnTo>
                    <a:pt x="570" y="15804"/>
                  </a:lnTo>
                  <a:lnTo>
                    <a:pt x="570" y="286"/>
                  </a:lnTo>
                  <a:cubicBezTo>
                    <a:pt x="570" y="128"/>
                    <a:pt x="443"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42"/>
            <p:cNvSpPr/>
            <p:nvPr/>
          </p:nvSpPr>
          <p:spPr>
            <a:xfrm>
              <a:off x="3904600" y="3510250"/>
              <a:ext cx="114825" cy="844000"/>
            </a:xfrm>
            <a:custGeom>
              <a:avLst/>
              <a:gdLst/>
              <a:ahLst/>
              <a:cxnLst/>
              <a:rect l="l" t="t" r="r" b="b"/>
              <a:pathLst>
                <a:path w="4593" h="33760" extrusionOk="0">
                  <a:moveTo>
                    <a:pt x="285" y="1"/>
                  </a:moveTo>
                  <a:cubicBezTo>
                    <a:pt x="127" y="1"/>
                    <a:pt x="0" y="127"/>
                    <a:pt x="0" y="286"/>
                  </a:cubicBezTo>
                  <a:lnTo>
                    <a:pt x="0" y="22454"/>
                  </a:lnTo>
                  <a:cubicBezTo>
                    <a:pt x="0" y="22549"/>
                    <a:pt x="32" y="22612"/>
                    <a:pt x="64" y="22644"/>
                  </a:cubicBezTo>
                  <a:lnTo>
                    <a:pt x="4022" y="26602"/>
                  </a:lnTo>
                  <a:lnTo>
                    <a:pt x="4022" y="33475"/>
                  </a:lnTo>
                  <a:cubicBezTo>
                    <a:pt x="4022" y="33633"/>
                    <a:pt x="4149" y="33760"/>
                    <a:pt x="4307" y="33760"/>
                  </a:cubicBezTo>
                  <a:cubicBezTo>
                    <a:pt x="4466" y="33760"/>
                    <a:pt x="4592" y="33633"/>
                    <a:pt x="4592" y="33475"/>
                  </a:cubicBezTo>
                  <a:lnTo>
                    <a:pt x="4592" y="26476"/>
                  </a:lnTo>
                  <a:cubicBezTo>
                    <a:pt x="4592" y="26412"/>
                    <a:pt x="4561" y="26349"/>
                    <a:pt x="4497" y="26286"/>
                  </a:cubicBezTo>
                  <a:lnTo>
                    <a:pt x="539" y="22359"/>
                  </a:lnTo>
                  <a:lnTo>
                    <a:pt x="539" y="286"/>
                  </a:lnTo>
                  <a:cubicBezTo>
                    <a:pt x="539" y="127"/>
                    <a:pt x="412"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42"/>
            <p:cNvSpPr/>
            <p:nvPr/>
          </p:nvSpPr>
          <p:spPr>
            <a:xfrm>
              <a:off x="4290175" y="3540325"/>
              <a:ext cx="932675" cy="570075"/>
            </a:xfrm>
            <a:custGeom>
              <a:avLst/>
              <a:gdLst/>
              <a:ahLst/>
              <a:cxnLst/>
              <a:rect l="l" t="t" r="r" b="b"/>
              <a:pathLst>
                <a:path w="37307" h="22803" extrusionOk="0">
                  <a:moveTo>
                    <a:pt x="313" y="1"/>
                  </a:moveTo>
                  <a:cubicBezTo>
                    <a:pt x="238" y="1"/>
                    <a:pt x="159" y="33"/>
                    <a:pt x="95" y="96"/>
                  </a:cubicBezTo>
                  <a:cubicBezTo>
                    <a:pt x="0" y="191"/>
                    <a:pt x="0" y="381"/>
                    <a:pt x="95" y="476"/>
                  </a:cubicBezTo>
                  <a:lnTo>
                    <a:pt x="9026" y="9375"/>
                  </a:lnTo>
                  <a:cubicBezTo>
                    <a:pt x="9058" y="9438"/>
                    <a:pt x="9121" y="9470"/>
                    <a:pt x="9216" y="9470"/>
                  </a:cubicBezTo>
                  <a:lnTo>
                    <a:pt x="23562" y="9470"/>
                  </a:lnTo>
                  <a:lnTo>
                    <a:pt x="36800" y="22708"/>
                  </a:lnTo>
                  <a:cubicBezTo>
                    <a:pt x="36863" y="22771"/>
                    <a:pt x="36926" y="22803"/>
                    <a:pt x="36990" y="22803"/>
                  </a:cubicBezTo>
                  <a:cubicBezTo>
                    <a:pt x="37085" y="22803"/>
                    <a:pt x="37148" y="22771"/>
                    <a:pt x="37211" y="22739"/>
                  </a:cubicBezTo>
                  <a:cubicBezTo>
                    <a:pt x="37306" y="22613"/>
                    <a:pt x="37306" y="22454"/>
                    <a:pt x="37211" y="22327"/>
                  </a:cubicBezTo>
                  <a:lnTo>
                    <a:pt x="23879" y="8995"/>
                  </a:lnTo>
                  <a:cubicBezTo>
                    <a:pt x="23815" y="8932"/>
                    <a:pt x="23752" y="8900"/>
                    <a:pt x="23657" y="8900"/>
                  </a:cubicBezTo>
                  <a:lnTo>
                    <a:pt x="9343" y="8900"/>
                  </a:lnTo>
                  <a:lnTo>
                    <a:pt x="507" y="96"/>
                  </a:lnTo>
                  <a:cubicBezTo>
                    <a:pt x="459" y="33"/>
                    <a:pt x="388" y="1"/>
                    <a:pt x="31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42"/>
            <p:cNvSpPr/>
            <p:nvPr/>
          </p:nvSpPr>
          <p:spPr>
            <a:xfrm>
              <a:off x="4233175" y="3427125"/>
              <a:ext cx="281075" cy="635775"/>
            </a:xfrm>
            <a:custGeom>
              <a:avLst/>
              <a:gdLst/>
              <a:ahLst/>
              <a:cxnLst/>
              <a:rect l="l" t="t" r="r" b="b"/>
              <a:pathLst>
                <a:path w="11243" h="25431" extrusionOk="0">
                  <a:moveTo>
                    <a:pt x="285" y="0"/>
                  </a:moveTo>
                  <a:cubicBezTo>
                    <a:pt x="127" y="0"/>
                    <a:pt x="0" y="127"/>
                    <a:pt x="0" y="254"/>
                  </a:cubicBezTo>
                  <a:lnTo>
                    <a:pt x="0" y="17418"/>
                  </a:lnTo>
                  <a:cubicBezTo>
                    <a:pt x="0" y="17513"/>
                    <a:pt x="32" y="17608"/>
                    <a:pt x="127" y="17640"/>
                  </a:cubicBezTo>
                  <a:lnTo>
                    <a:pt x="10736" y="25367"/>
                  </a:lnTo>
                  <a:cubicBezTo>
                    <a:pt x="10799" y="25399"/>
                    <a:pt x="10863" y="25430"/>
                    <a:pt x="10926" y="25430"/>
                  </a:cubicBezTo>
                  <a:cubicBezTo>
                    <a:pt x="10989" y="25430"/>
                    <a:pt x="11084" y="25367"/>
                    <a:pt x="11148" y="25304"/>
                  </a:cubicBezTo>
                  <a:cubicBezTo>
                    <a:pt x="11243" y="25177"/>
                    <a:pt x="11211" y="24987"/>
                    <a:pt x="11084" y="24892"/>
                  </a:cubicBezTo>
                  <a:lnTo>
                    <a:pt x="570" y="17291"/>
                  </a:lnTo>
                  <a:lnTo>
                    <a:pt x="570" y="254"/>
                  </a:lnTo>
                  <a:cubicBezTo>
                    <a:pt x="570" y="127"/>
                    <a:pt x="443" y="0"/>
                    <a:pt x="28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42"/>
            <p:cNvSpPr/>
            <p:nvPr/>
          </p:nvSpPr>
          <p:spPr>
            <a:xfrm>
              <a:off x="3904600" y="1880875"/>
              <a:ext cx="148875" cy="861425"/>
            </a:xfrm>
            <a:custGeom>
              <a:avLst/>
              <a:gdLst/>
              <a:ahLst/>
              <a:cxnLst/>
              <a:rect l="l" t="t" r="r" b="b"/>
              <a:pathLst>
                <a:path w="5955" h="34457" extrusionOk="0">
                  <a:moveTo>
                    <a:pt x="5669" y="1"/>
                  </a:moveTo>
                  <a:cubicBezTo>
                    <a:pt x="5543" y="1"/>
                    <a:pt x="5416" y="128"/>
                    <a:pt x="5416" y="286"/>
                  </a:cubicBezTo>
                  <a:lnTo>
                    <a:pt x="5416" y="10990"/>
                  </a:lnTo>
                  <a:lnTo>
                    <a:pt x="64" y="16310"/>
                  </a:lnTo>
                  <a:cubicBezTo>
                    <a:pt x="32" y="16374"/>
                    <a:pt x="0" y="16437"/>
                    <a:pt x="0" y="16500"/>
                  </a:cubicBezTo>
                  <a:lnTo>
                    <a:pt x="0" y="34172"/>
                  </a:lnTo>
                  <a:cubicBezTo>
                    <a:pt x="0" y="34330"/>
                    <a:pt x="127" y="34457"/>
                    <a:pt x="285" y="34457"/>
                  </a:cubicBezTo>
                  <a:cubicBezTo>
                    <a:pt x="444" y="34457"/>
                    <a:pt x="571" y="34330"/>
                    <a:pt x="571" y="34172"/>
                  </a:cubicBezTo>
                  <a:lnTo>
                    <a:pt x="571" y="16627"/>
                  </a:lnTo>
                  <a:lnTo>
                    <a:pt x="5891" y="11307"/>
                  </a:lnTo>
                  <a:cubicBezTo>
                    <a:pt x="5923" y="11275"/>
                    <a:pt x="5954" y="11180"/>
                    <a:pt x="5954" y="11117"/>
                  </a:cubicBezTo>
                  <a:lnTo>
                    <a:pt x="5954" y="286"/>
                  </a:lnTo>
                  <a:cubicBezTo>
                    <a:pt x="5954" y="128"/>
                    <a:pt x="5828" y="1"/>
                    <a:pt x="56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42"/>
            <p:cNvSpPr/>
            <p:nvPr/>
          </p:nvSpPr>
          <p:spPr>
            <a:xfrm>
              <a:off x="4233175" y="2176200"/>
              <a:ext cx="346800" cy="665850"/>
            </a:xfrm>
            <a:custGeom>
              <a:avLst/>
              <a:gdLst/>
              <a:ahLst/>
              <a:cxnLst/>
              <a:rect l="l" t="t" r="r" b="b"/>
              <a:pathLst>
                <a:path w="13872" h="26634" extrusionOk="0">
                  <a:moveTo>
                    <a:pt x="13570" y="0"/>
                  </a:moveTo>
                  <a:cubicBezTo>
                    <a:pt x="13499" y="0"/>
                    <a:pt x="13428" y="32"/>
                    <a:pt x="13364" y="95"/>
                  </a:cubicBezTo>
                  <a:lnTo>
                    <a:pt x="95" y="13365"/>
                  </a:lnTo>
                  <a:cubicBezTo>
                    <a:pt x="32" y="13428"/>
                    <a:pt x="0" y="13491"/>
                    <a:pt x="0" y="13586"/>
                  </a:cubicBezTo>
                  <a:lnTo>
                    <a:pt x="0" y="26349"/>
                  </a:lnTo>
                  <a:cubicBezTo>
                    <a:pt x="0" y="26507"/>
                    <a:pt x="127" y="26634"/>
                    <a:pt x="285" y="26634"/>
                  </a:cubicBezTo>
                  <a:cubicBezTo>
                    <a:pt x="443" y="26634"/>
                    <a:pt x="570" y="26507"/>
                    <a:pt x="570" y="26349"/>
                  </a:cubicBezTo>
                  <a:lnTo>
                    <a:pt x="570" y="13681"/>
                  </a:lnTo>
                  <a:lnTo>
                    <a:pt x="13776" y="475"/>
                  </a:lnTo>
                  <a:cubicBezTo>
                    <a:pt x="13871" y="380"/>
                    <a:pt x="13871" y="190"/>
                    <a:pt x="13776" y="95"/>
                  </a:cubicBezTo>
                  <a:cubicBezTo>
                    <a:pt x="13713" y="32"/>
                    <a:pt x="13642" y="0"/>
                    <a:pt x="135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42"/>
            <p:cNvSpPr/>
            <p:nvPr/>
          </p:nvSpPr>
          <p:spPr>
            <a:xfrm>
              <a:off x="5108825"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33" y="1"/>
                    <a:pt x="0" y="634"/>
                    <a:pt x="0" y="1426"/>
                  </a:cubicBezTo>
                  <a:cubicBezTo>
                    <a:pt x="0" y="2186"/>
                    <a:pt x="633" y="2851"/>
                    <a:pt x="1425" y="2851"/>
                  </a:cubicBezTo>
                  <a:cubicBezTo>
                    <a:pt x="2217" y="2851"/>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42"/>
            <p:cNvSpPr/>
            <p:nvPr/>
          </p:nvSpPr>
          <p:spPr>
            <a:xfrm>
              <a:off x="5276650" y="2236375"/>
              <a:ext cx="70500" cy="71275"/>
            </a:xfrm>
            <a:custGeom>
              <a:avLst/>
              <a:gdLst/>
              <a:ahLst/>
              <a:cxnLst/>
              <a:rect l="l" t="t" r="r" b="b"/>
              <a:pathLst>
                <a:path w="2820" h="2851" extrusionOk="0">
                  <a:moveTo>
                    <a:pt x="1394" y="570"/>
                  </a:moveTo>
                  <a:cubicBezTo>
                    <a:pt x="1869" y="570"/>
                    <a:pt x="2281" y="950"/>
                    <a:pt x="2249" y="1425"/>
                  </a:cubicBezTo>
                  <a:cubicBezTo>
                    <a:pt x="2249" y="1900"/>
                    <a:pt x="1869" y="2280"/>
                    <a:pt x="1394" y="2280"/>
                  </a:cubicBezTo>
                  <a:cubicBezTo>
                    <a:pt x="951" y="2280"/>
                    <a:pt x="539" y="1900"/>
                    <a:pt x="539" y="1425"/>
                  </a:cubicBezTo>
                  <a:cubicBezTo>
                    <a:pt x="539" y="950"/>
                    <a:pt x="951" y="570"/>
                    <a:pt x="1394" y="570"/>
                  </a:cubicBezTo>
                  <a:close/>
                  <a:moveTo>
                    <a:pt x="1394" y="0"/>
                  </a:moveTo>
                  <a:cubicBezTo>
                    <a:pt x="634" y="0"/>
                    <a:pt x="1" y="665"/>
                    <a:pt x="1" y="1425"/>
                  </a:cubicBezTo>
                  <a:cubicBezTo>
                    <a:pt x="1" y="2217"/>
                    <a:pt x="634" y="2850"/>
                    <a:pt x="1394" y="2850"/>
                  </a:cubicBezTo>
                  <a:cubicBezTo>
                    <a:pt x="2186" y="2850"/>
                    <a:pt x="2820" y="2217"/>
                    <a:pt x="2820" y="1425"/>
                  </a:cubicBezTo>
                  <a:cubicBezTo>
                    <a:pt x="2820" y="665"/>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42"/>
            <p:cNvSpPr/>
            <p:nvPr/>
          </p:nvSpPr>
          <p:spPr>
            <a:xfrm>
              <a:off x="4011475" y="1820725"/>
              <a:ext cx="70500" cy="71275"/>
            </a:xfrm>
            <a:custGeom>
              <a:avLst/>
              <a:gdLst/>
              <a:ahLst/>
              <a:cxnLst/>
              <a:rect l="l" t="t" r="r" b="b"/>
              <a:pathLst>
                <a:path w="2820" h="2851" extrusionOk="0">
                  <a:moveTo>
                    <a:pt x="1394" y="570"/>
                  </a:moveTo>
                  <a:cubicBezTo>
                    <a:pt x="1869" y="570"/>
                    <a:pt x="2249" y="950"/>
                    <a:pt x="2249" y="1425"/>
                  </a:cubicBezTo>
                  <a:cubicBezTo>
                    <a:pt x="2249" y="1900"/>
                    <a:pt x="1869" y="2280"/>
                    <a:pt x="1394" y="2280"/>
                  </a:cubicBezTo>
                  <a:cubicBezTo>
                    <a:pt x="919" y="2280"/>
                    <a:pt x="539" y="1900"/>
                    <a:pt x="539" y="1425"/>
                  </a:cubicBezTo>
                  <a:cubicBezTo>
                    <a:pt x="539" y="950"/>
                    <a:pt x="919" y="570"/>
                    <a:pt x="1394" y="570"/>
                  </a:cubicBezTo>
                  <a:close/>
                  <a:moveTo>
                    <a:pt x="1394" y="0"/>
                  </a:moveTo>
                  <a:cubicBezTo>
                    <a:pt x="634" y="0"/>
                    <a:pt x="1" y="633"/>
                    <a:pt x="1" y="1425"/>
                  </a:cubicBezTo>
                  <a:cubicBezTo>
                    <a:pt x="1" y="2217"/>
                    <a:pt x="634" y="2850"/>
                    <a:pt x="1394" y="2850"/>
                  </a:cubicBezTo>
                  <a:cubicBezTo>
                    <a:pt x="2186" y="2850"/>
                    <a:pt x="2819" y="2217"/>
                    <a:pt x="2819" y="1425"/>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42"/>
            <p:cNvSpPr/>
            <p:nvPr/>
          </p:nvSpPr>
          <p:spPr>
            <a:xfrm>
              <a:off x="4158750"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42"/>
            <p:cNvSpPr/>
            <p:nvPr/>
          </p:nvSpPr>
          <p:spPr>
            <a:xfrm>
              <a:off x="4638525" y="2792150"/>
              <a:ext cx="70500" cy="71300"/>
            </a:xfrm>
            <a:custGeom>
              <a:avLst/>
              <a:gdLst/>
              <a:ahLst/>
              <a:cxnLst/>
              <a:rect l="l" t="t" r="r" b="b"/>
              <a:pathLst>
                <a:path w="2820" h="2852" extrusionOk="0">
                  <a:moveTo>
                    <a:pt x="1394" y="571"/>
                  </a:moveTo>
                  <a:cubicBezTo>
                    <a:pt x="1869" y="571"/>
                    <a:pt x="2249" y="951"/>
                    <a:pt x="2249" y="1426"/>
                  </a:cubicBezTo>
                  <a:cubicBezTo>
                    <a:pt x="2249" y="1901"/>
                    <a:pt x="1869" y="2281"/>
                    <a:pt x="1394" y="2281"/>
                  </a:cubicBezTo>
                  <a:cubicBezTo>
                    <a:pt x="951" y="2281"/>
                    <a:pt x="539" y="1901"/>
                    <a:pt x="539" y="1426"/>
                  </a:cubicBezTo>
                  <a:cubicBezTo>
                    <a:pt x="539" y="951"/>
                    <a:pt x="951" y="571"/>
                    <a:pt x="1394" y="571"/>
                  </a:cubicBezTo>
                  <a:close/>
                  <a:moveTo>
                    <a:pt x="1394" y="1"/>
                  </a:moveTo>
                  <a:cubicBezTo>
                    <a:pt x="634" y="1"/>
                    <a:pt x="1" y="634"/>
                    <a:pt x="1" y="1426"/>
                  </a:cubicBezTo>
                  <a:cubicBezTo>
                    <a:pt x="1" y="2218"/>
                    <a:pt x="634" y="2851"/>
                    <a:pt x="1394" y="2851"/>
                  </a:cubicBezTo>
                  <a:cubicBezTo>
                    <a:pt x="2186" y="2851"/>
                    <a:pt x="2819" y="2218"/>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42"/>
            <p:cNvSpPr/>
            <p:nvPr/>
          </p:nvSpPr>
          <p:spPr>
            <a:xfrm>
              <a:off x="5262400" y="3606050"/>
              <a:ext cx="70500" cy="70475"/>
            </a:xfrm>
            <a:custGeom>
              <a:avLst/>
              <a:gdLst/>
              <a:ahLst/>
              <a:cxnLst/>
              <a:rect l="l" t="t" r="r" b="b"/>
              <a:pathLst>
                <a:path w="2820" h="2819" extrusionOk="0">
                  <a:moveTo>
                    <a:pt x="1394" y="539"/>
                  </a:moveTo>
                  <a:cubicBezTo>
                    <a:pt x="1869" y="539"/>
                    <a:pt x="2249" y="951"/>
                    <a:pt x="2249" y="1394"/>
                  </a:cubicBezTo>
                  <a:cubicBezTo>
                    <a:pt x="2249" y="1869"/>
                    <a:pt x="1869" y="2249"/>
                    <a:pt x="1394" y="2249"/>
                  </a:cubicBezTo>
                  <a:cubicBezTo>
                    <a:pt x="951" y="2249"/>
                    <a:pt x="539" y="1869"/>
                    <a:pt x="539" y="1394"/>
                  </a:cubicBezTo>
                  <a:cubicBezTo>
                    <a:pt x="539" y="951"/>
                    <a:pt x="951" y="539"/>
                    <a:pt x="1394" y="539"/>
                  </a:cubicBezTo>
                  <a:close/>
                  <a:moveTo>
                    <a:pt x="1394" y="0"/>
                  </a:moveTo>
                  <a:cubicBezTo>
                    <a:pt x="634" y="0"/>
                    <a:pt x="1" y="634"/>
                    <a:pt x="1" y="1394"/>
                  </a:cubicBezTo>
                  <a:cubicBezTo>
                    <a:pt x="1" y="2186"/>
                    <a:pt x="634" y="2819"/>
                    <a:pt x="1394" y="2819"/>
                  </a:cubicBezTo>
                  <a:cubicBezTo>
                    <a:pt x="2186" y="2819"/>
                    <a:pt x="2819" y="2186"/>
                    <a:pt x="2819" y="1394"/>
                  </a:cubicBezTo>
                  <a:cubicBezTo>
                    <a:pt x="2819" y="634"/>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42"/>
            <p:cNvSpPr/>
            <p:nvPr/>
          </p:nvSpPr>
          <p:spPr>
            <a:xfrm>
              <a:off x="520777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66" y="1"/>
                    <a:pt x="1" y="634"/>
                    <a:pt x="1" y="1426"/>
                  </a:cubicBezTo>
                  <a:cubicBezTo>
                    <a:pt x="1" y="2218"/>
                    <a:pt x="634" y="2851"/>
                    <a:pt x="1426" y="2851"/>
                  </a:cubicBezTo>
                  <a:cubicBezTo>
                    <a:pt x="2218" y="2851"/>
                    <a:pt x="2851" y="2218"/>
                    <a:pt x="2851" y="1426"/>
                  </a:cubicBezTo>
                  <a:cubicBezTo>
                    <a:pt x="2851" y="634"/>
                    <a:pt x="2218"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42"/>
            <p:cNvSpPr/>
            <p:nvPr/>
          </p:nvSpPr>
          <p:spPr>
            <a:xfrm>
              <a:off x="4139750" y="4417575"/>
              <a:ext cx="71275" cy="70475"/>
            </a:xfrm>
            <a:custGeom>
              <a:avLst/>
              <a:gdLst/>
              <a:ahLst/>
              <a:cxnLst/>
              <a:rect l="l" t="t" r="r" b="b"/>
              <a:pathLst>
                <a:path w="2851" h="2819" extrusionOk="0">
                  <a:moveTo>
                    <a:pt x="1425" y="538"/>
                  </a:moveTo>
                  <a:cubicBezTo>
                    <a:pt x="1900" y="538"/>
                    <a:pt x="2280" y="918"/>
                    <a:pt x="2280" y="1393"/>
                  </a:cubicBezTo>
                  <a:cubicBezTo>
                    <a:pt x="2280" y="1869"/>
                    <a:pt x="1900" y="2249"/>
                    <a:pt x="1425" y="2249"/>
                  </a:cubicBezTo>
                  <a:cubicBezTo>
                    <a:pt x="950" y="2249"/>
                    <a:pt x="570" y="1869"/>
                    <a:pt x="570" y="1393"/>
                  </a:cubicBezTo>
                  <a:cubicBezTo>
                    <a:pt x="570" y="918"/>
                    <a:pt x="950" y="538"/>
                    <a:pt x="1425" y="538"/>
                  </a:cubicBezTo>
                  <a:close/>
                  <a:moveTo>
                    <a:pt x="1425" y="0"/>
                  </a:moveTo>
                  <a:cubicBezTo>
                    <a:pt x="634" y="0"/>
                    <a:pt x="0" y="633"/>
                    <a:pt x="0" y="1393"/>
                  </a:cubicBezTo>
                  <a:cubicBezTo>
                    <a:pt x="0" y="2185"/>
                    <a:pt x="634" y="2819"/>
                    <a:pt x="1425" y="2819"/>
                  </a:cubicBezTo>
                  <a:cubicBezTo>
                    <a:pt x="2185" y="2819"/>
                    <a:pt x="2850" y="2185"/>
                    <a:pt x="2850" y="1393"/>
                  </a:cubicBezTo>
                  <a:cubicBezTo>
                    <a:pt x="2850"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42"/>
            <p:cNvSpPr/>
            <p:nvPr/>
          </p:nvSpPr>
          <p:spPr>
            <a:xfrm>
              <a:off x="3976650" y="4339975"/>
              <a:ext cx="71275" cy="71275"/>
            </a:xfrm>
            <a:custGeom>
              <a:avLst/>
              <a:gdLst/>
              <a:ahLst/>
              <a:cxnLst/>
              <a:rect l="l" t="t" r="r" b="b"/>
              <a:pathLst>
                <a:path w="2851" h="2851" extrusionOk="0">
                  <a:moveTo>
                    <a:pt x="1425" y="571"/>
                  </a:moveTo>
                  <a:cubicBezTo>
                    <a:pt x="1900" y="571"/>
                    <a:pt x="2281" y="951"/>
                    <a:pt x="2281" y="1426"/>
                  </a:cubicBezTo>
                  <a:cubicBezTo>
                    <a:pt x="2281" y="1901"/>
                    <a:pt x="1900"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7"/>
                    <a:pt x="634" y="2851"/>
                    <a:pt x="1425" y="2851"/>
                  </a:cubicBezTo>
                  <a:cubicBezTo>
                    <a:pt x="2186" y="2851"/>
                    <a:pt x="2851" y="2217"/>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42"/>
            <p:cNvSpPr/>
            <p:nvPr/>
          </p:nvSpPr>
          <p:spPr>
            <a:xfrm>
              <a:off x="4011475" y="2296550"/>
              <a:ext cx="169450" cy="445750"/>
            </a:xfrm>
            <a:custGeom>
              <a:avLst/>
              <a:gdLst/>
              <a:ahLst/>
              <a:cxnLst/>
              <a:rect l="l" t="t" r="r" b="b"/>
              <a:pathLst>
                <a:path w="6778" h="17830" extrusionOk="0">
                  <a:moveTo>
                    <a:pt x="6461" y="0"/>
                  </a:moveTo>
                  <a:cubicBezTo>
                    <a:pt x="6390" y="0"/>
                    <a:pt x="6319" y="32"/>
                    <a:pt x="6271" y="95"/>
                  </a:cubicBezTo>
                  <a:lnTo>
                    <a:pt x="96" y="6271"/>
                  </a:lnTo>
                  <a:cubicBezTo>
                    <a:pt x="32" y="6334"/>
                    <a:pt x="1" y="6397"/>
                    <a:pt x="1" y="6461"/>
                  </a:cubicBezTo>
                  <a:lnTo>
                    <a:pt x="1" y="17545"/>
                  </a:lnTo>
                  <a:cubicBezTo>
                    <a:pt x="1" y="17703"/>
                    <a:pt x="127" y="17830"/>
                    <a:pt x="286" y="17830"/>
                  </a:cubicBezTo>
                  <a:cubicBezTo>
                    <a:pt x="444" y="17830"/>
                    <a:pt x="571" y="17703"/>
                    <a:pt x="571" y="17545"/>
                  </a:cubicBezTo>
                  <a:lnTo>
                    <a:pt x="571" y="6587"/>
                  </a:lnTo>
                  <a:lnTo>
                    <a:pt x="6651" y="475"/>
                  </a:lnTo>
                  <a:cubicBezTo>
                    <a:pt x="6778" y="380"/>
                    <a:pt x="6778" y="190"/>
                    <a:pt x="6651" y="95"/>
                  </a:cubicBezTo>
                  <a:cubicBezTo>
                    <a:pt x="6604" y="32"/>
                    <a:pt x="6533" y="0"/>
                    <a:pt x="64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42"/>
            <p:cNvSpPr/>
            <p:nvPr/>
          </p:nvSpPr>
          <p:spPr>
            <a:xfrm>
              <a:off x="4278300" y="2294750"/>
              <a:ext cx="855075" cy="509300"/>
            </a:xfrm>
            <a:custGeom>
              <a:avLst/>
              <a:gdLst/>
              <a:ahLst/>
              <a:cxnLst/>
              <a:rect l="l" t="t" r="r" b="b"/>
              <a:pathLst>
                <a:path w="34203" h="20372" extrusionOk="0">
                  <a:moveTo>
                    <a:pt x="33886" y="1"/>
                  </a:moveTo>
                  <a:cubicBezTo>
                    <a:pt x="33815" y="1"/>
                    <a:pt x="33744" y="25"/>
                    <a:pt x="33696" y="72"/>
                  </a:cubicBezTo>
                  <a:lnTo>
                    <a:pt x="23214" y="10586"/>
                  </a:lnTo>
                  <a:lnTo>
                    <a:pt x="9533" y="10586"/>
                  </a:lnTo>
                  <a:cubicBezTo>
                    <a:pt x="9469" y="10586"/>
                    <a:pt x="9374" y="10618"/>
                    <a:pt x="9343" y="10650"/>
                  </a:cubicBezTo>
                  <a:lnTo>
                    <a:pt x="95" y="19897"/>
                  </a:lnTo>
                  <a:cubicBezTo>
                    <a:pt x="0" y="19992"/>
                    <a:pt x="0" y="20182"/>
                    <a:pt x="95" y="20277"/>
                  </a:cubicBezTo>
                  <a:cubicBezTo>
                    <a:pt x="159" y="20340"/>
                    <a:pt x="222" y="20372"/>
                    <a:pt x="285" y="20372"/>
                  </a:cubicBezTo>
                  <a:cubicBezTo>
                    <a:pt x="380" y="20372"/>
                    <a:pt x="444" y="20340"/>
                    <a:pt x="507" y="20277"/>
                  </a:cubicBezTo>
                  <a:lnTo>
                    <a:pt x="9659" y="11125"/>
                  </a:lnTo>
                  <a:lnTo>
                    <a:pt x="23309" y="11125"/>
                  </a:lnTo>
                  <a:cubicBezTo>
                    <a:pt x="23404" y="11125"/>
                    <a:pt x="23467" y="11093"/>
                    <a:pt x="23499" y="11061"/>
                  </a:cubicBezTo>
                  <a:lnTo>
                    <a:pt x="34076" y="484"/>
                  </a:lnTo>
                  <a:cubicBezTo>
                    <a:pt x="34203" y="357"/>
                    <a:pt x="34203" y="199"/>
                    <a:pt x="34076" y="72"/>
                  </a:cubicBezTo>
                  <a:cubicBezTo>
                    <a:pt x="34029" y="25"/>
                    <a:pt x="33957" y="1"/>
                    <a:pt x="338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42"/>
            <p:cNvSpPr/>
            <p:nvPr/>
          </p:nvSpPr>
          <p:spPr>
            <a:xfrm>
              <a:off x="4283825" y="2280500"/>
              <a:ext cx="1007900" cy="682700"/>
            </a:xfrm>
            <a:custGeom>
              <a:avLst/>
              <a:gdLst/>
              <a:ahLst/>
              <a:cxnLst/>
              <a:rect l="l" t="t" r="r" b="b"/>
              <a:pathLst>
                <a:path w="40316" h="27308" extrusionOk="0">
                  <a:moveTo>
                    <a:pt x="39999" y="1"/>
                  </a:moveTo>
                  <a:cubicBezTo>
                    <a:pt x="39928" y="1"/>
                    <a:pt x="39856" y="25"/>
                    <a:pt x="39809" y="72"/>
                  </a:cubicBezTo>
                  <a:lnTo>
                    <a:pt x="23658" y="16223"/>
                  </a:lnTo>
                  <a:lnTo>
                    <a:pt x="10863" y="16223"/>
                  </a:lnTo>
                  <a:cubicBezTo>
                    <a:pt x="10768" y="16223"/>
                    <a:pt x="10705" y="16255"/>
                    <a:pt x="10673" y="16318"/>
                  </a:cubicBezTo>
                  <a:lnTo>
                    <a:pt x="128" y="26832"/>
                  </a:lnTo>
                  <a:cubicBezTo>
                    <a:pt x="1" y="26959"/>
                    <a:pt x="1" y="27117"/>
                    <a:pt x="128" y="27244"/>
                  </a:cubicBezTo>
                  <a:cubicBezTo>
                    <a:pt x="191" y="27276"/>
                    <a:pt x="254" y="27307"/>
                    <a:pt x="318" y="27307"/>
                  </a:cubicBezTo>
                  <a:cubicBezTo>
                    <a:pt x="381" y="27307"/>
                    <a:pt x="476" y="27276"/>
                    <a:pt x="508" y="27244"/>
                  </a:cubicBezTo>
                  <a:lnTo>
                    <a:pt x="10958" y="16793"/>
                  </a:lnTo>
                  <a:lnTo>
                    <a:pt x="23784" y="16793"/>
                  </a:lnTo>
                  <a:cubicBezTo>
                    <a:pt x="23848" y="16793"/>
                    <a:pt x="23911" y="16762"/>
                    <a:pt x="23974" y="16698"/>
                  </a:cubicBezTo>
                  <a:lnTo>
                    <a:pt x="40189" y="484"/>
                  </a:lnTo>
                  <a:cubicBezTo>
                    <a:pt x="40316" y="357"/>
                    <a:pt x="40316" y="199"/>
                    <a:pt x="40189" y="72"/>
                  </a:cubicBezTo>
                  <a:cubicBezTo>
                    <a:pt x="40141" y="25"/>
                    <a:pt x="40070" y="1"/>
                    <a:pt x="3999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42"/>
            <p:cNvSpPr/>
            <p:nvPr/>
          </p:nvSpPr>
          <p:spPr>
            <a:xfrm>
              <a:off x="4309175" y="3320225"/>
              <a:ext cx="961975" cy="327800"/>
            </a:xfrm>
            <a:custGeom>
              <a:avLst/>
              <a:gdLst/>
              <a:ahLst/>
              <a:cxnLst/>
              <a:rect l="l" t="t" r="r" b="b"/>
              <a:pathLst>
                <a:path w="38479" h="13112" extrusionOk="0">
                  <a:moveTo>
                    <a:pt x="285" y="1"/>
                  </a:moveTo>
                  <a:cubicBezTo>
                    <a:pt x="127" y="1"/>
                    <a:pt x="0" y="128"/>
                    <a:pt x="0" y="286"/>
                  </a:cubicBezTo>
                  <a:cubicBezTo>
                    <a:pt x="0" y="444"/>
                    <a:pt x="127" y="571"/>
                    <a:pt x="285" y="571"/>
                  </a:cubicBezTo>
                  <a:lnTo>
                    <a:pt x="6271" y="571"/>
                  </a:lnTo>
                  <a:lnTo>
                    <a:pt x="20427" y="13049"/>
                  </a:lnTo>
                  <a:cubicBezTo>
                    <a:pt x="20490" y="13112"/>
                    <a:pt x="20554" y="13112"/>
                    <a:pt x="20617" y="13112"/>
                  </a:cubicBezTo>
                  <a:lnTo>
                    <a:pt x="38193" y="13112"/>
                  </a:lnTo>
                  <a:cubicBezTo>
                    <a:pt x="38352" y="13112"/>
                    <a:pt x="38478" y="12985"/>
                    <a:pt x="38478" y="12827"/>
                  </a:cubicBezTo>
                  <a:cubicBezTo>
                    <a:pt x="38478" y="12669"/>
                    <a:pt x="38352" y="12574"/>
                    <a:pt x="38193" y="12574"/>
                  </a:cubicBezTo>
                  <a:lnTo>
                    <a:pt x="20744" y="12574"/>
                  </a:lnTo>
                  <a:lnTo>
                    <a:pt x="6588" y="64"/>
                  </a:lnTo>
                  <a:cubicBezTo>
                    <a:pt x="6524" y="33"/>
                    <a:pt x="6461" y="1"/>
                    <a:pt x="639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42"/>
            <p:cNvSpPr/>
            <p:nvPr/>
          </p:nvSpPr>
          <p:spPr>
            <a:xfrm>
              <a:off x="4279075" y="2842025"/>
              <a:ext cx="380850" cy="197975"/>
            </a:xfrm>
            <a:custGeom>
              <a:avLst/>
              <a:gdLst/>
              <a:ahLst/>
              <a:cxnLst/>
              <a:rect l="l" t="t" r="r" b="b"/>
              <a:pathLst>
                <a:path w="15234" h="7919" extrusionOk="0">
                  <a:moveTo>
                    <a:pt x="14917" y="1"/>
                  </a:moveTo>
                  <a:cubicBezTo>
                    <a:pt x="14846" y="1"/>
                    <a:pt x="14775" y="33"/>
                    <a:pt x="14727" y="96"/>
                  </a:cubicBezTo>
                  <a:lnTo>
                    <a:pt x="7443" y="7348"/>
                  </a:lnTo>
                  <a:lnTo>
                    <a:pt x="286" y="7348"/>
                  </a:lnTo>
                  <a:cubicBezTo>
                    <a:pt x="128" y="7348"/>
                    <a:pt x="1" y="7475"/>
                    <a:pt x="1" y="7633"/>
                  </a:cubicBezTo>
                  <a:cubicBezTo>
                    <a:pt x="1" y="7792"/>
                    <a:pt x="128" y="7918"/>
                    <a:pt x="286" y="7918"/>
                  </a:cubicBezTo>
                  <a:lnTo>
                    <a:pt x="7570" y="7918"/>
                  </a:lnTo>
                  <a:cubicBezTo>
                    <a:pt x="7633" y="7918"/>
                    <a:pt x="7697" y="7887"/>
                    <a:pt x="7760" y="7823"/>
                  </a:cubicBezTo>
                  <a:lnTo>
                    <a:pt x="15107" y="476"/>
                  </a:lnTo>
                  <a:cubicBezTo>
                    <a:pt x="15234" y="381"/>
                    <a:pt x="15234" y="191"/>
                    <a:pt x="15107" y="96"/>
                  </a:cubicBezTo>
                  <a:cubicBezTo>
                    <a:pt x="15060" y="33"/>
                    <a:pt x="14988" y="1"/>
                    <a:pt x="149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42"/>
            <p:cNvSpPr/>
            <p:nvPr/>
          </p:nvSpPr>
          <p:spPr>
            <a:xfrm>
              <a:off x="3419275" y="3425525"/>
              <a:ext cx="176575" cy="1005525"/>
            </a:xfrm>
            <a:custGeom>
              <a:avLst/>
              <a:gdLst/>
              <a:ahLst/>
              <a:cxnLst/>
              <a:rect l="l" t="t" r="r" b="b"/>
              <a:pathLst>
                <a:path w="7063" h="40221" extrusionOk="0">
                  <a:moveTo>
                    <a:pt x="6778" y="1"/>
                  </a:moveTo>
                  <a:cubicBezTo>
                    <a:pt x="6619" y="1"/>
                    <a:pt x="6492" y="128"/>
                    <a:pt x="6492" y="286"/>
                  </a:cubicBezTo>
                  <a:lnTo>
                    <a:pt x="6492" y="15804"/>
                  </a:lnTo>
                  <a:lnTo>
                    <a:pt x="95" y="22201"/>
                  </a:lnTo>
                  <a:cubicBezTo>
                    <a:pt x="32" y="22264"/>
                    <a:pt x="0" y="22328"/>
                    <a:pt x="0" y="22391"/>
                  </a:cubicBezTo>
                  <a:lnTo>
                    <a:pt x="0" y="39935"/>
                  </a:lnTo>
                  <a:cubicBezTo>
                    <a:pt x="0" y="40094"/>
                    <a:pt x="127" y="40220"/>
                    <a:pt x="285" y="40220"/>
                  </a:cubicBezTo>
                  <a:cubicBezTo>
                    <a:pt x="444" y="40220"/>
                    <a:pt x="570" y="40094"/>
                    <a:pt x="570" y="39935"/>
                  </a:cubicBezTo>
                  <a:lnTo>
                    <a:pt x="570" y="22518"/>
                  </a:lnTo>
                  <a:lnTo>
                    <a:pt x="6968" y="16120"/>
                  </a:lnTo>
                  <a:cubicBezTo>
                    <a:pt x="7031" y="16057"/>
                    <a:pt x="7063" y="15994"/>
                    <a:pt x="7063" y="15899"/>
                  </a:cubicBezTo>
                  <a:lnTo>
                    <a:pt x="7063" y="286"/>
                  </a:lnTo>
                  <a:cubicBezTo>
                    <a:pt x="7063" y="128"/>
                    <a:pt x="6936" y="1"/>
                    <a:pt x="677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42"/>
            <p:cNvSpPr/>
            <p:nvPr/>
          </p:nvSpPr>
          <p:spPr>
            <a:xfrm>
              <a:off x="3582375" y="3510250"/>
              <a:ext cx="114825" cy="844000"/>
            </a:xfrm>
            <a:custGeom>
              <a:avLst/>
              <a:gdLst/>
              <a:ahLst/>
              <a:cxnLst/>
              <a:rect l="l" t="t" r="r" b="b"/>
              <a:pathLst>
                <a:path w="4593" h="33760" extrusionOk="0">
                  <a:moveTo>
                    <a:pt x="4339" y="1"/>
                  </a:moveTo>
                  <a:cubicBezTo>
                    <a:pt x="4180" y="1"/>
                    <a:pt x="4054" y="127"/>
                    <a:pt x="4054" y="254"/>
                  </a:cubicBezTo>
                  <a:lnTo>
                    <a:pt x="4054" y="22327"/>
                  </a:lnTo>
                  <a:lnTo>
                    <a:pt x="95" y="26286"/>
                  </a:lnTo>
                  <a:cubicBezTo>
                    <a:pt x="32" y="26349"/>
                    <a:pt x="0" y="26412"/>
                    <a:pt x="0" y="26476"/>
                  </a:cubicBezTo>
                  <a:lnTo>
                    <a:pt x="0" y="33475"/>
                  </a:lnTo>
                  <a:cubicBezTo>
                    <a:pt x="0" y="33633"/>
                    <a:pt x="127" y="33760"/>
                    <a:pt x="285" y="33760"/>
                  </a:cubicBezTo>
                  <a:cubicBezTo>
                    <a:pt x="444" y="33760"/>
                    <a:pt x="570" y="33633"/>
                    <a:pt x="570" y="33475"/>
                  </a:cubicBezTo>
                  <a:lnTo>
                    <a:pt x="570" y="26602"/>
                  </a:lnTo>
                  <a:lnTo>
                    <a:pt x="4529" y="22644"/>
                  </a:lnTo>
                  <a:cubicBezTo>
                    <a:pt x="4592" y="22612"/>
                    <a:pt x="4592" y="22517"/>
                    <a:pt x="4592" y="22454"/>
                  </a:cubicBezTo>
                  <a:lnTo>
                    <a:pt x="4592" y="254"/>
                  </a:lnTo>
                  <a:cubicBezTo>
                    <a:pt x="4592" y="127"/>
                    <a:pt x="4465" y="1"/>
                    <a:pt x="433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42"/>
            <p:cNvSpPr/>
            <p:nvPr/>
          </p:nvSpPr>
          <p:spPr>
            <a:xfrm>
              <a:off x="2378950" y="3540325"/>
              <a:ext cx="932675" cy="570075"/>
            </a:xfrm>
            <a:custGeom>
              <a:avLst/>
              <a:gdLst/>
              <a:ahLst/>
              <a:cxnLst/>
              <a:rect l="l" t="t" r="r" b="b"/>
              <a:pathLst>
                <a:path w="37307" h="22803" extrusionOk="0">
                  <a:moveTo>
                    <a:pt x="36990" y="1"/>
                  </a:moveTo>
                  <a:cubicBezTo>
                    <a:pt x="36918" y="1"/>
                    <a:pt x="36847" y="33"/>
                    <a:pt x="36800" y="96"/>
                  </a:cubicBezTo>
                  <a:lnTo>
                    <a:pt x="27996" y="8900"/>
                  </a:lnTo>
                  <a:lnTo>
                    <a:pt x="13650" y="8900"/>
                  </a:lnTo>
                  <a:cubicBezTo>
                    <a:pt x="13555" y="8900"/>
                    <a:pt x="13491" y="8932"/>
                    <a:pt x="13460" y="8995"/>
                  </a:cubicBezTo>
                  <a:lnTo>
                    <a:pt x="127" y="22327"/>
                  </a:lnTo>
                  <a:cubicBezTo>
                    <a:pt x="0" y="22422"/>
                    <a:pt x="0" y="22613"/>
                    <a:pt x="127" y="22708"/>
                  </a:cubicBezTo>
                  <a:cubicBezTo>
                    <a:pt x="159" y="22771"/>
                    <a:pt x="254" y="22803"/>
                    <a:pt x="317" y="22803"/>
                  </a:cubicBezTo>
                  <a:cubicBezTo>
                    <a:pt x="380" y="22803"/>
                    <a:pt x="444" y="22771"/>
                    <a:pt x="507" y="22708"/>
                  </a:cubicBezTo>
                  <a:lnTo>
                    <a:pt x="13745" y="9470"/>
                  </a:lnTo>
                  <a:lnTo>
                    <a:pt x="28091" y="9470"/>
                  </a:lnTo>
                  <a:cubicBezTo>
                    <a:pt x="28154" y="9470"/>
                    <a:pt x="28249" y="9438"/>
                    <a:pt x="28281" y="9375"/>
                  </a:cubicBezTo>
                  <a:lnTo>
                    <a:pt x="37180" y="476"/>
                  </a:lnTo>
                  <a:cubicBezTo>
                    <a:pt x="37306" y="381"/>
                    <a:pt x="37306" y="191"/>
                    <a:pt x="37180" y="96"/>
                  </a:cubicBezTo>
                  <a:cubicBezTo>
                    <a:pt x="37132" y="33"/>
                    <a:pt x="37061" y="1"/>
                    <a:pt x="369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42"/>
            <p:cNvSpPr/>
            <p:nvPr/>
          </p:nvSpPr>
          <p:spPr>
            <a:xfrm>
              <a:off x="3087525" y="3427125"/>
              <a:ext cx="281100" cy="635775"/>
            </a:xfrm>
            <a:custGeom>
              <a:avLst/>
              <a:gdLst/>
              <a:ahLst/>
              <a:cxnLst/>
              <a:rect l="l" t="t" r="r" b="b"/>
              <a:pathLst>
                <a:path w="11244" h="25431" extrusionOk="0">
                  <a:moveTo>
                    <a:pt x="10958" y="0"/>
                  </a:moveTo>
                  <a:cubicBezTo>
                    <a:pt x="10800" y="0"/>
                    <a:pt x="10673" y="127"/>
                    <a:pt x="10673" y="254"/>
                  </a:cubicBezTo>
                  <a:lnTo>
                    <a:pt x="10673" y="17291"/>
                  </a:lnTo>
                  <a:lnTo>
                    <a:pt x="159" y="24924"/>
                  </a:lnTo>
                  <a:cubicBezTo>
                    <a:pt x="33" y="24987"/>
                    <a:pt x="1" y="25177"/>
                    <a:pt x="96" y="25304"/>
                  </a:cubicBezTo>
                  <a:cubicBezTo>
                    <a:pt x="159" y="25367"/>
                    <a:pt x="254" y="25430"/>
                    <a:pt x="318" y="25430"/>
                  </a:cubicBezTo>
                  <a:cubicBezTo>
                    <a:pt x="381" y="25430"/>
                    <a:pt x="444" y="25399"/>
                    <a:pt x="508" y="25367"/>
                  </a:cubicBezTo>
                  <a:lnTo>
                    <a:pt x="11117" y="17640"/>
                  </a:lnTo>
                  <a:cubicBezTo>
                    <a:pt x="11212" y="17608"/>
                    <a:pt x="11244" y="17513"/>
                    <a:pt x="11244" y="17418"/>
                  </a:cubicBezTo>
                  <a:lnTo>
                    <a:pt x="11244" y="254"/>
                  </a:lnTo>
                  <a:cubicBezTo>
                    <a:pt x="11244" y="127"/>
                    <a:pt x="11117" y="0"/>
                    <a:pt x="109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42"/>
            <p:cNvSpPr/>
            <p:nvPr/>
          </p:nvSpPr>
          <p:spPr>
            <a:xfrm>
              <a:off x="3548325" y="1880875"/>
              <a:ext cx="148875" cy="861425"/>
            </a:xfrm>
            <a:custGeom>
              <a:avLst/>
              <a:gdLst/>
              <a:ahLst/>
              <a:cxnLst/>
              <a:rect l="l" t="t" r="r" b="b"/>
              <a:pathLst>
                <a:path w="5955" h="34457" extrusionOk="0">
                  <a:moveTo>
                    <a:pt x="285" y="1"/>
                  </a:moveTo>
                  <a:cubicBezTo>
                    <a:pt x="127" y="1"/>
                    <a:pt x="0" y="128"/>
                    <a:pt x="0" y="286"/>
                  </a:cubicBezTo>
                  <a:lnTo>
                    <a:pt x="0" y="11117"/>
                  </a:lnTo>
                  <a:cubicBezTo>
                    <a:pt x="0" y="11180"/>
                    <a:pt x="32" y="11243"/>
                    <a:pt x="64" y="11307"/>
                  </a:cubicBezTo>
                  <a:lnTo>
                    <a:pt x="5416" y="16627"/>
                  </a:lnTo>
                  <a:lnTo>
                    <a:pt x="5416" y="34172"/>
                  </a:lnTo>
                  <a:cubicBezTo>
                    <a:pt x="5416" y="34330"/>
                    <a:pt x="5542" y="34457"/>
                    <a:pt x="5669" y="34457"/>
                  </a:cubicBezTo>
                  <a:cubicBezTo>
                    <a:pt x="5827" y="34457"/>
                    <a:pt x="5954" y="34330"/>
                    <a:pt x="5954" y="34172"/>
                  </a:cubicBezTo>
                  <a:lnTo>
                    <a:pt x="5954" y="16500"/>
                  </a:lnTo>
                  <a:cubicBezTo>
                    <a:pt x="5954" y="16437"/>
                    <a:pt x="5922" y="16374"/>
                    <a:pt x="5891" y="16310"/>
                  </a:cubicBezTo>
                  <a:lnTo>
                    <a:pt x="570" y="10990"/>
                  </a:lnTo>
                  <a:lnTo>
                    <a:pt x="570" y="286"/>
                  </a:lnTo>
                  <a:cubicBezTo>
                    <a:pt x="570" y="128"/>
                    <a:pt x="444"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42"/>
            <p:cNvSpPr/>
            <p:nvPr/>
          </p:nvSpPr>
          <p:spPr>
            <a:xfrm>
              <a:off x="3021825" y="2176200"/>
              <a:ext cx="346800" cy="665850"/>
            </a:xfrm>
            <a:custGeom>
              <a:avLst/>
              <a:gdLst/>
              <a:ahLst/>
              <a:cxnLst/>
              <a:rect l="l" t="t" r="r" b="b"/>
              <a:pathLst>
                <a:path w="13872" h="26634" extrusionOk="0">
                  <a:moveTo>
                    <a:pt x="313" y="0"/>
                  </a:moveTo>
                  <a:cubicBezTo>
                    <a:pt x="238" y="0"/>
                    <a:pt x="159" y="32"/>
                    <a:pt x="95" y="95"/>
                  </a:cubicBezTo>
                  <a:cubicBezTo>
                    <a:pt x="0" y="190"/>
                    <a:pt x="0" y="380"/>
                    <a:pt x="95" y="475"/>
                  </a:cubicBezTo>
                  <a:lnTo>
                    <a:pt x="13301" y="13681"/>
                  </a:lnTo>
                  <a:lnTo>
                    <a:pt x="13301" y="26349"/>
                  </a:lnTo>
                  <a:cubicBezTo>
                    <a:pt x="13301" y="26507"/>
                    <a:pt x="13428" y="26634"/>
                    <a:pt x="13586" y="26634"/>
                  </a:cubicBezTo>
                  <a:cubicBezTo>
                    <a:pt x="13745" y="26634"/>
                    <a:pt x="13872" y="26507"/>
                    <a:pt x="13872" y="26349"/>
                  </a:cubicBezTo>
                  <a:lnTo>
                    <a:pt x="13872" y="13586"/>
                  </a:lnTo>
                  <a:cubicBezTo>
                    <a:pt x="13872" y="13491"/>
                    <a:pt x="13840" y="13428"/>
                    <a:pt x="13776" y="13365"/>
                  </a:cubicBezTo>
                  <a:lnTo>
                    <a:pt x="507" y="95"/>
                  </a:lnTo>
                  <a:cubicBezTo>
                    <a:pt x="460" y="32"/>
                    <a:pt x="388" y="0"/>
                    <a:pt x="31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42"/>
            <p:cNvSpPr/>
            <p:nvPr/>
          </p:nvSpPr>
          <p:spPr>
            <a:xfrm>
              <a:off x="2421700"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65" y="1"/>
                    <a:pt x="0" y="634"/>
                    <a:pt x="0" y="1426"/>
                  </a:cubicBezTo>
                  <a:cubicBezTo>
                    <a:pt x="0" y="2186"/>
                    <a:pt x="665" y="2851"/>
                    <a:pt x="1425" y="2851"/>
                  </a:cubicBezTo>
                  <a:cubicBezTo>
                    <a:pt x="2217" y="2851"/>
                    <a:pt x="2851" y="2186"/>
                    <a:pt x="2851" y="1426"/>
                  </a:cubicBezTo>
                  <a:cubicBezTo>
                    <a:pt x="2851"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42"/>
            <p:cNvSpPr/>
            <p:nvPr/>
          </p:nvSpPr>
          <p:spPr>
            <a:xfrm>
              <a:off x="2254650" y="2236375"/>
              <a:ext cx="70475" cy="71275"/>
            </a:xfrm>
            <a:custGeom>
              <a:avLst/>
              <a:gdLst/>
              <a:ahLst/>
              <a:cxnLst/>
              <a:rect l="l" t="t" r="r" b="b"/>
              <a:pathLst>
                <a:path w="2819" h="2851" extrusionOk="0">
                  <a:moveTo>
                    <a:pt x="1425" y="570"/>
                  </a:moveTo>
                  <a:cubicBezTo>
                    <a:pt x="1869" y="570"/>
                    <a:pt x="2280" y="950"/>
                    <a:pt x="2280" y="1425"/>
                  </a:cubicBezTo>
                  <a:cubicBezTo>
                    <a:pt x="2280" y="1900"/>
                    <a:pt x="1869" y="2280"/>
                    <a:pt x="1425" y="2280"/>
                  </a:cubicBezTo>
                  <a:cubicBezTo>
                    <a:pt x="950" y="2280"/>
                    <a:pt x="570" y="1900"/>
                    <a:pt x="570" y="1425"/>
                  </a:cubicBezTo>
                  <a:cubicBezTo>
                    <a:pt x="570" y="950"/>
                    <a:pt x="950" y="570"/>
                    <a:pt x="1425" y="570"/>
                  </a:cubicBezTo>
                  <a:close/>
                  <a:moveTo>
                    <a:pt x="1425" y="0"/>
                  </a:moveTo>
                  <a:cubicBezTo>
                    <a:pt x="634" y="0"/>
                    <a:pt x="0" y="665"/>
                    <a:pt x="0" y="1425"/>
                  </a:cubicBezTo>
                  <a:cubicBezTo>
                    <a:pt x="0" y="2217"/>
                    <a:pt x="634" y="2850"/>
                    <a:pt x="1425" y="2850"/>
                  </a:cubicBezTo>
                  <a:cubicBezTo>
                    <a:pt x="2185" y="2850"/>
                    <a:pt x="2819" y="2217"/>
                    <a:pt x="2819" y="1425"/>
                  </a:cubicBezTo>
                  <a:cubicBezTo>
                    <a:pt x="2819" y="665"/>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42"/>
            <p:cNvSpPr/>
            <p:nvPr/>
          </p:nvSpPr>
          <p:spPr>
            <a:xfrm>
              <a:off x="3519825" y="1820725"/>
              <a:ext cx="71275" cy="71275"/>
            </a:xfrm>
            <a:custGeom>
              <a:avLst/>
              <a:gdLst/>
              <a:ahLst/>
              <a:cxnLst/>
              <a:rect l="l" t="t" r="r" b="b"/>
              <a:pathLst>
                <a:path w="2851" h="2851" extrusionOk="0">
                  <a:moveTo>
                    <a:pt x="1425" y="570"/>
                  </a:moveTo>
                  <a:cubicBezTo>
                    <a:pt x="1900" y="570"/>
                    <a:pt x="2280" y="950"/>
                    <a:pt x="2280" y="1425"/>
                  </a:cubicBezTo>
                  <a:cubicBezTo>
                    <a:pt x="2280" y="1900"/>
                    <a:pt x="1900" y="2280"/>
                    <a:pt x="1425" y="2280"/>
                  </a:cubicBezTo>
                  <a:cubicBezTo>
                    <a:pt x="950" y="2280"/>
                    <a:pt x="570" y="1900"/>
                    <a:pt x="570" y="1425"/>
                  </a:cubicBezTo>
                  <a:cubicBezTo>
                    <a:pt x="570" y="950"/>
                    <a:pt x="950" y="570"/>
                    <a:pt x="1425" y="570"/>
                  </a:cubicBezTo>
                  <a:close/>
                  <a:moveTo>
                    <a:pt x="1425" y="0"/>
                  </a:moveTo>
                  <a:cubicBezTo>
                    <a:pt x="634" y="0"/>
                    <a:pt x="0" y="633"/>
                    <a:pt x="0" y="1425"/>
                  </a:cubicBezTo>
                  <a:cubicBezTo>
                    <a:pt x="0" y="2217"/>
                    <a:pt x="634" y="2850"/>
                    <a:pt x="1425" y="2850"/>
                  </a:cubicBezTo>
                  <a:cubicBezTo>
                    <a:pt x="2185" y="2850"/>
                    <a:pt x="2851" y="2217"/>
                    <a:pt x="2851" y="1425"/>
                  </a:cubicBezTo>
                  <a:cubicBezTo>
                    <a:pt x="2851"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42"/>
            <p:cNvSpPr/>
            <p:nvPr/>
          </p:nvSpPr>
          <p:spPr>
            <a:xfrm>
              <a:off x="3371775"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2"/>
            <p:cNvSpPr/>
            <p:nvPr/>
          </p:nvSpPr>
          <p:spPr>
            <a:xfrm>
              <a:off x="2892775" y="2792150"/>
              <a:ext cx="70475" cy="71300"/>
            </a:xfrm>
            <a:custGeom>
              <a:avLst/>
              <a:gdLst/>
              <a:ahLst/>
              <a:cxnLst/>
              <a:rect l="l" t="t" r="r" b="b"/>
              <a:pathLst>
                <a:path w="2819" h="2852" extrusionOk="0">
                  <a:moveTo>
                    <a:pt x="1425" y="571"/>
                  </a:moveTo>
                  <a:cubicBezTo>
                    <a:pt x="1901" y="571"/>
                    <a:pt x="2281" y="951"/>
                    <a:pt x="2281" y="1426"/>
                  </a:cubicBezTo>
                  <a:cubicBezTo>
                    <a:pt x="2281" y="1901"/>
                    <a:pt x="1901"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8"/>
                    <a:pt x="634" y="2851"/>
                    <a:pt x="1425" y="2851"/>
                  </a:cubicBezTo>
                  <a:cubicBezTo>
                    <a:pt x="2186" y="2851"/>
                    <a:pt x="2819" y="2218"/>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42"/>
            <p:cNvSpPr/>
            <p:nvPr/>
          </p:nvSpPr>
          <p:spPr>
            <a:xfrm>
              <a:off x="2268900" y="3606050"/>
              <a:ext cx="70475" cy="70475"/>
            </a:xfrm>
            <a:custGeom>
              <a:avLst/>
              <a:gdLst/>
              <a:ahLst/>
              <a:cxnLst/>
              <a:rect l="l" t="t" r="r" b="b"/>
              <a:pathLst>
                <a:path w="2819" h="2819" extrusionOk="0">
                  <a:moveTo>
                    <a:pt x="1425" y="539"/>
                  </a:moveTo>
                  <a:cubicBezTo>
                    <a:pt x="1900" y="539"/>
                    <a:pt x="2280" y="951"/>
                    <a:pt x="2280" y="1394"/>
                  </a:cubicBezTo>
                  <a:cubicBezTo>
                    <a:pt x="2280" y="1869"/>
                    <a:pt x="1900" y="2249"/>
                    <a:pt x="1425" y="2249"/>
                  </a:cubicBezTo>
                  <a:cubicBezTo>
                    <a:pt x="950" y="2249"/>
                    <a:pt x="570" y="1869"/>
                    <a:pt x="570" y="1394"/>
                  </a:cubicBezTo>
                  <a:cubicBezTo>
                    <a:pt x="570" y="951"/>
                    <a:pt x="950" y="539"/>
                    <a:pt x="1425" y="539"/>
                  </a:cubicBezTo>
                  <a:close/>
                  <a:moveTo>
                    <a:pt x="1425" y="0"/>
                  </a:moveTo>
                  <a:cubicBezTo>
                    <a:pt x="634" y="0"/>
                    <a:pt x="0" y="634"/>
                    <a:pt x="0" y="1394"/>
                  </a:cubicBezTo>
                  <a:cubicBezTo>
                    <a:pt x="0" y="2186"/>
                    <a:pt x="634" y="2819"/>
                    <a:pt x="1425" y="2819"/>
                  </a:cubicBezTo>
                  <a:cubicBezTo>
                    <a:pt x="2185" y="2819"/>
                    <a:pt x="2819" y="2186"/>
                    <a:pt x="2819" y="1394"/>
                  </a:cubicBezTo>
                  <a:cubicBezTo>
                    <a:pt x="2819" y="634"/>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42"/>
            <p:cNvSpPr/>
            <p:nvPr/>
          </p:nvSpPr>
          <p:spPr>
            <a:xfrm>
              <a:off x="232272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34" y="1"/>
                    <a:pt x="1" y="634"/>
                    <a:pt x="1" y="1426"/>
                  </a:cubicBezTo>
                  <a:cubicBezTo>
                    <a:pt x="1" y="2218"/>
                    <a:pt x="634" y="2851"/>
                    <a:pt x="1426" y="2851"/>
                  </a:cubicBezTo>
                  <a:cubicBezTo>
                    <a:pt x="2217" y="2851"/>
                    <a:pt x="2851" y="2218"/>
                    <a:pt x="2851" y="1426"/>
                  </a:cubicBezTo>
                  <a:cubicBezTo>
                    <a:pt x="2851" y="634"/>
                    <a:pt x="2217"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2"/>
            <p:cNvSpPr/>
            <p:nvPr/>
          </p:nvSpPr>
          <p:spPr>
            <a:xfrm>
              <a:off x="3391550" y="4417575"/>
              <a:ext cx="70500" cy="70475"/>
            </a:xfrm>
            <a:custGeom>
              <a:avLst/>
              <a:gdLst/>
              <a:ahLst/>
              <a:cxnLst/>
              <a:rect l="l" t="t" r="r" b="b"/>
              <a:pathLst>
                <a:path w="2820" h="2819" extrusionOk="0">
                  <a:moveTo>
                    <a:pt x="1394" y="538"/>
                  </a:moveTo>
                  <a:cubicBezTo>
                    <a:pt x="1869" y="538"/>
                    <a:pt x="2249" y="918"/>
                    <a:pt x="2249" y="1393"/>
                  </a:cubicBezTo>
                  <a:cubicBezTo>
                    <a:pt x="2249" y="1869"/>
                    <a:pt x="1869" y="2249"/>
                    <a:pt x="1394" y="2249"/>
                  </a:cubicBezTo>
                  <a:cubicBezTo>
                    <a:pt x="919" y="2249"/>
                    <a:pt x="539" y="1869"/>
                    <a:pt x="539" y="1393"/>
                  </a:cubicBezTo>
                  <a:cubicBezTo>
                    <a:pt x="539" y="918"/>
                    <a:pt x="919" y="538"/>
                    <a:pt x="1394" y="538"/>
                  </a:cubicBezTo>
                  <a:close/>
                  <a:moveTo>
                    <a:pt x="1394" y="0"/>
                  </a:moveTo>
                  <a:cubicBezTo>
                    <a:pt x="634" y="0"/>
                    <a:pt x="1" y="633"/>
                    <a:pt x="1" y="1393"/>
                  </a:cubicBezTo>
                  <a:cubicBezTo>
                    <a:pt x="1" y="2185"/>
                    <a:pt x="634" y="2819"/>
                    <a:pt x="1394" y="2819"/>
                  </a:cubicBezTo>
                  <a:cubicBezTo>
                    <a:pt x="2186" y="2819"/>
                    <a:pt x="2819" y="2185"/>
                    <a:pt x="2819" y="1393"/>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42"/>
            <p:cNvSpPr/>
            <p:nvPr/>
          </p:nvSpPr>
          <p:spPr>
            <a:xfrm>
              <a:off x="3554650" y="4339975"/>
              <a:ext cx="70500" cy="71275"/>
            </a:xfrm>
            <a:custGeom>
              <a:avLst/>
              <a:gdLst/>
              <a:ahLst/>
              <a:cxnLst/>
              <a:rect l="l" t="t" r="r" b="b"/>
              <a:pathLst>
                <a:path w="2820" h="2851" extrusionOk="0">
                  <a:moveTo>
                    <a:pt x="1394" y="571"/>
                  </a:moveTo>
                  <a:cubicBezTo>
                    <a:pt x="1869" y="571"/>
                    <a:pt x="2249" y="951"/>
                    <a:pt x="2249" y="1426"/>
                  </a:cubicBezTo>
                  <a:cubicBezTo>
                    <a:pt x="2249" y="1901"/>
                    <a:pt x="1869" y="2281"/>
                    <a:pt x="1394" y="2281"/>
                  </a:cubicBezTo>
                  <a:cubicBezTo>
                    <a:pt x="919" y="2281"/>
                    <a:pt x="539" y="1901"/>
                    <a:pt x="539" y="1426"/>
                  </a:cubicBezTo>
                  <a:cubicBezTo>
                    <a:pt x="539" y="951"/>
                    <a:pt x="919" y="571"/>
                    <a:pt x="1394" y="571"/>
                  </a:cubicBezTo>
                  <a:close/>
                  <a:moveTo>
                    <a:pt x="1394" y="1"/>
                  </a:moveTo>
                  <a:cubicBezTo>
                    <a:pt x="634" y="1"/>
                    <a:pt x="1" y="634"/>
                    <a:pt x="1" y="1426"/>
                  </a:cubicBezTo>
                  <a:cubicBezTo>
                    <a:pt x="1" y="2217"/>
                    <a:pt x="634" y="2851"/>
                    <a:pt x="1394" y="2851"/>
                  </a:cubicBezTo>
                  <a:cubicBezTo>
                    <a:pt x="2186" y="2851"/>
                    <a:pt x="2819" y="2217"/>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42"/>
            <p:cNvSpPr/>
            <p:nvPr/>
          </p:nvSpPr>
          <p:spPr>
            <a:xfrm>
              <a:off x="3420850" y="2296550"/>
              <a:ext cx="169450" cy="445750"/>
            </a:xfrm>
            <a:custGeom>
              <a:avLst/>
              <a:gdLst/>
              <a:ahLst/>
              <a:cxnLst/>
              <a:rect l="l" t="t" r="r" b="b"/>
              <a:pathLst>
                <a:path w="6778" h="17830" extrusionOk="0">
                  <a:moveTo>
                    <a:pt x="317" y="0"/>
                  </a:moveTo>
                  <a:cubicBezTo>
                    <a:pt x="246" y="0"/>
                    <a:pt x="175" y="32"/>
                    <a:pt x="127" y="95"/>
                  </a:cubicBezTo>
                  <a:cubicBezTo>
                    <a:pt x="1" y="190"/>
                    <a:pt x="1" y="380"/>
                    <a:pt x="127" y="475"/>
                  </a:cubicBezTo>
                  <a:lnTo>
                    <a:pt x="6208" y="6587"/>
                  </a:lnTo>
                  <a:lnTo>
                    <a:pt x="6208" y="17545"/>
                  </a:lnTo>
                  <a:cubicBezTo>
                    <a:pt x="6208" y="17703"/>
                    <a:pt x="6334" y="17830"/>
                    <a:pt x="6493" y="17830"/>
                  </a:cubicBezTo>
                  <a:cubicBezTo>
                    <a:pt x="6651" y="17830"/>
                    <a:pt x="6778" y="17703"/>
                    <a:pt x="6778" y="17545"/>
                  </a:cubicBezTo>
                  <a:lnTo>
                    <a:pt x="6778" y="6461"/>
                  </a:lnTo>
                  <a:cubicBezTo>
                    <a:pt x="6778" y="6397"/>
                    <a:pt x="6746" y="6334"/>
                    <a:pt x="6715" y="6271"/>
                  </a:cubicBezTo>
                  <a:lnTo>
                    <a:pt x="507" y="95"/>
                  </a:lnTo>
                  <a:cubicBezTo>
                    <a:pt x="460" y="32"/>
                    <a:pt x="389" y="0"/>
                    <a:pt x="3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2"/>
            <p:cNvSpPr/>
            <p:nvPr/>
          </p:nvSpPr>
          <p:spPr>
            <a:xfrm>
              <a:off x="2468400" y="2294750"/>
              <a:ext cx="855100" cy="509300"/>
            </a:xfrm>
            <a:custGeom>
              <a:avLst/>
              <a:gdLst/>
              <a:ahLst/>
              <a:cxnLst/>
              <a:rect l="l" t="t" r="r" b="b"/>
              <a:pathLst>
                <a:path w="34204" h="20372" extrusionOk="0">
                  <a:moveTo>
                    <a:pt x="317" y="1"/>
                  </a:moveTo>
                  <a:cubicBezTo>
                    <a:pt x="246" y="1"/>
                    <a:pt x="175" y="25"/>
                    <a:pt x="127" y="72"/>
                  </a:cubicBezTo>
                  <a:cubicBezTo>
                    <a:pt x="1" y="199"/>
                    <a:pt x="1" y="357"/>
                    <a:pt x="127" y="484"/>
                  </a:cubicBezTo>
                  <a:lnTo>
                    <a:pt x="10705" y="11061"/>
                  </a:lnTo>
                  <a:cubicBezTo>
                    <a:pt x="10737" y="11125"/>
                    <a:pt x="10800" y="11125"/>
                    <a:pt x="10895" y="11125"/>
                  </a:cubicBezTo>
                  <a:lnTo>
                    <a:pt x="24544" y="11125"/>
                  </a:lnTo>
                  <a:lnTo>
                    <a:pt x="33697" y="20277"/>
                  </a:lnTo>
                  <a:cubicBezTo>
                    <a:pt x="33760" y="20340"/>
                    <a:pt x="33823" y="20372"/>
                    <a:pt x="33918" y="20372"/>
                  </a:cubicBezTo>
                  <a:cubicBezTo>
                    <a:pt x="33982" y="20372"/>
                    <a:pt x="34045" y="20340"/>
                    <a:pt x="34108" y="20277"/>
                  </a:cubicBezTo>
                  <a:cubicBezTo>
                    <a:pt x="34203" y="20182"/>
                    <a:pt x="34203" y="19992"/>
                    <a:pt x="34108" y="19897"/>
                  </a:cubicBezTo>
                  <a:lnTo>
                    <a:pt x="24861" y="10650"/>
                  </a:lnTo>
                  <a:cubicBezTo>
                    <a:pt x="24829" y="10586"/>
                    <a:pt x="24734" y="10586"/>
                    <a:pt x="24671" y="10586"/>
                  </a:cubicBezTo>
                  <a:lnTo>
                    <a:pt x="10990" y="10586"/>
                  </a:lnTo>
                  <a:lnTo>
                    <a:pt x="507" y="72"/>
                  </a:lnTo>
                  <a:cubicBezTo>
                    <a:pt x="460" y="25"/>
                    <a:pt x="389"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42"/>
            <p:cNvSpPr/>
            <p:nvPr/>
          </p:nvSpPr>
          <p:spPr>
            <a:xfrm>
              <a:off x="2310050" y="2280500"/>
              <a:ext cx="1007900" cy="682700"/>
            </a:xfrm>
            <a:custGeom>
              <a:avLst/>
              <a:gdLst/>
              <a:ahLst/>
              <a:cxnLst/>
              <a:rect l="l" t="t" r="r" b="b"/>
              <a:pathLst>
                <a:path w="40316" h="27308" extrusionOk="0">
                  <a:moveTo>
                    <a:pt x="318" y="1"/>
                  </a:moveTo>
                  <a:cubicBezTo>
                    <a:pt x="246" y="1"/>
                    <a:pt x="175" y="25"/>
                    <a:pt x="128" y="72"/>
                  </a:cubicBezTo>
                  <a:cubicBezTo>
                    <a:pt x="1" y="199"/>
                    <a:pt x="1" y="357"/>
                    <a:pt x="128" y="484"/>
                  </a:cubicBezTo>
                  <a:lnTo>
                    <a:pt x="16342" y="16698"/>
                  </a:lnTo>
                  <a:cubicBezTo>
                    <a:pt x="16406" y="16762"/>
                    <a:pt x="16469" y="16793"/>
                    <a:pt x="16532" y="16793"/>
                  </a:cubicBezTo>
                  <a:lnTo>
                    <a:pt x="29358" y="16793"/>
                  </a:lnTo>
                  <a:lnTo>
                    <a:pt x="39809" y="27244"/>
                  </a:lnTo>
                  <a:cubicBezTo>
                    <a:pt x="39841" y="27276"/>
                    <a:pt x="39936" y="27307"/>
                    <a:pt x="39999" y="27307"/>
                  </a:cubicBezTo>
                  <a:cubicBezTo>
                    <a:pt x="40062" y="27307"/>
                    <a:pt x="40157" y="27276"/>
                    <a:pt x="40189" y="27244"/>
                  </a:cubicBezTo>
                  <a:cubicBezTo>
                    <a:pt x="40316" y="27117"/>
                    <a:pt x="40316" y="26959"/>
                    <a:pt x="40189" y="26832"/>
                  </a:cubicBezTo>
                  <a:lnTo>
                    <a:pt x="29643" y="16287"/>
                  </a:lnTo>
                  <a:cubicBezTo>
                    <a:pt x="29612" y="16255"/>
                    <a:pt x="29548" y="16223"/>
                    <a:pt x="29453" y="16223"/>
                  </a:cubicBezTo>
                  <a:lnTo>
                    <a:pt x="16659" y="16223"/>
                  </a:lnTo>
                  <a:lnTo>
                    <a:pt x="508" y="72"/>
                  </a:lnTo>
                  <a:cubicBezTo>
                    <a:pt x="460" y="25"/>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42"/>
            <p:cNvSpPr/>
            <p:nvPr/>
          </p:nvSpPr>
          <p:spPr>
            <a:xfrm>
              <a:off x="2330650" y="3320225"/>
              <a:ext cx="961975" cy="327800"/>
            </a:xfrm>
            <a:custGeom>
              <a:avLst/>
              <a:gdLst/>
              <a:ahLst/>
              <a:cxnLst/>
              <a:rect l="l" t="t" r="r" b="b"/>
              <a:pathLst>
                <a:path w="38479" h="13112" extrusionOk="0">
                  <a:moveTo>
                    <a:pt x="32081" y="1"/>
                  </a:moveTo>
                  <a:cubicBezTo>
                    <a:pt x="32018" y="1"/>
                    <a:pt x="31954" y="33"/>
                    <a:pt x="31923" y="64"/>
                  </a:cubicBezTo>
                  <a:lnTo>
                    <a:pt x="17767" y="12574"/>
                  </a:lnTo>
                  <a:lnTo>
                    <a:pt x="285" y="12574"/>
                  </a:lnTo>
                  <a:cubicBezTo>
                    <a:pt x="127" y="12574"/>
                    <a:pt x="0" y="12700"/>
                    <a:pt x="0" y="12827"/>
                  </a:cubicBezTo>
                  <a:cubicBezTo>
                    <a:pt x="0" y="12985"/>
                    <a:pt x="127" y="13112"/>
                    <a:pt x="285" y="13112"/>
                  </a:cubicBezTo>
                  <a:lnTo>
                    <a:pt x="17862" y="13112"/>
                  </a:lnTo>
                  <a:cubicBezTo>
                    <a:pt x="17925" y="13112"/>
                    <a:pt x="17988" y="13112"/>
                    <a:pt x="18052" y="13049"/>
                  </a:cubicBezTo>
                  <a:lnTo>
                    <a:pt x="32208" y="571"/>
                  </a:lnTo>
                  <a:lnTo>
                    <a:pt x="38193" y="571"/>
                  </a:lnTo>
                  <a:cubicBezTo>
                    <a:pt x="38352" y="571"/>
                    <a:pt x="38478" y="444"/>
                    <a:pt x="38478" y="286"/>
                  </a:cubicBezTo>
                  <a:cubicBezTo>
                    <a:pt x="38478" y="128"/>
                    <a:pt x="38352" y="1"/>
                    <a:pt x="3819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42"/>
            <p:cNvSpPr/>
            <p:nvPr/>
          </p:nvSpPr>
          <p:spPr>
            <a:xfrm>
              <a:off x="2941850" y="2842025"/>
              <a:ext cx="381650" cy="197975"/>
            </a:xfrm>
            <a:custGeom>
              <a:avLst/>
              <a:gdLst/>
              <a:ahLst/>
              <a:cxnLst/>
              <a:rect l="l" t="t" r="r" b="b"/>
              <a:pathLst>
                <a:path w="15266" h="7919" extrusionOk="0">
                  <a:moveTo>
                    <a:pt x="318" y="1"/>
                  </a:moveTo>
                  <a:cubicBezTo>
                    <a:pt x="246" y="1"/>
                    <a:pt x="175" y="33"/>
                    <a:pt x="128" y="96"/>
                  </a:cubicBezTo>
                  <a:cubicBezTo>
                    <a:pt x="1" y="191"/>
                    <a:pt x="1" y="381"/>
                    <a:pt x="128" y="476"/>
                  </a:cubicBezTo>
                  <a:lnTo>
                    <a:pt x="7475" y="7823"/>
                  </a:lnTo>
                  <a:cubicBezTo>
                    <a:pt x="7538" y="7887"/>
                    <a:pt x="7601" y="7918"/>
                    <a:pt x="7665" y="7918"/>
                  </a:cubicBezTo>
                  <a:lnTo>
                    <a:pt x="14980" y="7918"/>
                  </a:lnTo>
                  <a:cubicBezTo>
                    <a:pt x="15107" y="7918"/>
                    <a:pt x="15265" y="7792"/>
                    <a:pt x="15234" y="7633"/>
                  </a:cubicBezTo>
                  <a:cubicBezTo>
                    <a:pt x="15234" y="7475"/>
                    <a:pt x="15107" y="7348"/>
                    <a:pt x="14980" y="7348"/>
                  </a:cubicBezTo>
                  <a:lnTo>
                    <a:pt x="7791" y="7348"/>
                  </a:lnTo>
                  <a:lnTo>
                    <a:pt x="508" y="96"/>
                  </a:lnTo>
                  <a:cubicBezTo>
                    <a:pt x="460" y="33"/>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42"/>
            <p:cNvSpPr/>
            <p:nvPr/>
          </p:nvSpPr>
          <p:spPr>
            <a:xfrm>
              <a:off x="3793750" y="3393075"/>
              <a:ext cx="14275" cy="1086275"/>
            </a:xfrm>
            <a:custGeom>
              <a:avLst/>
              <a:gdLst/>
              <a:ahLst/>
              <a:cxnLst/>
              <a:rect l="l" t="t" r="r" b="b"/>
              <a:pathLst>
                <a:path w="571" h="43451" extrusionOk="0">
                  <a:moveTo>
                    <a:pt x="286" y="1"/>
                  </a:moveTo>
                  <a:cubicBezTo>
                    <a:pt x="127" y="1"/>
                    <a:pt x="1" y="127"/>
                    <a:pt x="1" y="286"/>
                  </a:cubicBezTo>
                  <a:lnTo>
                    <a:pt x="1" y="43165"/>
                  </a:lnTo>
                  <a:cubicBezTo>
                    <a:pt x="1" y="43324"/>
                    <a:pt x="127" y="43450"/>
                    <a:pt x="286" y="43450"/>
                  </a:cubicBezTo>
                  <a:cubicBezTo>
                    <a:pt x="444" y="43450"/>
                    <a:pt x="571" y="43324"/>
                    <a:pt x="571" y="43165"/>
                  </a:cubicBezTo>
                  <a:lnTo>
                    <a:pt x="571" y="286"/>
                  </a:lnTo>
                  <a:cubicBezTo>
                    <a:pt x="571" y="127"/>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42"/>
            <p:cNvSpPr/>
            <p:nvPr/>
          </p:nvSpPr>
          <p:spPr>
            <a:xfrm>
              <a:off x="3793750" y="1739950"/>
              <a:ext cx="14275" cy="1064100"/>
            </a:xfrm>
            <a:custGeom>
              <a:avLst/>
              <a:gdLst/>
              <a:ahLst/>
              <a:cxnLst/>
              <a:rect l="l" t="t" r="r" b="b"/>
              <a:pathLst>
                <a:path w="571" h="42564" extrusionOk="0">
                  <a:moveTo>
                    <a:pt x="286" y="1"/>
                  </a:moveTo>
                  <a:cubicBezTo>
                    <a:pt x="127" y="1"/>
                    <a:pt x="1" y="128"/>
                    <a:pt x="1" y="286"/>
                  </a:cubicBezTo>
                  <a:lnTo>
                    <a:pt x="1" y="42279"/>
                  </a:lnTo>
                  <a:cubicBezTo>
                    <a:pt x="1" y="42437"/>
                    <a:pt x="127" y="42564"/>
                    <a:pt x="286" y="42564"/>
                  </a:cubicBezTo>
                  <a:cubicBezTo>
                    <a:pt x="444" y="42564"/>
                    <a:pt x="571" y="42437"/>
                    <a:pt x="571" y="42279"/>
                  </a:cubicBezTo>
                  <a:lnTo>
                    <a:pt x="571" y="286"/>
                  </a:lnTo>
                  <a:cubicBezTo>
                    <a:pt x="571" y="128"/>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2"/>
            <p:cNvSpPr/>
            <p:nvPr/>
          </p:nvSpPr>
          <p:spPr>
            <a:xfrm>
              <a:off x="3765250" y="1683750"/>
              <a:ext cx="71275" cy="70475"/>
            </a:xfrm>
            <a:custGeom>
              <a:avLst/>
              <a:gdLst/>
              <a:ahLst/>
              <a:cxnLst/>
              <a:rect l="l" t="t" r="r" b="b"/>
              <a:pathLst>
                <a:path w="2851" h="2819" extrusionOk="0">
                  <a:moveTo>
                    <a:pt x="1426" y="539"/>
                  </a:moveTo>
                  <a:cubicBezTo>
                    <a:pt x="1901" y="539"/>
                    <a:pt x="2281" y="919"/>
                    <a:pt x="2281" y="1394"/>
                  </a:cubicBezTo>
                  <a:cubicBezTo>
                    <a:pt x="2281" y="1869"/>
                    <a:pt x="1901" y="2249"/>
                    <a:pt x="1426" y="2249"/>
                  </a:cubicBezTo>
                  <a:cubicBezTo>
                    <a:pt x="951" y="2249"/>
                    <a:pt x="571" y="1869"/>
                    <a:pt x="571" y="1394"/>
                  </a:cubicBezTo>
                  <a:cubicBezTo>
                    <a:pt x="571" y="919"/>
                    <a:pt x="951" y="539"/>
                    <a:pt x="1426" y="539"/>
                  </a:cubicBezTo>
                  <a:close/>
                  <a:moveTo>
                    <a:pt x="1426" y="0"/>
                  </a:moveTo>
                  <a:cubicBezTo>
                    <a:pt x="634" y="0"/>
                    <a:pt x="1" y="634"/>
                    <a:pt x="1" y="1394"/>
                  </a:cubicBezTo>
                  <a:cubicBezTo>
                    <a:pt x="1" y="2186"/>
                    <a:pt x="634" y="2819"/>
                    <a:pt x="1426" y="2819"/>
                  </a:cubicBezTo>
                  <a:cubicBezTo>
                    <a:pt x="2218" y="2819"/>
                    <a:pt x="2851" y="2186"/>
                    <a:pt x="2851" y="1394"/>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42"/>
            <p:cNvSpPr/>
            <p:nvPr/>
          </p:nvSpPr>
          <p:spPr>
            <a:xfrm>
              <a:off x="3765250" y="4465075"/>
              <a:ext cx="71275" cy="70475"/>
            </a:xfrm>
            <a:custGeom>
              <a:avLst/>
              <a:gdLst/>
              <a:ahLst/>
              <a:cxnLst/>
              <a:rect l="l" t="t" r="r" b="b"/>
              <a:pathLst>
                <a:path w="2851" h="2819" extrusionOk="0">
                  <a:moveTo>
                    <a:pt x="1426" y="570"/>
                  </a:moveTo>
                  <a:cubicBezTo>
                    <a:pt x="1901" y="570"/>
                    <a:pt x="2281" y="950"/>
                    <a:pt x="2281" y="1425"/>
                  </a:cubicBezTo>
                  <a:cubicBezTo>
                    <a:pt x="2281" y="1900"/>
                    <a:pt x="1901" y="2280"/>
                    <a:pt x="1426" y="2280"/>
                  </a:cubicBezTo>
                  <a:cubicBezTo>
                    <a:pt x="951" y="2280"/>
                    <a:pt x="571" y="1900"/>
                    <a:pt x="571" y="1425"/>
                  </a:cubicBezTo>
                  <a:cubicBezTo>
                    <a:pt x="571" y="950"/>
                    <a:pt x="951" y="570"/>
                    <a:pt x="1426" y="570"/>
                  </a:cubicBezTo>
                  <a:close/>
                  <a:moveTo>
                    <a:pt x="1426" y="0"/>
                  </a:moveTo>
                  <a:cubicBezTo>
                    <a:pt x="634" y="0"/>
                    <a:pt x="1" y="634"/>
                    <a:pt x="1" y="1425"/>
                  </a:cubicBezTo>
                  <a:cubicBezTo>
                    <a:pt x="1" y="2185"/>
                    <a:pt x="634" y="2819"/>
                    <a:pt x="1426" y="2819"/>
                  </a:cubicBezTo>
                  <a:cubicBezTo>
                    <a:pt x="2218" y="2819"/>
                    <a:pt x="2851" y="2185"/>
                    <a:pt x="2851" y="1425"/>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42"/>
            <p:cNvSpPr/>
            <p:nvPr/>
          </p:nvSpPr>
          <p:spPr>
            <a:xfrm>
              <a:off x="2278400" y="3860050"/>
              <a:ext cx="691975" cy="652675"/>
            </a:xfrm>
            <a:custGeom>
              <a:avLst/>
              <a:gdLst/>
              <a:ahLst/>
              <a:cxnLst/>
              <a:rect l="l" t="t" r="r" b="b"/>
              <a:pathLst>
                <a:path w="27679" h="26107" extrusionOk="0">
                  <a:moveTo>
                    <a:pt x="13842" y="1"/>
                  </a:moveTo>
                  <a:cubicBezTo>
                    <a:pt x="13308" y="1"/>
                    <a:pt x="12768" y="34"/>
                    <a:pt x="12224" y="101"/>
                  </a:cubicBezTo>
                  <a:cubicBezTo>
                    <a:pt x="5099" y="988"/>
                    <a:pt x="0" y="7512"/>
                    <a:pt x="887" y="14669"/>
                  </a:cubicBezTo>
                  <a:cubicBezTo>
                    <a:pt x="1706" y="21253"/>
                    <a:pt x="7339" y="26107"/>
                    <a:pt x="13811" y="26107"/>
                  </a:cubicBezTo>
                  <a:cubicBezTo>
                    <a:pt x="14344" y="26107"/>
                    <a:pt x="14882" y="26074"/>
                    <a:pt x="15423" y="26006"/>
                  </a:cubicBezTo>
                  <a:cubicBezTo>
                    <a:pt x="22580" y="25120"/>
                    <a:pt x="27679" y="18596"/>
                    <a:pt x="26792" y="11470"/>
                  </a:cubicBezTo>
                  <a:cubicBezTo>
                    <a:pt x="25973" y="4857"/>
                    <a:pt x="20340"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42"/>
            <p:cNvSpPr/>
            <p:nvPr/>
          </p:nvSpPr>
          <p:spPr>
            <a:xfrm>
              <a:off x="2411400" y="3973400"/>
              <a:ext cx="425975" cy="425975"/>
            </a:xfrm>
            <a:custGeom>
              <a:avLst/>
              <a:gdLst/>
              <a:ahLst/>
              <a:cxnLst/>
              <a:rect l="l" t="t" r="r" b="b"/>
              <a:pathLst>
                <a:path w="17039" h="17039" extrusionOk="0">
                  <a:moveTo>
                    <a:pt x="8520" y="1"/>
                  </a:moveTo>
                  <a:cubicBezTo>
                    <a:pt x="3801" y="1"/>
                    <a:pt x="1" y="3801"/>
                    <a:pt x="1" y="8520"/>
                  </a:cubicBezTo>
                  <a:cubicBezTo>
                    <a:pt x="1" y="13238"/>
                    <a:pt x="3801" y="17039"/>
                    <a:pt x="8520" y="17039"/>
                  </a:cubicBezTo>
                  <a:cubicBezTo>
                    <a:pt x="13238" y="17039"/>
                    <a:pt x="17039" y="13238"/>
                    <a:pt x="17039" y="8520"/>
                  </a:cubicBezTo>
                  <a:cubicBezTo>
                    <a:pt x="17039" y="3801"/>
                    <a:pt x="13238" y="1"/>
                    <a:pt x="8520"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42"/>
            <p:cNvSpPr/>
            <p:nvPr/>
          </p:nvSpPr>
          <p:spPr>
            <a:xfrm>
              <a:off x="2446250" y="4008250"/>
              <a:ext cx="356300" cy="356300"/>
            </a:xfrm>
            <a:custGeom>
              <a:avLst/>
              <a:gdLst/>
              <a:ahLst/>
              <a:cxnLst/>
              <a:rect l="l" t="t" r="r" b="b"/>
              <a:pathLst>
                <a:path w="14252" h="14252" extrusionOk="0">
                  <a:moveTo>
                    <a:pt x="7126" y="0"/>
                  </a:moveTo>
                  <a:cubicBezTo>
                    <a:pt x="3199" y="0"/>
                    <a:pt x="0" y="3199"/>
                    <a:pt x="0" y="7126"/>
                  </a:cubicBezTo>
                  <a:cubicBezTo>
                    <a:pt x="0" y="11053"/>
                    <a:pt x="3199" y="14251"/>
                    <a:pt x="7126" y="14251"/>
                  </a:cubicBezTo>
                  <a:cubicBezTo>
                    <a:pt x="11053" y="14251"/>
                    <a:pt x="14251" y="11053"/>
                    <a:pt x="14251" y="7126"/>
                  </a:cubicBezTo>
                  <a:cubicBezTo>
                    <a:pt x="14251" y="3199"/>
                    <a:pt x="11053" y="0"/>
                    <a:pt x="712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42"/>
            <p:cNvSpPr/>
            <p:nvPr/>
          </p:nvSpPr>
          <p:spPr>
            <a:xfrm>
              <a:off x="2481075" y="4008250"/>
              <a:ext cx="321475" cy="305625"/>
            </a:xfrm>
            <a:custGeom>
              <a:avLst/>
              <a:gdLst/>
              <a:ahLst/>
              <a:cxnLst/>
              <a:rect l="l" t="t" r="r" b="b"/>
              <a:pathLst>
                <a:path w="12859" h="12225" extrusionOk="0">
                  <a:moveTo>
                    <a:pt x="5733" y="0"/>
                  </a:moveTo>
                  <a:cubicBezTo>
                    <a:pt x="3389" y="0"/>
                    <a:pt x="1299" y="1140"/>
                    <a:pt x="0" y="2914"/>
                  </a:cubicBezTo>
                  <a:cubicBezTo>
                    <a:pt x="1267" y="1647"/>
                    <a:pt x="3041" y="887"/>
                    <a:pt x="4941" y="887"/>
                  </a:cubicBezTo>
                  <a:cubicBezTo>
                    <a:pt x="8899" y="887"/>
                    <a:pt x="12066" y="4086"/>
                    <a:pt x="12066" y="8012"/>
                  </a:cubicBezTo>
                  <a:cubicBezTo>
                    <a:pt x="12066" y="9596"/>
                    <a:pt x="11560" y="11053"/>
                    <a:pt x="10673" y="12224"/>
                  </a:cubicBezTo>
                  <a:cubicBezTo>
                    <a:pt x="12003" y="10926"/>
                    <a:pt x="12858" y="9121"/>
                    <a:pt x="12858" y="7126"/>
                  </a:cubicBezTo>
                  <a:cubicBezTo>
                    <a:pt x="12858" y="3199"/>
                    <a:pt x="9660" y="0"/>
                    <a:pt x="573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42"/>
            <p:cNvSpPr/>
            <p:nvPr/>
          </p:nvSpPr>
          <p:spPr>
            <a:xfrm>
              <a:off x="2524625" y="4063675"/>
              <a:ext cx="203500" cy="245450"/>
            </a:xfrm>
            <a:custGeom>
              <a:avLst/>
              <a:gdLst/>
              <a:ahLst/>
              <a:cxnLst/>
              <a:rect l="l" t="t" r="r" b="b"/>
              <a:pathLst>
                <a:path w="8140" h="9818" extrusionOk="0">
                  <a:moveTo>
                    <a:pt x="4522" y="2237"/>
                  </a:moveTo>
                  <a:cubicBezTo>
                    <a:pt x="4852" y="2237"/>
                    <a:pt x="5511" y="2344"/>
                    <a:pt x="5511" y="3199"/>
                  </a:cubicBezTo>
                  <a:cubicBezTo>
                    <a:pt x="5511" y="4117"/>
                    <a:pt x="4719" y="4149"/>
                    <a:pt x="4719" y="4149"/>
                  </a:cubicBezTo>
                  <a:lnTo>
                    <a:pt x="3167" y="4149"/>
                  </a:lnTo>
                  <a:lnTo>
                    <a:pt x="3167" y="2249"/>
                  </a:lnTo>
                  <a:lnTo>
                    <a:pt x="4339" y="2249"/>
                  </a:lnTo>
                  <a:cubicBezTo>
                    <a:pt x="4339" y="2249"/>
                    <a:pt x="4412" y="2237"/>
                    <a:pt x="4522" y="2237"/>
                  </a:cubicBezTo>
                  <a:close/>
                  <a:moveTo>
                    <a:pt x="4855" y="5224"/>
                  </a:moveTo>
                  <a:cubicBezTo>
                    <a:pt x="5168" y="5224"/>
                    <a:pt x="6397" y="5296"/>
                    <a:pt x="6397" y="6429"/>
                  </a:cubicBezTo>
                  <a:cubicBezTo>
                    <a:pt x="6397" y="7601"/>
                    <a:pt x="5321" y="7632"/>
                    <a:pt x="5321" y="7632"/>
                  </a:cubicBezTo>
                  <a:lnTo>
                    <a:pt x="3167" y="7632"/>
                  </a:lnTo>
                  <a:lnTo>
                    <a:pt x="3167" y="5225"/>
                  </a:lnTo>
                  <a:lnTo>
                    <a:pt x="4782" y="5225"/>
                  </a:lnTo>
                  <a:cubicBezTo>
                    <a:pt x="4782" y="5225"/>
                    <a:pt x="4809" y="5224"/>
                    <a:pt x="4855" y="5224"/>
                  </a:cubicBezTo>
                  <a:close/>
                  <a:moveTo>
                    <a:pt x="2185" y="0"/>
                  </a:moveTo>
                  <a:lnTo>
                    <a:pt x="2185" y="1172"/>
                  </a:lnTo>
                  <a:lnTo>
                    <a:pt x="0" y="1172"/>
                  </a:lnTo>
                  <a:lnTo>
                    <a:pt x="0" y="2185"/>
                  </a:lnTo>
                  <a:lnTo>
                    <a:pt x="1584" y="2185"/>
                  </a:lnTo>
                  <a:lnTo>
                    <a:pt x="1584" y="7506"/>
                  </a:lnTo>
                  <a:lnTo>
                    <a:pt x="95" y="7506"/>
                  </a:lnTo>
                  <a:lnTo>
                    <a:pt x="95" y="8614"/>
                  </a:lnTo>
                  <a:lnTo>
                    <a:pt x="2185" y="8614"/>
                  </a:lnTo>
                  <a:lnTo>
                    <a:pt x="2185" y="9817"/>
                  </a:lnTo>
                  <a:lnTo>
                    <a:pt x="3136" y="9817"/>
                  </a:lnTo>
                  <a:lnTo>
                    <a:pt x="3136" y="8614"/>
                  </a:lnTo>
                  <a:lnTo>
                    <a:pt x="4022" y="8614"/>
                  </a:lnTo>
                  <a:lnTo>
                    <a:pt x="4022" y="9817"/>
                  </a:lnTo>
                  <a:lnTo>
                    <a:pt x="5004" y="9817"/>
                  </a:lnTo>
                  <a:lnTo>
                    <a:pt x="5004" y="8614"/>
                  </a:lnTo>
                  <a:cubicBezTo>
                    <a:pt x="6112" y="8614"/>
                    <a:pt x="7759" y="8424"/>
                    <a:pt x="7949" y="6619"/>
                  </a:cubicBezTo>
                  <a:cubicBezTo>
                    <a:pt x="8139" y="4782"/>
                    <a:pt x="6777" y="4339"/>
                    <a:pt x="6777" y="4339"/>
                  </a:cubicBezTo>
                  <a:cubicBezTo>
                    <a:pt x="6777" y="4339"/>
                    <a:pt x="7252" y="4117"/>
                    <a:pt x="7252" y="2914"/>
                  </a:cubicBezTo>
                  <a:cubicBezTo>
                    <a:pt x="7252" y="1249"/>
                    <a:pt x="5718" y="1171"/>
                    <a:pt x="5430" y="1171"/>
                  </a:cubicBezTo>
                  <a:cubicBezTo>
                    <a:pt x="5400" y="1171"/>
                    <a:pt x="5384" y="1172"/>
                    <a:pt x="5384" y="1172"/>
                  </a:cubicBezTo>
                  <a:lnTo>
                    <a:pt x="5004" y="1172"/>
                  </a:lnTo>
                  <a:lnTo>
                    <a:pt x="5004" y="0"/>
                  </a:lnTo>
                  <a:lnTo>
                    <a:pt x="4022" y="0"/>
                  </a:lnTo>
                  <a:lnTo>
                    <a:pt x="4022" y="1172"/>
                  </a:lnTo>
                  <a:lnTo>
                    <a:pt x="3136" y="1172"/>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42"/>
            <p:cNvSpPr/>
            <p:nvPr/>
          </p:nvSpPr>
          <p:spPr>
            <a:xfrm>
              <a:off x="2278400" y="1798400"/>
              <a:ext cx="691975" cy="651900"/>
            </a:xfrm>
            <a:custGeom>
              <a:avLst/>
              <a:gdLst/>
              <a:ahLst/>
              <a:cxnLst/>
              <a:rect l="l" t="t" r="r" b="b"/>
              <a:pathLst>
                <a:path w="27679" h="26076" extrusionOk="0">
                  <a:moveTo>
                    <a:pt x="13851" y="1"/>
                  </a:moveTo>
                  <a:cubicBezTo>
                    <a:pt x="13314" y="1"/>
                    <a:pt x="12771" y="34"/>
                    <a:pt x="12224" y="101"/>
                  </a:cubicBezTo>
                  <a:cubicBezTo>
                    <a:pt x="5099" y="988"/>
                    <a:pt x="0" y="7480"/>
                    <a:pt x="887" y="14637"/>
                  </a:cubicBezTo>
                  <a:cubicBezTo>
                    <a:pt x="1706" y="21248"/>
                    <a:pt x="7334" y="26076"/>
                    <a:pt x="13803" y="26076"/>
                  </a:cubicBezTo>
                  <a:cubicBezTo>
                    <a:pt x="14338" y="26076"/>
                    <a:pt x="14879" y="26043"/>
                    <a:pt x="15423" y="25975"/>
                  </a:cubicBezTo>
                  <a:cubicBezTo>
                    <a:pt x="22580" y="25120"/>
                    <a:pt x="27679" y="18596"/>
                    <a:pt x="26792" y="11439"/>
                  </a:cubicBezTo>
                  <a:cubicBezTo>
                    <a:pt x="25973" y="4828"/>
                    <a:pt x="20345" y="1"/>
                    <a:pt x="1385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42"/>
            <p:cNvSpPr/>
            <p:nvPr/>
          </p:nvSpPr>
          <p:spPr>
            <a:xfrm>
              <a:off x="2404275" y="1975900"/>
              <a:ext cx="307225" cy="338075"/>
            </a:xfrm>
            <a:custGeom>
              <a:avLst/>
              <a:gdLst/>
              <a:ahLst/>
              <a:cxnLst/>
              <a:rect l="l" t="t" r="r" b="b"/>
              <a:pathLst>
                <a:path w="12289" h="13523" extrusionOk="0">
                  <a:moveTo>
                    <a:pt x="8583" y="0"/>
                  </a:moveTo>
                  <a:lnTo>
                    <a:pt x="1" y="3072"/>
                  </a:lnTo>
                  <a:lnTo>
                    <a:pt x="3706" y="13523"/>
                  </a:lnTo>
                  <a:lnTo>
                    <a:pt x="12288" y="10483"/>
                  </a:lnTo>
                  <a:lnTo>
                    <a:pt x="858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2"/>
            <p:cNvSpPr/>
            <p:nvPr/>
          </p:nvSpPr>
          <p:spPr>
            <a:xfrm>
              <a:off x="2506400" y="1960050"/>
              <a:ext cx="229625" cy="279500"/>
            </a:xfrm>
            <a:custGeom>
              <a:avLst/>
              <a:gdLst/>
              <a:ahLst/>
              <a:cxnLst/>
              <a:rect l="l" t="t" r="r" b="b"/>
              <a:pathLst>
                <a:path w="9185" h="11180" extrusionOk="0">
                  <a:moveTo>
                    <a:pt x="96" y="1"/>
                  </a:moveTo>
                  <a:lnTo>
                    <a:pt x="1" y="11117"/>
                  </a:lnTo>
                  <a:lnTo>
                    <a:pt x="9122" y="11180"/>
                  </a:lnTo>
                  <a:lnTo>
                    <a:pt x="9185" y="64"/>
                  </a:lnTo>
                  <a:lnTo>
                    <a:pt x="9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2"/>
            <p:cNvSpPr/>
            <p:nvPr/>
          </p:nvSpPr>
          <p:spPr>
            <a:xfrm>
              <a:off x="2673475" y="2118200"/>
              <a:ext cx="101350" cy="99200"/>
            </a:xfrm>
            <a:custGeom>
              <a:avLst/>
              <a:gdLst/>
              <a:ahLst/>
              <a:cxnLst/>
              <a:rect l="l" t="t" r="r" b="b"/>
              <a:pathLst>
                <a:path w="4054" h="3968" extrusionOk="0">
                  <a:moveTo>
                    <a:pt x="582" y="1"/>
                  </a:moveTo>
                  <a:cubicBezTo>
                    <a:pt x="443" y="1"/>
                    <a:pt x="301" y="56"/>
                    <a:pt x="190" y="167"/>
                  </a:cubicBezTo>
                  <a:cubicBezTo>
                    <a:pt x="0" y="357"/>
                    <a:pt x="0" y="705"/>
                    <a:pt x="190" y="895"/>
                  </a:cubicBezTo>
                  <a:lnTo>
                    <a:pt x="3104" y="3809"/>
                  </a:lnTo>
                  <a:cubicBezTo>
                    <a:pt x="3199" y="3904"/>
                    <a:pt x="3325" y="3967"/>
                    <a:pt x="3484" y="3967"/>
                  </a:cubicBezTo>
                  <a:cubicBezTo>
                    <a:pt x="3610" y="3967"/>
                    <a:pt x="3737" y="3904"/>
                    <a:pt x="3864" y="3809"/>
                  </a:cubicBezTo>
                  <a:cubicBezTo>
                    <a:pt x="4054" y="3587"/>
                    <a:pt x="4054" y="3270"/>
                    <a:pt x="3864" y="3049"/>
                  </a:cubicBezTo>
                  <a:lnTo>
                    <a:pt x="950" y="167"/>
                  </a:lnTo>
                  <a:cubicBezTo>
                    <a:pt x="855" y="56"/>
                    <a:pt x="721" y="1"/>
                    <a:pt x="58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42"/>
            <p:cNvSpPr/>
            <p:nvPr/>
          </p:nvSpPr>
          <p:spPr>
            <a:xfrm>
              <a:off x="2714625" y="2159575"/>
              <a:ext cx="132250" cy="126500"/>
            </a:xfrm>
            <a:custGeom>
              <a:avLst/>
              <a:gdLst/>
              <a:ahLst/>
              <a:cxnLst/>
              <a:rect l="l" t="t" r="r" b="b"/>
              <a:pathLst>
                <a:path w="5290" h="5060" extrusionOk="0">
                  <a:moveTo>
                    <a:pt x="1141" y="0"/>
                  </a:moveTo>
                  <a:cubicBezTo>
                    <a:pt x="880" y="0"/>
                    <a:pt x="618" y="95"/>
                    <a:pt x="413" y="285"/>
                  </a:cubicBezTo>
                  <a:cubicBezTo>
                    <a:pt x="1" y="697"/>
                    <a:pt x="1" y="1330"/>
                    <a:pt x="413" y="1742"/>
                  </a:cubicBezTo>
                  <a:lnTo>
                    <a:pt x="3421" y="4751"/>
                  </a:lnTo>
                  <a:cubicBezTo>
                    <a:pt x="3627" y="4957"/>
                    <a:pt x="3896" y="5059"/>
                    <a:pt x="4161" y="5059"/>
                  </a:cubicBezTo>
                  <a:cubicBezTo>
                    <a:pt x="4427" y="5059"/>
                    <a:pt x="4688" y="4957"/>
                    <a:pt x="4878" y="4751"/>
                  </a:cubicBezTo>
                  <a:cubicBezTo>
                    <a:pt x="5290" y="4371"/>
                    <a:pt x="5290" y="3706"/>
                    <a:pt x="4878" y="3326"/>
                  </a:cubicBezTo>
                  <a:lnTo>
                    <a:pt x="1869" y="285"/>
                  </a:lnTo>
                  <a:cubicBezTo>
                    <a:pt x="1663" y="95"/>
                    <a:pt x="1402"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42"/>
            <p:cNvSpPr/>
            <p:nvPr/>
          </p:nvSpPr>
          <p:spPr>
            <a:xfrm>
              <a:off x="2587175" y="1990150"/>
              <a:ext cx="57800" cy="58600"/>
            </a:xfrm>
            <a:custGeom>
              <a:avLst/>
              <a:gdLst/>
              <a:ahLst/>
              <a:cxnLst/>
              <a:rect l="l" t="t" r="r" b="b"/>
              <a:pathLst>
                <a:path w="2312" h="2344" extrusionOk="0">
                  <a:moveTo>
                    <a:pt x="1172" y="0"/>
                  </a:moveTo>
                  <a:cubicBezTo>
                    <a:pt x="507" y="0"/>
                    <a:pt x="0" y="539"/>
                    <a:pt x="0" y="1172"/>
                  </a:cubicBezTo>
                  <a:cubicBezTo>
                    <a:pt x="0" y="1805"/>
                    <a:pt x="507" y="2344"/>
                    <a:pt x="1172" y="2344"/>
                  </a:cubicBezTo>
                  <a:cubicBezTo>
                    <a:pt x="1805" y="2344"/>
                    <a:pt x="2312" y="1805"/>
                    <a:pt x="2312" y="1172"/>
                  </a:cubicBezTo>
                  <a:cubicBezTo>
                    <a:pt x="2312" y="539"/>
                    <a:pt x="1805"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42"/>
            <p:cNvSpPr/>
            <p:nvPr/>
          </p:nvSpPr>
          <p:spPr>
            <a:xfrm>
              <a:off x="2563425" y="2046350"/>
              <a:ext cx="105325" cy="74450"/>
            </a:xfrm>
            <a:custGeom>
              <a:avLst/>
              <a:gdLst/>
              <a:ahLst/>
              <a:cxnLst/>
              <a:rect l="l" t="t" r="r" b="b"/>
              <a:pathLst>
                <a:path w="4213" h="2978" extrusionOk="0">
                  <a:moveTo>
                    <a:pt x="1362" y="1"/>
                  </a:moveTo>
                  <a:cubicBezTo>
                    <a:pt x="633" y="1"/>
                    <a:pt x="0" y="602"/>
                    <a:pt x="0" y="1362"/>
                  </a:cubicBezTo>
                  <a:lnTo>
                    <a:pt x="0" y="2978"/>
                  </a:lnTo>
                  <a:lnTo>
                    <a:pt x="4212" y="2978"/>
                  </a:lnTo>
                  <a:lnTo>
                    <a:pt x="4212" y="1362"/>
                  </a:lnTo>
                  <a:cubicBezTo>
                    <a:pt x="4212" y="634"/>
                    <a:pt x="3610" y="1"/>
                    <a:pt x="285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42"/>
            <p:cNvSpPr/>
            <p:nvPr/>
          </p:nvSpPr>
          <p:spPr>
            <a:xfrm>
              <a:off x="2534900" y="2167500"/>
              <a:ext cx="165500" cy="12675"/>
            </a:xfrm>
            <a:custGeom>
              <a:avLst/>
              <a:gdLst/>
              <a:ahLst/>
              <a:cxnLst/>
              <a:rect l="l" t="t" r="r" b="b"/>
              <a:pathLst>
                <a:path w="6620" h="507" extrusionOk="0">
                  <a:moveTo>
                    <a:pt x="254" y="0"/>
                  </a:moveTo>
                  <a:cubicBezTo>
                    <a:pt x="128" y="0"/>
                    <a:pt x="1" y="127"/>
                    <a:pt x="1" y="253"/>
                  </a:cubicBezTo>
                  <a:cubicBezTo>
                    <a:pt x="1" y="380"/>
                    <a:pt x="128" y="507"/>
                    <a:pt x="254" y="507"/>
                  </a:cubicBezTo>
                  <a:lnTo>
                    <a:pt x="6366" y="507"/>
                  </a:lnTo>
                  <a:cubicBezTo>
                    <a:pt x="6493" y="507"/>
                    <a:pt x="6620" y="380"/>
                    <a:pt x="6620" y="253"/>
                  </a:cubicBezTo>
                  <a:cubicBezTo>
                    <a:pt x="6620" y="127"/>
                    <a:pt x="6493" y="0"/>
                    <a:pt x="63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42"/>
            <p:cNvSpPr/>
            <p:nvPr/>
          </p:nvSpPr>
          <p:spPr>
            <a:xfrm>
              <a:off x="2534900" y="2138975"/>
              <a:ext cx="165500" cy="11925"/>
            </a:xfrm>
            <a:custGeom>
              <a:avLst/>
              <a:gdLst/>
              <a:ahLst/>
              <a:cxnLst/>
              <a:rect l="l" t="t" r="r" b="b"/>
              <a:pathLst>
                <a:path w="6620" h="477" extrusionOk="0">
                  <a:moveTo>
                    <a:pt x="254" y="1"/>
                  </a:moveTo>
                  <a:cubicBezTo>
                    <a:pt x="128" y="1"/>
                    <a:pt x="1" y="96"/>
                    <a:pt x="1" y="254"/>
                  </a:cubicBezTo>
                  <a:cubicBezTo>
                    <a:pt x="1" y="381"/>
                    <a:pt x="128" y="476"/>
                    <a:pt x="254" y="476"/>
                  </a:cubicBezTo>
                  <a:lnTo>
                    <a:pt x="6366" y="476"/>
                  </a:lnTo>
                  <a:cubicBezTo>
                    <a:pt x="6493" y="476"/>
                    <a:pt x="6620" y="381"/>
                    <a:pt x="6620" y="254"/>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42"/>
            <p:cNvSpPr/>
            <p:nvPr/>
          </p:nvSpPr>
          <p:spPr>
            <a:xfrm>
              <a:off x="2534900" y="2196775"/>
              <a:ext cx="165500" cy="11900"/>
            </a:xfrm>
            <a:custGeom>
              <a:avLst/>
              <a:gdLst/>
              <a:ahLst/>
              <a:cxnLst/>
              <a:rect l="l" t="t" r="r" b="b"/>
              <a:pathLst>
                <a:path w="6620" h="476" extrusionOk="0">
                  <a:moveTo>
                    <a:pt x="254" y="1"/>
                  </a:moveTo>
                  <a:cubicBezTo>
                    <a:pt x="128" y="1"/>
                    <a:pt x="1" y="96"/>
                    <a:pt x="1" y="222"/>
                  </a:cubicBezTo>
                  <a:cubicBezTo>
                    <a:pt x="1" y="381"/>
                    <a:pt x="128" y="476"/>
                    <a:pt x="254" y="476"/>
                  </a:cubicBezTo>
                  <a:lnTo>
                    <a:pt x="6366" y="476"/>
                  </a:lnTo>
                  <a:cubicBezTo>
                    <a:pt x="6493" y="476"/>
                    <a:pt x="6620" y="381"/>
                    <a:pt x="6620" y="222"/>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42"/>
            <p:cNvSpPr/>
            <p:nvPr/>
          </p:nvSpPr>
          <p:spPr>
            <a:xfrm>
              <a:off x="2479500" y="1934725"/>
              <a:ext cx="265250" cy="241500"/>
            </a:xfrm>
            <a:custGeom>
              <a:avLst/>
              <a:gdLst/>
              <a:ahLst/>
              <a:cxnLst/>
              <a:rect l="l" t="t" r="r" b="b"/>
              <a:pathLst>
                <a:path w="10610" h="9660" extrusionOk="0">
                  <a:moveTo>
                    <a:pt x="5321" y="1077"/>
                  </a:moveTo>
                  <a:cubicBezTo>
                    <a:pt x="6302" y="1077"/>
                    <a:pt x="7252" y="1457"/>
                    <a:pt x="7981" y="2186"/>
                  </a:cubicBezTo>
                  <a:cubicBezTo>
                    <a:pt x="9438" y="3642"/>
                    <a:pt x="9438" y="6049"/>
                    <a:pt x="7981" y="7506"/>
                  </a:cubicBezTo>
                  <a:cubicBezTo>
                    <a:pt x="7252" y="8203"/>
                    <a:pt x="6302" y="8614"/>
                    <a:pt x="5321" y="8614"/>
                  </a:cubicBezTo>
                  <a:cubicBezTo>
                    <a:pt x="4307" y="8614"/>
                    <a:pt x="3357" y="8203"/>
                    <a:pt x="2660" y="7506"/>
                  </a:cubicBezTo>
                  <a:cubicBezTo>
                    <a:pt x="1172" y="6018"/>
                    <a:pt x="1172" y="3642"/>
                    <a:pt x="2660" y="2186"/>
                  </a:cubicBezTo>
                  <a:cubicBezTo>
                    <a:pt x="3357" y="1457"/>
                    <a:pt x="4307" y="1077"/>
                    <a:pt x="5321" y="1077"/>
                  </a:cubicBezTo>
                  <a:close/>
                  <a:moveTo>
                    <a:pt x="5321" y="0"/>
                  </a:moveTo>
                  <a:cubicBezTo>
                    <a:pt x="4022" y="0"/>
                    <a:pt x="2787" y="507"/>
                    <a:pt x="1900" y="1426"/>
                  </a:cubicBezTo>
                  <a:cubicBezTo>
                    <a:pt x="0" y="3294"/>
                    <a:pt x="0" y="6366"/>
                    <a:pt x="1900" y="8266"/>
                  </a:cubicBezTo>
                  <a:cubicBezTo>
                    <a:pt x="2819" y="9153"/>
                    <a:pt x="4022" y="9659"/>
                    <a:pt x="5321" y="9659"/>
                  </a:cubicBezTo>
                  <a:cubicBezTo>
                    <a:pt x="6587" y="9659"/>
                    <a:pt x="7822" y="9153"/>
                    <a:pt x="8709" y="8266"/>
                  </a:cubicBezTo>
                  <a:cubicBezTo>
                    <a:pt x="10609" y="6366"/>
                    <a:pt x="10609" y="3294"/>
                    <a:pt x="8709" y="1426"/>
                  </a:cubicBezTo>
                  <a:cubicBezTo>
                    <a:pt x="7822" y="507"/>
                    <a:pt x="6587" y="0"/>
                    <a:pt x="532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42"/>
            <p:cNvSpPr/>
            <p:nvPr/>
          </p:nvSpPr>
          <p:spPr>
            <a:xfrm>
              <a:off x="4634575" y="3860050"/>
              <a:ext cx="691200" cy="652675"/>
            </a:xfrm>
            <a:custGeom>
              <a:avLst/>
              <a:gdLst/>
              <a:ahLst/>
              <a:cxnLst/>
              <a:rect l="l" t="t" r="r" b="b"/>
              <a:pathLst>
                <a:path w="27648" h="26107" extrusionOk="0">
                  <a:moveTo>
                    <a:pt x="13842" y="1"/>
                  </a:moveTo>
                  <a:cubicBezTo>
                    <a:pt x="13308" y="1"/>
                    <a:pt x="12768" y="34"/>
                    <a:pt x="12225" y="101"/>
                  </a:cubicBezTo>
                  <a:cubicBezTo>
                    <a:pt x="5067" y="988"/>
                    <a:pt x="0" y="7512"/>
                    <a:pt x="887" y="14669"/>
                  </a:cubicBezTo>
                  <a:cubicBezTo>
                    <a:pt x="1677" y="21253"/>
                    <a:pt x="7307" y="26107"/>
                    <a:pt x="13805" y="26107"/>
                  </a:cubicBezTo>
                  <a:cubicBezTo>
                    <a:pt x="14339" y="26107"/>
                    <a:pt x="14879" y="26074"/>
                    <a:pt x="15423" y="26006"/>
                  </a:cubicBezTo>
                  <a:cubicBezTo>
                    <a:pt x="22580" y="25120"/>
                    <a:pt x="27647" y="18596"/>
                    <a:pt x="26761" y="11470"/>
                  </a:cubicBezTo>
                  <a:cubicBezTo>
                    <a:pt x="25941" y="4857"/>
                    <a:pt x="20336"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42"/>
            <p:cNvSpPr/>
            <p:nvPr/>
          </p:nvSpPr>
          <p:spPr>
            <a:xfrm>
              <a:off x="4774700" y="3940150"/>
              <a:ext cx="425975" cy="182125"/>
            </a:xfrm>
            <a:custGeom>
              <a:avLst/>
              <a:gdLst/>
              <a:ahLst/>
              <a:cxnLst/>
              <a:rect l="l" t="t" r="r" b="b"/>
              <a:pathLst>
                <a:path w="17039" h="7285" extrusionOk="0">
                  <a:moveTo>
                    <a:pt x="8520" y="1"/>
                  </a:moveTo>
                  <a:lnTo>
                    <a:pt x="1" y="7285"/>
                  </a:lnTo>
                  <a:lnTo>
                    <a:pt x="17039" y="7285"/>
                  </a:lnTo>
                  <a:lnTo>
                    <a:pt x="85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42"/>
            <p:cNvSpPr/>
            <p:nvPr/>
          </p:nvSpPr>
          <p:spPr>
            <a:xfrm>
              <a:off x="4877625" y="3994000"/>
              <a:ext cx="220125" cy="94225"/>
            </a:xfrm>
            <a:custGeom>
              <a:avLst/>
              <a:gdLst/>
              <a:ahLst/>
              <a:cxnLst/>
              <a:rect l="l" t="t" r="r" b="b"/>
              <a:pathLst>
                <a:path w="8805" h="3769" extrusionOk="0">
                  <a:moveTo>
                    <a:pt x="4403" y="0"/>
                  </a:moveTo>
                  <a:lnTo>
                    <a:pt x="1" y="3769"/>
                  </a:lnTo>
                  <a:lnTo>
                    <a:pt x="8805" y="3769"/>
                  </a:lnTo>
                  <a:lnTo>
                    <a:pt x="44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42"/>
            <p:cNvSpPr/>
            <p:nvPr/>
          </p:nvSpPr>
          <p:spPr>
            <a:xfrm>
              <a:off x="4959975"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42"/>
            <p:cNvSpPr/>
            <p:nvPr/>
          </p:nvSpPr>
          <p:spPr>
            <a:xfrm>
              <a:off x="485230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42"/>
            <p:cNvSpPr/>
            <p:nvPr/>
          </p:nvSpPr>
          <p:spPr>
            <a:xfrm>
              <a:off x="506765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42"/>
            <p:cNvSpPr/>
            <p:nvPr/>
          </p:nvSpPr>
          <p:spPr>
            <a:xfrm>
              <a:off x="4819825" y="4292475"/>
              <a:ext cx="334925" cy="37225"/>
            </a:xfrm>
            <a:custGeom>
              <a:avLst/>
              <a:gdLst/>
              <a:ahLst/>
              <a:cxnLst/>
              <a:rect l="l" t="t" r="r" b="b"/>
              <a:pathLst>
                <a:path w="13397" h="1489" extrusionOk="0">
                  <a:moveTo>
                    <a:pt x="1" y="0"/>
                  </a:moveTo>
                  <a:lnTo>
                    <a:pt x="1" y="1489"/>
                  </a:lnTo>
                  <a:lnTo>
                    <a:pt x="13397" y="1489"/>
                  </a:lnTo>
                  <a:lnTo>
                    <a:pt x="1339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42"/>
            <p:cNvSpPr/>
            <p:nvPr/>
          </p:nvSpPr>
          <p:spPr>
            <a:xfrm>
              <a:off x="4792925" y="4329675"/>
              <a:ext cx="389550" cy="36450"/>
            </a:xfrm>
            <a:custGeom>
              <a:avLst/>
              <a:gdLst/>
              <a:ahLst/>
              <a:cxnLst/>
              <a:rect l="l" t="t" r="r" b="b"/>
              <a:pathLst>
                <a:path w="15582" h="1458" extrusionOk="0">
                  <a:moveTo>
                    <a:pt x="0" y="1"/>
                  </a:moveTo>
                  <a:lnTo>
                    <a:pt x="0" y="1458"/>
                  </a:lnTo>
                  <a:lnTo>
                    <a:pt x="15581" y="1458"/>
                  </a:lnTo>
                  <a:lnTo>
                    <a:pt x="1558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42"/>
            <p:cNvSpPr/>
            <p:nvPr/>
          </p:nvSpPr>
          <p:spPr>
            <a:xfrm>
              <a:off x="4634575" y="1798400"/>
              <a:ext cx="691200" cy="651900"/>
            </a:xfrm>
            <a:custGeom>
              <a:avLst/>
              <a:gdLst/>
              <a:ahLst/>
              <a:cxnLst/>
              <a:rect l="l" t="t" r="r" b="b"/>
              <a:pathLst>
                <a:path w="27648" h="26076" extrusionOk="0">
                  <a:moveTo>
                    <a:pt x="13850" y="1"/>
                  </a:moveTo>
                  <a:cubicBezTo>
                    <a:pt x="13314" y="1"/>
                    <a:pt x="12771" y="34"/>
                    <a:pt x="12225" y="101"/>
                  </a:cubicBezTo>
                  <a:cubicBezTo>
                    <a:pt x="5067" y="988"/>
                    <a:pt x="0" y="7480"/>
                    <a:pt x="887" y="14637"/>
                  </a:cubicBezTo>
                  <a:cubicBezTo>
                    <a:pt x="1677" y="21248"/>
                    <a:pt x="7303" y="26076"/>
                    <a:pt x="13797" y="26076"/>
                  </a:cubicBezTo>
                  <a:cubicBezTo>
                    <a:pt x="14334" y="26076"/>
                    <a:pt x="14877" y="26043"/>
                    <a:pt x="15423" y="25975"/>
                  </a:cubicBezTo>
                  <a:cubicBezTo>
                    <a:pt x="22580" y="25120"/>
                    <a:pt x="27647" y="18596"/>
                    <a:pt x="26761" y="11439"/>
                  </a:cubicBezTo>
                  <a:cubicBezTo>
                    <a:pt x="25942" y="4828"/>
                    <a:pt x="20341" y="1"/>
                    <a:pt x="13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42"/>
            <p:cNvSpPr/>
            <p:nvPr/>
          </p:nvSpPr>
          <p:spPr>
            <a:xfrm>
              <a:off x="4853875" y="2274375"/>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42"/>
            <p:cNvSpPr/>
            <p:nvPr/>
          </p:nvSpPr>
          <p:spPr>
            <a:xfrm>
              <a:off x="4853875" y="2260900"/>
              <a:ext cx="120375" cy="61800"/>
            </a:xfrm>
            <a:custGeom>
              <a:avLst/>
              <a:gdLst/>
              <a:ahLst/>
              <a:cxnLst/>
              <a:rect l="l" t="t" r="r" b="b"/>
              <a:pathLst>
                <a:path w="4815" h="2472" extrusionOk="0">
                  <a:moveTo>
                    <a:pt x="2408" y="1"/>
                  </a:moveTo>
                  <a:cubicBezTo>
                    <a:pt x="1077" y="1"/>
                    <a:pt x="1" y="571"/>
                    <a:pt x="1" y="1236"/>
                  </a:cubicBezTo>
                  <a:cubicBezTo>
                    <a:pt x="1" y="1901"/>
                    <a:pt x="1077" y="2471"/>
                    <a:pt x="2408" y="2471"/>
                  </a:cubicBezTo>
                  <a:cubicBezTo>
                    <a:pt x="3738" y="2471"/>
                    <a:pt x="4814" y="1901"/>
                    <a:pt x="4814" y="1236"/>
                  </a:cubicBezTo>
                  <a:cubicBezTo>
                    <a:pt x="4814" y="571"/>
                    <a:pt x="3738" y="33"/>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2"/>
            <p:cNvSpPr/>
            <p:nvPr/>
          </p:nvSpPr>
          <p:spPr>
            <a:xfrm>
              <a:off x="4853875" y="224825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869"/>
                    <a:pt x="1077" y="2439"/>
                    <a:pt x="2408" y="2439"/>
                  </a:cubicBezTo>
                  <a:cubicBezTo>
                    <a:pt x="3738" y="2439"/>
                    <a:pt x="4814" y="1900"/>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2"/>
            <p:cNvSpPr/>
            <p:nvPr/>
          </p:nvSpPr>
          <p:spPr>
            <a:xfrm>
              <a:off x="4853875" y="2234775"/>
              <a:ext cx="120375" cy="61000"/>
            </a:xfrm>
            <a:custGeom>
              <a:avLst/>
              <a:gdLst/>
              <a:ahLst/>
              <a:cxnLst/>
              <a:rect l="l" t="t" r="r" b="b"/>
              <a:pathLst>
                <a:path w="4815" h="2440" extrusionOk="0">
                  <a:moveTo>
                    <a:pt x="2408" y="1"/>
                  </a:moveTo>
                  <a:cubicBezTo>
                    <a:pt x="1077" y="1"/>
                    <a:pt x="1" y="571"/>
                    <a:pt x="1" y="1236"/>
                  </a:cubicBezTo>
                  <a:cubicBezTo>
                    <a:pt x="1" y="1901"/>
                    <a:pt x="1077" y="2439"/>
                    <a:pt x="2408" y="2439"/>
                  </a:cubicBezTo>
                  <a:cubicBezTo>
                    <a:pt x="3738" y="2439"/>
                    <a:pt x="4814" y="1901"/>
                    <a:pt x="4814" y="1236"/>
                  </a:cubicBezTo>
                  <a:cubicBezTo>
                    <a:pt x="4814" y="571"/>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2"/>
            <p:cNvSpPr/>
            <p:nvPr/>
          </p:nvSpPr>
          <p:spPr>
            <a:xfrm>
              <a:off x="4853875" y="2221325"/>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2"/>
            <p:cNvSpPr/>
            <p:nvPr/>
          </p:nvSpPr>
          <p:spPr>
            <a:xfrm>
              <a:off x="4853875" y="2208650"/>
              <a:ext cx="120375" cy="61000"/>
            </a:xfrm>
            <a:custGeom>
              <a:avLst/>
              <a:gdLst/>
              <a:ahLst/>
              <a:cxnLst/>
              <a:rect l="l" t="t" r="r" b="b"/>
              <a:pathLst>
                <a:path w="4815" h="2440" extrusionOk="0">
                  <a:moveTo>
                    <a:pt x="2408" y="1"/>
                  </a:moveTo>
                  <a:cubicBezTo>
                    <a:pt x="1077" y="1"/>
                    <a:pt x="1" y="539"/>
                    <a:pt x="1" y="1204"/>
                  </a:cubicBezTo>
                  <a:cubicBezTo>
                    <a:pt x="1" y="1869"/>
                    <a:pt x="1077" y="2439"/>
                    <a:pt x="2408" y="2439"/>
                  </a:cubicBezTo>
                  <a:cubicBezTo>
                    <a:pt x="3738" y="2439"/>
                    <a:pt x="4814" y="1869"/>
                    <a:pt x="4814" y="1204"/>
                  </a:cubicBezTo>
                  <a:cubicBezTo>
                    <a:pt x="4814" y="539"/>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2"/>
            <p:cNvSpPr/>
            <p:nvPr/>
          </p:nvSpPr>
          <p:spPr>
            <a:xfrm>
              <a:off x="4853875" y="219520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2"/>
            <p:cNvSpPr/>
            <p:nvPr/>
          </p:nvSpPr>
          <p:spPr>
            <a:xfrm>
              <a:off x="4853875" y="2181750"/>
              <a:ext cx="120375" cy="61775"/>
            </a:xfrm>
            <a:custGeom>
              <a:avLst/>
              <a:gdLst/>
              <a:ahLst/>
              <a:cxnLst/>
              <a:rect l="l" t="t" r="r" b="b"/>
              <a:pathLst>
                <a:path w="4815" h="2471" extrusionOk="0">
                  <a:moveTo>
                    <a:pt x="2408" y="0"/>
                  </a:moveTo>
                  <a:cubicBezTo>
                    <a:pt x="1077" y="0"/>
                    <a:pt x="1" y="570"/>
                    <a:pt x="1" y="1235"/>
                  </a:cubicBezTo>
                  <a:cubicBezTo>
                    <a:pt x="1" y="1900"/>
                    <a:pt x="1077" y="2470"/>
                    <a:pt x="2408" y="2470"/>
                  </a:cubicBezTo>
                  <a:cubicBezTo>
                    <a:pt x="3738" y="2470"/>
                    <a:pt x="4814" y="1900"/>
                    <a:pt x="4814" y="1235"/>
                  </a:cubicBezTo>
                  <a:cubicBezTo>
                    <a:pt x="4814" y="570"/>
                    <a:pt x="3738" y="32"/>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42"/>
            <p:cNvSpPr/>
            <p:nvPr/>
          </p:nvSpPr>
          <p:spPr>
            <a:xfrm>
              <a:off x="4853875" y="2170650"/>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42"/>
            <p:cNvSpPr/>
            <p:nvPr/>
          </p:nvSpPr>
          <p:spPr>
            <a:xfrm>
              <a:off x="4853875" y="2158000"/>
              <a:ext cx="120375" cy="60975"/>
            </a:xfrm>
            <a:custGeom>
              <a:avLst/>
              <a:gdLst/>
              <a:ahLst/>
              <a:cxnLst/>
              <a:rect l="l" t="t" r="r" b="b"/>
              <a:pathLst>
                <a:path w="4815" h="2439" extrusionOk="0">
                  <a:moveTo>
                    <a:pt x="2408" y="0"/>
                  </a:moveTo>
                  <a:cubicBezTo>
                    <a:pt x="1077" y="0"/>
                    <a:pt x="1" y="538"/>
                    <a:pt x="1" y="1203"/>
                  </a:cubicBezTo>
                  <a:cubicBezTo>
                    <a:pt x="1" y="1869"/>
                    <a:pt x="1077" y="2439"/>
                    <a:pt x="2408" y="2439"/>
                  </a:cubicBezTo>
                  <a:cubicBezTo>
                    <a:pt x="3738" y="2439"/>
                    <a:pt x="4814" y="1869"/>
                    <a:pt x="4814" y="1203"/>
                  </a:cubicBezTo>
                  <a:cubicBezTo>
                    <a:pt x="4814" y="538"/>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42"/>
            <p:cNvSpPr/>
            <p:nvPr/>
          </p:nvSpPr>
          <p:spPr>
            <a:xfrm>
              <a:off x="4853875" y="2143750"/>
              <a:ext cx="120375" cy="60975"/>
            </a:xfrm>
            <a:custGeom>
              <a:avLst/>
              <a:gdLst/>
              <a:ahLst/>
              <a:cxnLst/>
              <a:rect l="l" t="t" r="r" b="b"/>
              <a:pathLst>
                <a:path w="4815" h="2439" extrusionOk="0">
                  <a:moveTo>
                    <a:pt x="2408" y="0"/>
                  </a:moveTo>
                  <a:cubicBezTo>
                    <a:pt x="1457" y="0"/>
                    <a:pt x="634" y="285"/>
                    <a:pt x="222" y="697"/>
                  </a:cubicBezTo>
                  <a:lnTo>
                    <a:pt x="1" y="697"/>
                  </a:lnTo>
                  <a:lnTo>
                    <a:pt x="1" y="1235"/>
                  </a:lnTo>
                  <a:cubicBezTo>
                    <a:pt x="1" y="1900"/>
                    <a:pt x="1077" y="2439"/>
                    <a:pt x="2408" y="2439"/>
                  </a:cubicBezTo>
                  <a:cubicBezTo>
                    <a:pt x="3738" y="2439"/>
                    <a:pt x="4814" y="1900"/>
                    <a:pt x="4814" y="1235"/>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42"/>
            <p:cNvSpPr/>
            <p:nvPr/>
          </p:nvSpPr>
          <p:spPr>
            <a:xfrm>
              <a:off x="4853875" y="2131075"/>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42"/>
            <p:cNvSpPr/>
            <p:nvPr/>
          </p:nvSpPr>
          <p:spPr>
            <a:xfrm>
              <a:off x="4853875" y="2117600"/>
              <a:ext cx="120375" cy="61000"/>
            </a:xfrm>
            <a:custGeom>
              <a:avLst/>
              <a:gdLst/>
              <a:ahLst/>
              <a:cxnLst/>
              <a:rect l="l" t="t" r="r" b="b"/>
              <a:pathLst>
                <a:path w="4815" h="2440" extrusionOk="0">
                  <a:moveTo>
                    <a:pt x="2408" y="1"/>
                  </a:moveTo>
                  <a:cubicBezTo>
                    <a:pt x="1457" y="1"/>
                    <a:pt x="634" y="286"/>
                    <a:pt x="222" y="698"/>
                  </a:cubicBezTo>
                  <a:lnTo>
                    <a:pt x="1" y="698"/>
                  </a:lnTo>
                  <a:lnTo>
                    <a:pt x="1" y="1236"/>
                  </a:lnTo>
                  <a:cubicBezTo>
                    <a:pt x="1" y="1901"/>
                    <a:pt x="1077" y="2439"/>
                    <a:pt x="2408" y="2439"/>
                  </a:cubicBezTo>
                  <a:cubicBezTo>
                    <a:pt x="3738" y="2439"/>
                    <a:pt x="4814" y="1901"/>
                    <a:pt x="4814" y="1236"/>
                  </a:cubicBezTo>
                  <a:lnTo>
                    <a:pt x="4814" y="698"/>
                  </a:lnTo>
                  <a:lnTo>
                    <a:pt x="4561" y="698"/>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42"/>
            <p:cNvSpPr/>
            <p:nvPr/>
          </p:nvSpPr>
          <p:spPr>
            <a:xfrm>
              <a:off x="4853875" y="2104950"/>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42"/>
            <p:cNvSpPr/>
            <p:nvPr/>
          </p:nvSpPr>
          <p:spPr>
            <a:xfrm>
              <a:off x="4990850" y="2276750"/>
              <a:ext cx="119575" cy="60975"/>
            </a:xfrm>
            <a:custGeom>
              <a:avLst/>
              <a:gdLst/>
              <a:ahLst/>
              <a:cxnLst/>
              <a:rect l="l" t="t" r="r" b="b"/>
              <a:pathLst>
                <a:path w="4783" h="2439" extrusionOk="0">
                  <a:moveTo>
                    <a:pt x="2407" y="0"/>
                  </a:moveTo>
                  <a:cubicBezTo>
                    <a:pt x="1426" y="0"/>
                    <a:pt x="602" y="285"/>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42"/>
            <p:cNvSpPr/>
            <p:nvPr/>
          </p:nvSpPr>
          <p:spPr>
            <a:xfrm>
              <a:off x="4990850" y="226330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42"/>
            <p:cNvSpPr/>
            <p:nvPr/>
          </p:nvSpPr>
          <p:spPr>
            <a:xfrm>
              <a:off x="4990850" y="2249825"/>
              <a:ext cx="119575" cy="61775"/>
            </a:xfrm>
            <a:custGeom>
              <a:avLst/>
              <a:gdLst/>
              <a:ahLst/>
              <a:cxnLst/>
              <a:rect l="l" t="t" r="r" b="b"/>
              <a:pathLst>
                <a:path w="4783" h="2471" extrusionOk="0">
                  <a:moveTo>
                    <a:pt x="2407" y="1"/>
                  </a:moveTo>
                  <a:cubicBezTo>
                    <a:pt x="1426" y="1"/>
                    <a:pt x="602" y="286"/>
                    <a:pt x="222" y="729"/>
                  </a:cubicBezTo>
                  <a:lnTo>
                    <a:pt x="0" y="729"/>
                  </a:lnTo>
                  <a:lnTo>
                    <a:pt x="0" y="1236"/>
                  </a:lnTo>
                  <a:cubicBezTo>
                    <a:pt x="0" y="1901"/>
                    <a:pt x="1077" y="2471"/>
                    <a:pt x="2407" y="2471"/>
                  </a:cubicBezTo>
                  <a:cubicBezTo>
                    <a:pt x="3737" y="2471"/>
                    <a:pt x="4782" y="1901"/>
                    <a:pt x="4782" y="1236"/>
                  </a:cubicBezTo>
                  <a:lnTo>
                    <a:pt x="4782" y="729"/>
                  </a:lnTo>
                  <a:lnTo>
                    <a:pt x="4561" y="729"/>
                  </a:lnTo>
                  <a:cubicBezTo>
                    <a:pt x="4181" y="317"/>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42"/>
            <p:cNvSpPr/>
            <p:nvPr/>
          </p:nvSpPr>
          <p:spPr>
            <a:xfrm>
              <a:off x="4990850" y="2237150"/>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42"/>
            <p:cNvSpPr/>
            <p:nvPr/>
          </p:nvSpPr>
          <p:spPr>
            <a:xfrm>
              <a:off x="4990850" y="2223700"/>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901"/>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42"/>
            <p:cNvSpPr/>
            <p:nvPr/>
          </p:nvSpPr>
          <p:spPr>
            <a:xfrm>
              <a:off x="4990850" y="221025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42"/>
            <p:cNvSpPr/>
            <p:nvPr/>
          </p:nvSpPr>
          <p:spPr>
            <a:xfrm>
              <a:off x="4990850" y="2197575"/>
              <a:ext cx="119575" cy="60975"/>
            </a:xfrm>
            <a:custGeom>
              <a:avLst/>
              <a:gdLst/>
              <a:ahLst/>
              <a:cxnLst/>
              <a:rect l="l" t="t" r="r" b="b"/>
              <a:pathLst>
                <a:path w="4783" h="2439" extrusionOk="0">
                  <a:moveTo>
                    <a:pt x="2407" y="0"/>
                  </a:moveTo>
                  <a:cubicBezTo>
                    <a:pt x="1426" y="0"/>
                    <a:pt x="602" y="286"/>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6"/>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42"/>
            <p:cNvSpPr/>
            <p:nvPr/>
          </p:nvSpPr>
          <p:spPr>
            <a:xfrm>
              <a:off x="4990850" y="2184125"/>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42"/>
            <p:cNvSpPr/>
            <p:nvPr/>
          </p:nvSpPr>
          <p:spPr>
            <a:xfrm>
              <a:off x="4990850" y="2173025"/>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869"/>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42"/>
            <p:cNvSpPr/>
            <p:nvPr/>
          </p:nvSpPr>
          <p:spPr>
            <a:xfrm>
              <a:off x="4990850" y="2159575"/>
              <a:ext cx="119575" cy="60975"/>
            </a:xfrm>
            <a:custGeom>
              <a:avLst/>
              <a:gdLst/>
              <a:ahLst/>
              <a:cxnLst/>
              <a:rect l="l" t="t" r="r" b="b"/>
              <a:pathLst>
                <a:path w="4783" h="2439" extrusionOk="0">
                  <a:moveTo>
                    <a:pt x="2407" y="0"/>
                  </a:moveTo>
                  <a:cubicBezTo>
                    <a:pt x="1077" y="0"/>
                    <a:pt x="0" y="570"/>
                    <a:pt x="0" y="1235"/>
                  </a:cubicBezTo>
                  <a:cubicBezTo>
                    <a:pt x="0" y="1901"/>
                    <a:pt x="1077" y="2439"/>
                    <a:pt x="2407" y="2439"/>
                  </a:cubicBezTo>
                  <a:cubicBezTo>
                    <a:pt x="3737" y="2439"/>
                    <a:pt x="4782" y="1901"/>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42"/>
            <p:cNvSpPr/>
            <p:nvPr/>
          </p:nvSpPr>
          <p:spPr>
            <a:xfrm>
              <a:off x="4990850" y="21461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42"/>
            <p:cNvSpPr/>
            <p:nvPr/>
          </p:nvSpPr>
          <p:spPr>
            <a:xfrm>
              <a:off x="4990850" y="2133450"/>
              <a:ext cx="119575" cy="60975"/>
            </a:xfrm>
            <a:custGeom>
              <a:avLst/>
              <a:gdLst/>
              <a:ahLst/>
              <a:cxnLst/>
              <a:rect l="l" t="t" r="r" b="b"/>
              <a:pathLst>
                <a:path w="4783" h="2439" extrusionOk="0">
                  <a:moveTo>
                    <a:pt x="2407" y="0"/>
                  </a:moveTo>
                  <a:cubicBezTo>
                    <a:pt x="1077" y="0"/>
                    <a:pt x="0" y="539"/>
                    <a:pt x="0" y="1204"/>
                  </a:cubicBezTo>
                  <a:cubicBezTo>
                    <a:pt x="0" y="1869"/>
                    <a:pt x="1077" y="2439"/>
                    <a:pt x="2407" y="2439"/>
                  </a:cubicBezTo>
                  <a:cubicBezTo>
                    <a:pt x="3737" y="2439"/>
                    <a:pt x="4782" y="1869"/>
                    <a:pt x="4782" y="1204"/>
                  </a:cubicBezTo>
                  <a:cubicBezTo>
                    <a:pt x="4782" y="539"/>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42"/>
            <p:cNvSpPr/>
            <p:nvPr/>
          </p:nvSpPr>
          <p:spPr>
            <a:xfrm>
              <a:off x="4990850" y="2119975"/>
              <a:ext cx="119575" cy="61000"/>
            </a:xfrm>
            <a:custGeom>
              <a:avLst/>
              <a:gdLst/>
              <a:ahLst/>
              <a:cxnLst/>
              <a:rect l="l" t="t" r="r" b="b"/>
              <a:pathLst>
                <a:path w="4783" h="2440" extrusionOk="0">
                  <a:moveTo>
                    <a:pt x="2407" y="1"/>
                  </a:moveTo>
                  <a:cubicBezTo>
                    <a:pt x="1426" y="1"/>
                    <a:pt x="602" y="286"/>
                    <a:pt x="222" y="698"/>
                  </a:cubicBezTo>
                  <a:lnTo>
                    <a:pt x="0" y="698"/>
                  </a:lnTo>
                  <a:lnTo>
                    <a:pt x="0" y="1204"/>
                  </a:lnTo>
                  <a:cubicBezTo>
                    <a:pt x="0" y="1901"/>
                    <a:pt x="1077" y="2439"/>
                    <a:pt x="2407" y="2439"/>
                  </a:cubicBezTo>
                  <a:cubicBezTo>
                    <a:pt x="3737" y="2439"/>
                    <a:pt x="4782" y="1901"/>
                    <a:pt x="4782" y="1204"/>
                  </a:cubicBezTo>
                  <a:lnTo>
                    <a:pt x="4782" y="698"/>
                  </a:lnTo>
                  <a:lnTo>
                    <a:pt x="4561" y="698"/>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42"/>
            <p:cNvSpPr/>
            <p:nvPr/>
          </p:nvSpPr>
          <p:spPr>
            <a:xfrm>
              <a:off x="4990850" y="2106525"/>
              <a:ext cx="119575" cy="61775"/>
            </a:xfrm>
            <a:custGeom>
              <a:avLst/>
              <a:gdLst/>
              <a:ahLst/>
              <a:cxnLst/>
              <a:rect l="l" t="t" r="r" b="b"/>
              <a:pathLst>
                <a:path w="4783" h="2471" extrusionOk="0">
                  <a:moveTo>
                    <a:pt x="2407" y="1"/>
                  </a:moveTo>
                  <a:cubicBezTo>
                    <a:pt x="1077" y="1"/>
                    <a:pt x="0" y="571"/>
                    <a:pt x="0" y="1236"/>
                  </a:cubicBezTo>
                  <a:cubicBezTo>
                    <a:pt x="0" y="1901"/>
                    <a:pt x="1077" y="2471"/>
                    <a:pt x="2407" y="2471"/>
                  </a:cubicBezTo>
                  <a:cubicBezTo>
                    <a:pt x="3737" y="2471"/>
                    <a:pt x="4782" y="1901"/>
                    <a:pt x="4782" y="1236"/>
                  </a:cubicBezTo>
                  <a:cubicBezTo>
                    <a:pt x="4782" y="571"/>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42"/>
            <p:cNvSpPr/>
            <p:nvPr/>
          </p:nvSpPr>
          <p:spPr>
            <a:xfrm>
              <a:off x="4990850" y="20978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42"/>
            <p:cNvSpPr/>
            <p:nvPr/>
          </p:nvSpPr>
          <p:spPr>
            <a:xfrm>
              <a:off x="4990850" y="2085150"/>
              <a:ext cx="119575" cy="60975"/>
            </a:xfrm>
            <a:custGeom>
              <a:avLst/>
              <a:gdLst/>
              <a:ahLst/>
              <a:cxnLst/>
              <a:rect l="l" t="t" r="r" b="b"/>
              <a:pathLst>
                <a:path w="4783" h="2439"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42"/>
            <p:cNvSpPr/>
            <p:nvPr/>
          </p:nvSpPr>
          <p:spPr>
            <a:xfrm>
              <a:off x="4990850" y="2070900"/>
              <a:ext cx="119575" cy="60975"/>
            </a:xfrm>
            <a:custGeom>
              <a:avLst/>
              <a:gdLst/>
              <a:ahLst/>
              <a:cxnLst/>
              <a:rect l="l" t="t" r="r" b="b"/>
              <a:pathLst>
                <a:path w="4783" h="2439" extrusionOk="0">
                  <a:moveTo>
                    <a:pt x="2407" y="0"/>
                  </a:moveTo>
                  <a:cubicBezTo>
                    <a:pt x="1426" y="0"/>
                    <a:pt x="602" y="285"/>
                    <a:pt x="222" y="729"/>
                  </a:cubicBezTo>
                  <a:lnTo>
                    <a:pt x="0" y="729"/>
                  </a:lnTo>
                  <a:lnTo>
                    <a:pt x="0" y="1236"/>
                  </a:lnTo>
                  <a:cubicBezTo>
                    <a:pt x="0" y="1901"/>
                    <a:pt x="1077" y="2439"/>
                    <a:pt x="2407" y="2439"/>
                  </a:cubicBezTo>
                  <a:cubicBezTo>
                    <a:pt x="3737" y="2439"/>
                    <a:pt x="4782" y="1901"/>
                    <a:pt x="4782" y="1236"/>
                  </a:cubicBezTo>
                  <a:lnTo>
                    <a:pt x="4782" y="729"/>
                  </a:lnTo>
                  <a:lnTo>
                    <a:pt x="4561" y="729"/>
                  </a:lnTo>
                  <a:cubicBezTo>
                    <a:pt x="4181" y="317"/>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42"/>
            <p:cNvSpPr/>
            <p:nvPr/>
          </p:nvSpPr>
          <p:spPr>
            <a:xfrm>
              <a:off x="4990850" y="2058225"/>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42"/>
            <p:cNvSpPr/>
            <p:nvPr/>
          </p:nvSpPr>
          <p:spPr>
            <a:xfrm>
              <a:off x="4990850" y="204477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1"/>
                    <a:pt x="1077" y="2439"/>
                    <a:pt x="2407" y="2439"/>
                  </a:cubicBezTo>
                  <a:cubicBezTo>
                    <a:pt x="3737" y="2439"/>
                    <a:pt x="4782" y="1901"/>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42"/>
            <p:cNvSpPr/>
            <p:nvPr/>
          </p:nvSpPr>
          <p:spPr>
            <a:xfrm>
              <a:off x="4990850" y="2032100"/>
              <a:ext cx="119575" cy="61000"/>
            </a:xfrm>
            <a:custGeom>
              <a:avLst/>
              <a:gdLst/>
              <a:ahLst/>
              <a:cxnLst/>
              <a:rect l="l" t="t" r="r" b="b"/>
              <a:pathLst>
                <a:path w="4783" h="2440"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42"/>
            <p:cNvSpPr/>
            <p:nvPr/>
          </p:nvSpPr>
          <p:spPr>
            <a:xfrm>
              <a:off x="4790550" y="1927500"/>
              <a:ext cx="316700" cy="162425"/>
            </a:xfrm>
            <a:custGeom>
              <a:avLst/>
              <a:gdLst/>
              <a:ahLst/>
              <a:cxnLst/>
              <a:rect l="l" t="t" r="r" b="b"/>
              <a:pathLst>
                <a:path w="12668" h="6497" extrusionOk="0">
                  <a:moveTo>
                    <a:pt x="12196" y="0"/>
                  </a:moveTo>
                  <a:cubicBezTo>
                    <a:pt x="12119" y="0"/>
                    <a:pt x="12041" y="21"/>
                    <a:pt x="11971" y="68"/>
                  </a:cubicBezTo>
                  <a:lnTo>
                    <a:pt x="7126" y="3520"/>
                  </a:lnTo>
                  <a:lnTo>
                    <a:pt x="6017" y="2190"/>
                  </a:lnTo>
                  <a:cubicBezTo>
                    <a:pt x="5943" y="2097"/>
                    <a:pt x="5837" y="2048"/>
                    <a:pt x="5724" y="2048"/>
                  </a:cubicBezTo>
                  <a:cubicBezTo>
                    <a:pt x="5643" y="2048"/>
                    <a:pt x="5558" y="2073"/>
                    <a:pt x="5479" y="2126"/>
                  </a:cubicBezTo>
                  <a:lnTo>
                    <a:pt x="222" y="5768"/>
                  </a:lnTo>
                  <a:cubicBezTo>
                    <a:pt x="63" y="5895"/>
                    <a:pt x="0" y="6148"/>
                    <a:pt x="127" y="6338"/>
                  </a:cubicBezTo>
                  <a:cubicBezTo>
                    <a:pt x="222" y="6433"/>
                    <a:pt x="349" y="6497"/>
                    <a:pt x="475" y="6497"/>
                  </a:cubicBezTo>
                  <a:cubicBezTo>
                    <a:pt x="539" y="6497"/>
                    <a:pt x="634" y="6497"/>
                    <a:pt x="697" y="6433"/>
                  </a:cubicBezTo>
                  <a:lnTo>
                    <a:pt x="5637" y="2981"/>
                  </a:lnTo>
                  <a:lnTo>
                    <a:pt x="6746" y="4311"/>
                  </a:lnTo>
                  <a:cubicBezTo>
                    <a:pt x="6819" y="4404"/>
                    <a:pt x="6926" y="4453"/>
                    <a:pt x="7039" y="4453"/>
                  </a:cubicBezTo>
                  <a:cubicBezTo>
                    <a:pt x="7120" y="4453"/>
                    <a:pt x="7205" y="4428"/>
                    <a:pt x="7284" y="4375"/>
                  </a:cubicBezTo>
                  <a:lnTo>
                    <a:pt x="12446" y="733"/>
                  </a:lnTo>
                  <a:cubicBezTo>
                    <a:pt x="12604" y="606"/>
                    <a:pt x="12668" y="353"/>
                    <a:pt x="12541" y="163"/>
                  </a:cubicBezTo>
                  <a:cubicBezTo>
                    <a:pt x="12461" y="63"/>
                    <a:pt x="12330" y="0"/>
                    <a:pt x="121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42"/>
            <p:cNvSpPr/>
            <p:nvPr/>
          </p:nvSpPr>
          <p:spPr>
            <a:xfrm>
              <a:off x="5053400" y="1911775"/>
              <a:ext cx="69700" cy="66525"/>
            </a:xfrm>
            <a:custGeom>
              <a:avLst/>
              <a:gdLst/>
              <a:ahLst/>
              <a:cxnLst/>
              <a:rect l="l" t="t" r="r" b="b"/>
              <a:pathLst>
                <a:path w="2788" h="2661" extrusionOk="0">
                  <a:moveTo>
                    <a:pt x="380" y="0"/>
                  </a:moveTo>
                  <a:cubicBezTo>
                    <a:pt x="159" y="0"/>
                    <a:pt x="0" y="158"/>
                    <a:pt x="0" y="380"/>
                  </a:cubicBezTo>
                  <a:cubicBezTo>
                    <a:pt x="0" y="602"/>
                    <a:pt x="159" y="792"/>
                    <a:pt x="380" y="792"/>
                  </a:cubicBezTo>
                  <a:lnTo>
                    <a:pt x="1900" y="792"/>
                  </a:lnTo>
                  <a:lnTo>
                    <a:pt x="1679" y="2185"/>
                  </a:lnTo>
                  <a:cubicBezTo>
                    <a:pt x="1615" y="2407"/>
                    <a:pt x="1774" y="2629"/>
                    <a:pt x="1995" y="2660"/>
                  </a:cubicBezTo>
                  <a:lnTo>
                    <a:pt x="2059" y="2660"/>
                  </a:lnTo>
                  <a:cubicBezTo>
                    <a:pt x="2249" y="2660"/>
                    <a:pt x="2439" y="2534"/>
                    <a:pt x="2439" y="2312"/>
                  </a:cubicBezTo>
                  <a:lnTo>
                    <a:pt x="2755" y="443"/>
                  </a:lnTo>
                  <a:cubicBezTo>
                    <a:pt x="2787" y="317"/>
                    <a:pt x="2755" y="222"/>
                    <a:pt x="2660" y="127"/>
                  </a:cubicBezTo>
                  <a:cubicBezTo>
                    <a:pt x="2597" y="32"/>
                    <a:pt x="2502" y="0"/>
                    <a:pt x="237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42"/>
            <p:cNvSpPr/>
            <p:nvPr/>
          </p:nvSpPr>
          <p:spPr>
            <a:xfrm>
              <a:off x="2278400" y="2829250"/>
              <a:ext cx="691975" cy="652650"/>
            </a:xfrm>
            <a:custGeom>
              <a:avLst/>
              <a:gdLst/>
              <a:ahLst/>
              <a:cxnLst/>
              <a:rect l="l" t="t" r="r" b="b"/>
              <a:pathLst>
                <a:path w="27679" h="26106" extrusionOk="0">
                  <a:moveTo>
                    <a:pt x="13843" y="0"/>
                  </a:moveTo>
                  <a:cubicBezTo>
                    <a:pt x="13308" y="0"/>
                    <a:pt x="12768" y="33"/>
                    <a:pt x="12224" y="100"/>
                  </a:cubicBezTo>
                  <a:cubicBezTo>
                    <a:pt x="5099" y="987"/>
                    <a:pt x="0" y="7479"/>
                    <a:pt x="887" y="14636"/>
                  </a:cubicBezTo>
                  <a:cubicBezTo>
                    <a:pt x="1706" y="21250"/>
                    <a:pt x="7339" y="26106"/>
                    <a:pt x="13812" y="26106"/>
                  </a:cubicBezTo>
                  <a:cubicBezTo>
                    <a:pt x="14344" y="26106"/>
                    <a:pt x="14882" y="26073"/>
                    <a:pt x="15423" y="26005"/>
                  </a:cubicBezTo>
                  <a:cubicBezTo>
                    <a:pt x="22580" y="25119"/>
                    <a:pt x="27679" y="18595"/>
                    <a:pt x="26792" y="11438"/>
                  </a:cubicBezTo>
                  <a:cubicBezTo>
                    <a:pt x="25973" y="4854"/>
                    <a:pt x="20341" y="0"/>
                    <a:pt x="138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42"/>
            <p:cNvSpPr/>
            <p:nvPr/>
          </p:nvSpPr>
          <p:spPr>
            <a:xfrm>
              <a:off x="2396350" y="2953675"/>
              <a:ext cx="305650" cy="300075"/>
            </a:xfrm>
            <a:custGeom>
              <a:avLst/>
              <a:gdLst/>
              <a:ahLst/>
              <a:cxnLst/>
              <a:rect l="l" t="t" r="r" b="b"/>
              <a:pathLst>
                <a:path w="12226" h="12003" extrusionOk="0">
                  <a:moveTo>
                    <a:pt x="7396" y="0"/>
                  </a:moveTo>
                  <a:cubicBezTo>
                    <a:pt x="7071" y="0"/>
                    <a:pt x="6746" y="127"/>
                    <a:pt x="6493" y="380"/>
                  </a:cubicBezTo>
                  <a:lnTo>
                    <a:pt x="508" y="6366"/>
                  </a:lnTo>
                  <a:cubicBezTo>
                    <a:pt x="1" y="6872"/>
                    <a:pt x="1" y="7696"/>
                    <a:pt x="508" y="8203"/>
                  </a:cubicBezTo>
                  <a:lnTo>
                    <a:pt x="3928" y="11623"/>
                  </a:lnTo>
                  <a:cubicBezTo>
                    <a:pt x="4181" y="11876"/>
                    <a:pt x="4506" y="12003"/>
                    <a:pt x="4830" y="12003"/>
                  </a:cubicBezTo>
                  <a:cubicBezTo>
                    <a:pt x="5155" y="12003"/>
                    <a:pt x="5480" y="11876"/>
                    <a:pt x="5733" y="11623"/>
                  </a:cubicBezTo>
                  <a:lnTo>
                    <a:pt x="11718" y="5606"/>
                  </a:lnTo>
                  <a:cubicBezTo>
                    <a:pt x="12225" y="5099"/>
                    <a:pt x="12225" y="4307"/>
                    <a:pt x="11718" y="3801"/>
                  </a:cubicBezTo>
                  <a:lnTo>
                    <a:pt x="8298" y="380"/>
                  </a:lnTo>
                  <a:cubicBezTo>
                    <a:pt x="8045" y="127"/>
                    <a:pt x="7720" y="0"/>
                    <a:pt x="73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42"/>
            <p:cNvSpPr/>
            <p:nvPr/>
          </p:nvSpPr>
          <p:spPr>
            <a:xfrm>
              <a:off x="2427225" y="3057375"/>
              <a:ext cx="165500" cy="165500"/>
            </a:xfrm>
            <a:custGeom>
              <a:avLst/>
              <a:gdLst/>
              <a:ahLst/>
              <a:cxnLst/>
              <a:rect l="l" t="t" r="r" b="b"/>
              <a:pathLst>
                <a:path w="6620" h="6620" extrusionOk="0">
                  <a:moveTo>
                    <a:pt x="3200" y="1"/>
                  </a:moveTo>
                  <a:lnTo>
                    <a:pt x="1" y="3199"/>
                  </a:lnTo>
                  <a:lnTo>
                    <a:pt x="3421" y="6620"/>
                  </a:lnTo>
                  <a:lnTo>
                    <a:pt x="6620" y="3421"/>
                  </a:lnTo>
                  <a:lnTo>
                    <a:pt x="320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42"/>
            <p:cNvSpPr/>
            <p:nvPr/>
          </p:nvSpPr>
          <p:spPr>
            <a:xfrm>
              <a:off x="2516700" y="2978225"/>
              <a:ext cx="83150" cy="83150"/>
            </a:xfrm>
            <a:custGeom>
              <a:avLst/>
              <a:gdLst/>
              <a:ahLst/>
              <a:cxnLst/>
              <a:rect l="l" t="t" r="r" b="b"/>
              <a:pathLst>
                <a:path w="3326" h="3326" extrusionOk="0">
                  <a:moveTo>
                    <a:pt x="2787" y="0"/>
                  </a:moveTo>
                  <a:lnTo>
                    <a:pt x="1" y="2787"/>
                  </a:lnTo>
                  <a:lnTo>
                    <a:pt x="539" y="3325"/>
                  </a:lnTo>
                  <a:lnTo>
                    <a:pt x="3326" y="507"/>
                  </a:lnTo>
                  <a:lnTo>
                    <a:pt x="27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42"/>
            <p:cNvSpPr/>
            <p:nvPr/>
          </p:nvSpPr>
          <p:spPr>
            <a:xfrm>
              <a:off x="2564200" y="30257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42"/>
            <p:cNvSpPr/>
            <p:nvPr/>
          </p:nvSpPr>
          <p:spPr>
            <a:xfrm>
              <a:off x="2573700" y="30352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42"/>
            <p:cNvSpPr/>
            <p:nvPr/>
          </p:nvSpPr>
          <p:spPr>
            <a:xfrm>
              <a:off x="2583200" y="3043925"/>
              <a:ext cx="75250" cy="75250"/>
            </a:xfrm>
            <a:custGeom>
              <a:avLst/>
              <a:gdLst/>
              <a:ahLst/>
              <a:cxnLst/>
              <a:rect l="l" t="t" r="r" b="b"/>
              <a:pathLst>
                <a:path w="3010" h="3010" extrusionOk="0">
                  <a:moveTo>
                    <a:pt x="2788" y="1"/>
                  </a:moveTo>
                  <a:lnTo>
                    <a:pt x="1" y="2819"/>
                  </a:lnTo>
                  <a:lnTo>
                    <a:pt x="222" y="3009"/>
                  </a:lnTo>
                  <a:lnTo>
                    <a:pt x="3009" y="222"/>
                  </a:lnTo>
                  <a:lnTo>
                    <a:pt x="278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42"/>
            <p:cNvSpPr/>
            <p:nvPr/>
          </p:nvSpPr>
          <p:spPr>
            <a:xfrm>
              <a:off x="2592700" y="3054225"/>
              <a:ext cx="75250" cy="74450"/>
            </a:xfrm>
            <a:custGeom>
              <a:avLst/>
              <a:gdLst/>
              <a:ahLst/>
              <a:cxnLst/>
              <a:rect l="l" t="t" r="r" b="b"/>
              <a:pathLst>
                <a:path w="3010" h="2978" extrusionOk="0">
                  <a:moveTo>
                    <a:pt x="2788" y="0"/>
                  </a:moveTo>
                  <a:lnTo>
                    <a:pt x="1" y="2787"/>
                  </a:lnTo>
                  <a:lnTo>
                    <a:pt x="222" y="2977"/>
                  </a:lnTo>
                  <a:lnTo>
                    <a:pt x="3009" y="190"/>
                  </a:lnTo>
                  <a:lnTo>
                    <a:pt x="2788"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42"/>
            <p:cNvSpPr/>
            <p:nvPr/>
          </p:nvSpPr>
          <p:spPr>
            <a:xfrm>
              <a:off x="2465250" y="3097775"/>
              <a:ext cx="51475" cy="46725"/>
            </a:xfrm>
            <a:custGeom>
              <a:avLst/>
              <a:gdLst/>
              <a:ahLst/>
              <a:cxnLst/>
              <a:rect l="l" t="t" r="r" b="b"/>
              <a:pathLst>
                <a:path w="2059" h="1869" extrusionOk="0">
                  <a:moveTo>
                    <a:pt x="1029" y="0"/>
                  </a:moveTo>
                  <a:cubicBezTo>
                    <a:pt x="792" y="0"/>
                    <a:pt x="554" y="95"/>
                    <a:pt x="380" y="285"/>
                  </a:cubicBezTo>
                  <a:cubicBezTo>
                    <a:pt x="0" y="633"/>
                    <a:pt x="0" y="1235"/>
                    <a:pt x="380" y="1583"/>
                  </a:cubicBezTo>
                  <a:cubicBezTo>
                    <a:pt x="554" y="1773"/>
                    <a:pt x="792" y="1868"/>
                    <a:pt x="1029" y="1868"/>
                  </a:cubicBezTo>
                  <a:cubicBezTo>
                    <a:pt x="1267" y="1868"/>
                    <a:pt x="1504" y="1773"/>
                    <a:pt x="1679" y="1583"/>
                  </a:cubicBezTo>
                  <a:cubicBezTo>
                    <a:pt x="2059" y="1235"/>
                    <a:pt x="2059" y="633"/>
                    <a:pt x="1679" y="285"/>
                  </a:cubicBezTo>
                  <a:cubicBezTo>
                    <a:pt x="1504" y="95"/>
                    <a:pt x="1267" y="0"/>
                    <a:pt x="102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42"/>
            <p:cNvSpPr/>
            <p:nvPr/>
          </p:nvSpPr>
          <p:spPr>
            <a:xfrm>
              <a:off x="2485025" y="3117950"/>
              <a:ext cx="92675" cy="89875"/>
            </a:xfrm>
            <a:custGeom>
              <a:avLst/>
              <a:gdLst/>
              <a:ahLst/>
              <a:cxnLst/>
              <a:rect l="l" t="t" r="r" b="b"/>
              <a:pathLst>
                <a:path w="3707" h="3595" extrusionOk="0">
                  <a:moveTo>
                    <a:pt x="2028" y="1"/>
                  </a:moveTo>
                  <a:cubicBezTo>
                    <a:pt x="1751" y="1"/>
                    <a:pt x="1473" y="111"/>
                    <a:pt x="1268" y="333"/>
                  </a:cubicBezTo>
                  <a:lnTo>
                    <a:pt x="413" y="1156"/>
                  </a:lnTo>
                  <a:cubicBezTo>
                    <a:pt x="1" y="1600"/>
                    <a:pt x="1" y="2265"/>
                    <a:pt x="413" y="2708"/>
                  </a:cubicBezTo>
                  <a:lnTo>
                    <a:pt x="1331" y="3595"/>
                  </a:lnTo>
                  <a:lnTo>
                    <a:pt x="3706" y="1220"/>
                  </a:lnTo>
                  <a:lnTo>
                    <a:pt x="2788" y="333"/>
                  </a:lnTo>
                  <a:cubicBezTo>
                    <a:pt x="2582" y="111"/>
                    <a:pt x="2305" y="1"/>
                    <a:pt x="202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42"/>
            <p:cNvSpPr/>
            <p:nvPr/>
          </p:nvSpPr>
          <p:spPr>
            <a:xfrm>
              <a:off x="2637825" y="2995625"/>
              <a:ext cx="121950" cy="147300"/>
            </a:xfrm>
            <a:custGeom>
              <a:avLst/>
              <a:gdLst/>
              <a:ahLst/>
              <a:cxnLst/>
              <a:rect l="l" t="t" r="r" b="b"/>
              <a:pathLst>
                <a:path w="4878" h="5892" extrusionOk="0">
                  <a:moveTo>
                    <a:pt x="1489" y="1"/>
                  </a:moveTo>
                  <a:cubicBezTo>
                    <a:pt x="666" y="1"/>
                    <a:pt x="1" y="666"/>
                    <a:pt x="1" y="1457"/>
                  </a:cubicBezTo>
                  <a:lnTo>
                    <a:pt x="1" y="2059"/>
                  </a:lnTo>
                  <a:cubicBezTo>
                    <a:pt x="1" y="2313"/>
                    <a:pt x="191" y="2503"/>
                    <a:pt x="444" y="2503"/>
                  </a:cubicBezTo>
                  <a:cubicBezTo>
                    <a:pt x="666" y="2503"/>
                    <a:pt x="856" y="2313"/>
                    <a:pt x="856" y="2059"/>
                  </a:cubicBezTo>
                  <a:lnTo>
                    <a:pt x="856" y="1457"/>
                  </a:lnTo>
                  <a:cubicBezTo>
                    <a:pt x="856" y="1109"/>
                    <a:pt x="1141" y="856"/>
                    <a:pt x="1489" y="856"/>
                  </a:cubicBezTo>
                  <a:lnTo>
                    <a:pt x="3421" y="856"/>
                  </a:lnTo>
                  <a:cubicBezTo>
                    <a:pt x="3738" y="856"/>
                    <a:pt x="4023" y="1109"/>
                    <a:pt x="4023" y="1457"/>
                  </a:cubicBezTo>
                  <a:lnTo>
                    <a:pt x="4023" y="5448"/>
                  </a:lnTo>
                  <a:cubicBezTo>
                    <a:pt x="4023" y="5701"/>
                    <a:pt x="4213" y="5891"/>
                    <a:pt x="4466" y="5891"/>
                  </a:cubicBezTo>
                  <a:cubicBezTo>
                    <a:pt x="4688" y="5891"/>
                    <a:pt x="4878" y="5701"/>
                    <a:pt x="4878" y="5448"/>
                  </a:cubicBezTo>
                  <a:lnTo>
                    <a:pt x="4878" y="1457"/>
                  </a:lnTo>
                  <a:cubicBezTo>
                    <a:pt x="4878" y="666"/>
                    <a:pt x="4213" y="1"/>
                    <a:pt x="339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42"/>
            <p:cNvSpPr/>
            <p:nvPr/>
          </p:nvSpPr>
          <p:spPr>
            <a:xfrm>
              <a:off x="2599050" y="3075600"/>
              <a:ext cx="199525" cy="198750"/>
            </a:xfrm>
            <a:custGeom>
              <a:avLst/>
              <a:gdLst/>
              <a:ahLst/>
              <a:cxnLst/>
              <a:rect l="l" t="t" r="r" b="b"/>
              <a:pathLst>
                <a:path w="7981" h="7950" extrusionOk="0">
                  <a:moveTo>
                    <a:pt x="1299" y="0"/>
                  </a:moveTo>
                  <a:cubicBezTo>
                    <a:pt x="570" y="0"/>
                    <a:pt x="0" y="570"/>
                    <a:pt x="0" y="1267"/>
                  </a:cubicBezTo>
                  <a:lnTo>
                    <a:pt x="0" y="6682"/>
                  </a:lnTo>
                  <a:cubicBezTo>
                    <a:pt x="0" y="7379"/>
                    <a:pt x="570" y="7949"/>
                    <a:pt x="1299" y="7949"/>
                  </a:cubicBezTo>
                  <a:lnTo>
                    <a:pt x="6714" y="7949"/>
                  </a:lnTo>
                  <a:cubicBezTo>
                    <a:pt x="7411" y="7949"/>
                    <a:pt x="7981" y="7379"/>
                    <a:pt x="7981" y="6682"/>
                  </a:cubicBezTo>
                  <a:lnTo>
                    <a:pt x="7981" y="1267"/>
                  </a:lnTo>
                  <a:cubicBezTo>
                    <a:pt x="7981" y="570"/>
                    <a:pt x="7411" y="0"/>
                    <a:pt x="671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42"/>
            <p:cNvSpPr/>
            <p:nvPr/>
          </p:nvSpPr>
          <p:spPr>
            <a:xfrm>
              <a:off x="2599825" y="3076375"/>
              <a:ext cx="197975" cy="197975"/>
            </a:xfrm>
            <a:custGeom>
              <a:avLst/>
              <a:gdLst/>
              <a:ahLst/>
              <a:cxnLst/>
              <a:rect l="l" t="t" r="r" b="b"/>
              <a:pathLst>
                <a:path w="7919" h="7919" extrusionOk="0">
                  <a:moveTo>
                    <a:pt x="951" y="1"/>
                  </a:moveTo>
                  <a:cubicBezTo>
                    <a:pt x="413" y="159"/>
                    <a:pt x="1" y="666"/>
                    <a:pt x="1" y="1236"/>
                  </a:cubicBezTo>
                  <a:lnTo>
                    <a:pt x="1" y="6651"/>
                  </a:lnTo>
                  <a:cubicBezTo>
                    <a:pt x="1" y="7348"/>
                    <a:pt x="571" y="7918"/>
                    <a:pt x="1299" y="7918"/>
                  </a:cubicBezTo>
                  <a:lnTo>
                    <a:pt x="6715" y="7918"/>
                  </a:lnTo>
                  <a:cubicBezTo>
                    <a:pt x="7285" y="7918"/>
                    <a:pt x="7760" y="7538"/>
                    <a:pt x="7918" y="7000"/>
                  </a:cubicBezTo>
                  <a:lnTo>
                    <a:pt x="7918" y="7000"/>
                  </a:lnTo>
                  <a:cubicBezTo>
                    <a:pt x="7823" y="7031"/>
                    <a:pt x="7696" y="7063"/>
                    <a:pt x="7570" y="7063"/>
                  </a:cubicBezTo>
                  <a:lnTo>
                    <a:pt x="2186" y="7063"/>
                  </a:lnTo>
                  <a:cubicBezTo>
                    <a:pt x="1458" y="7063"/>
                    <a:pt x="888" y="6493"/>
                    <a:pt x="888" y="5796"/>
                  </a:cubicBezTo>
                  <a:lnTo>
                    <a:pt x="888" y="381"/>
                  </a:lnTo>
                  <a:cubicBezTo>
                    <a:pt x="888" y="254"/>
                    <a:pt x="919" y="128"/>
                    <a:pt x="951" y="1"/>
                  </a:cubicBez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42"/>
            <p:cNvSpPr/>
            <p:nvPr/>
          </p:nvSpPr>
          <p:spPr>
            <a:xfrm>
              <a:off x="2673475" y="3136550"/>
              <a:ext cx="50675" cy="50700"/>
            </a:xfrm>
            <a:custGeom>
              <a:avLst/>
              <a:gdLst/>
              <a:ahLst/>
              <a:cxnLst/>
              <a:rect l="l" t="t" r="r" b="b"/>
              <a:pathLst>
                <a:path w="2027" h="2028" extrusionOk="0">
                  <a:moveTo>
                    <a:pt x="1013" y="1"/>
                  </a:moveTo>
                  <a:cubicBezTo>
                    <a:pt x="475" y="1"/>
                    <a:pt x="0" y="476"/>
                    <a:pt x="0" y="1014"/>
                  </a:cubicBezTo>
                  <a:cubicBezTo>
                    <a:pt x="0" y="1584"/>
                    <a:pt x="475" y="2028"/>
                    <a:pt x="1013" y="2028"/>
                  </a:cubicBezTo>
                  <a:cubicBezTo>
                    <a:pt x="1584" y="2028"/>
                    <a:pt x="2027" y="1584"/>
                    <a:pt x="2027" y="1014"/>
                  </a:cubicBezTo>
                  <a:cubicBezTo>
                    <a:pt x="2027" y="476"/>
                    <a:pt x="1584" y="1"/>
                    <a:pt x="1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42"/>
            <p:cNvSpPr/>
            <p:nvPr/>
          </p:nvSpPr>
          <p:spPr>
            <a:xfrm>
              <a:off x="2687725" y="3164275"/>
              <a:ext cx="22175" cy="54650"/>
            </a:xfrm>
            <a:custGeom>
              <a:avLst/>
              <a:gdLst/>
              <a:ahLst/>
              <a:cxnLst/>
              <a:rect l="l" t="t" r="r" b="b"/>
              <a:pathLst>
                <a:path w="887" h="2186" extrusionOk="0">
                  <a:moveTo>
                    <a:pt x="0" y="0"/>
                  </a:moveTo>
                  <a:lnTo>
                    <a:pt x="0" y="2185"/>
                  </a:lnTo>
                  <a:lnTo>
                    <a:pt x="887" y="2185"/>
                  </a:lnTo>
                  <a:lnTo>
                    <a:pt x="8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42"/>
            <p:cNvSpPr/>
            <p:nvPr/>
          </p:nvSpPr>
          <p:spPr>
            <a:xfrm>
              <a:off x="2601425" y="3302825"/>
              <a:ext cx="78400" cy="76825"/>
            </a:xfrm>
            <a:custGeom>
              <a:avLst/>
              <a:gdLst/>
              <a:ahLst/>
              <a:cxnLst/>
              <a:rect l="l" t="t" r="r" b="b"/>
              <a:pathLst>
                <a:path w="3136" h="3073" extrusionOk="0">
                  <a:moveTo>
                    <a:pt x="2059" y="539"/>
                  </a:moveTo>
                  <a:cubicBezTo>
                    <a:pt x="2185" y="539"/>
                    <a:pt x="2280" y="602"/>
                    <a:pt x="2375" y="697"/>
                  </a:cubicBezTo>
                  <a:cubicBezTo>
                    <a:pt x="2565" y="855"/>
                    <a:pt x="2565" y="1172"/>
                    <a:pt x="2375" y="1362"/>
                  </a:cubicBezTo>
                  <a:lnTo>
                    <a:pt x="1330" y="2407"/>
                  </a:lnTo>
                  <a:cubicBezTo>
                    <a:pt x="1235" y="2502"/>
                    <a:pt x="1109" y="2534"/>
                    <a:pt x="982" y="2534"/>
                  </a:cubicBezTo>
                  <a:cubicBezTo>
                    <a:pt x="855" y="2534"/>
                    <a:pt x="760" y="2502"/>
                    <a:pt x="665" y="2407"/>
                  </a:cubicBezTo>
                  <a:cubicBezTo>
                    <a:pt x="570" y="2312"/>
                    <a:pt x="507" y="2185"/>
                    <a:pt x="507" y="2059"/>
                  </a:cubicBezTo>
                  <a:cubicBezTo>
                    <a:pt x="507" y="1932"/>
                    <a:pt x="570" y="1837"/>
                    <a:pt x="665" y="1742"/>
                  </a:cubicBezTo>
                  <a:lnTo>
                    <a:pt x="1710" y="697"/>
                  </a:lnTo>
                  <a:cubicBezTo>
                    <a:pt x="1805" y="602"/>
                    <a:pt x="1932" y="539"/>
                    <a:pt x="2059" y="539"/>
                  </a:cubicBezTo>
                  <a:close/>
                  <a:moveTo>
                    <a:pt x="2059" y="0"/>
                  </a:moveTo>
                  <a:cubicBezTo>
                    <a:pt x="1774" y="0"/>
                    <a:pt x="1520" y="127"/>
                    <a:pt x="1330" y="317"/>
                  </a:cubicBezTo>
                  <a:lnTo>
                    <a:pt x="285" y="1362"/>
                  </a:lnTo>
                  <a:cubicBezTo>
                    <a:pt x="95" y="1552"/>
                    <a:pt x="0" y="1805"/>
                    <a:pt x="0" y="2059"/>
                  </a:cubicBezTo>
                  <a:cubicBezTo>
                    <a:pt x="0" y="2344"/>
                    <a:pt x="95" y="2597"/>
                    <a:pt x="285" y="2787"/>
                  </a:cubicBezTo>
                  <a:cubicBezTo>
                    <a:pt x="475" y="2977"/>
                    <a:pt x="729" y="3072"/>
                    <a:pt x="982" y="3072"/>
                  </a:cubicBezTo>
                  <a:cubicBezTo>
                    <a:pt x="1267" y="3072"/>
                    <a:pt x="1520" y="2977"/>
                    <a:pt x="1710" y="2787"/>
                  </a:cubicBezTo>
                  <a:lnTo>
                    <a:pt x="2755" y="1742"/>
                  </a:lnTo>
                  <a:cubicBezTo>
                    <a:pt x="3135" y="1330"/>
                    <a:pt x="3135" y="697"/>
                    <a:pt x="2755" y="317"/>
                  </a:cubicBezTo>
                  <a:cubicBezTo>
                    <a:pt x="2565" y="127"/>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42"/>
            <p:cNvSpPr/>
            <p:nvPr/>
          </p:nvSpPr>
          <p:spPr>
            <a:xfrm>
              <a:off x="2671875" y="3232350"/>
              <a:ext cx="76825" cy="76825"/>
            </a:xfrm>
            <a:custGeom>
              <a:avLst/>
              <a:gdLst/>
              <a:ahLst/>
              <a:cxnLst/>
              <a:rect l="l" t="t" r="r" b="b"/>
              <a:pathLst>
                <a:path w="3073" h="3073" extrusionOk="0">
                  <a:moveTo>
                    <a:pt x="2059" y="539"/>
                  </a:moveTo>
                  <a:cubicBezTo>
                    <a:pt x="2186" y="539"/>
                    <a:pt x="2313" y="602"/>
                    <a:pt x="2408" y="666"/>
                  </a:cubicBezTo>
                  <a:cubicBezTo>
                    <a:pt x="2471" y="761"/>
                    <a:pt x="2534" y="887"/>
                    <a:pt x="2534" y="1014"/>
                  </a:cubicBezTo>
                  <a:cubicBezTo>
                    <a:pt x="2534" y="1141"/>
                    <a:pt x="2471" y="1267"/>
                    <a:pt x="2408" y="1362"/>
                  </a:cubicBezTo>
                  <a:lnTo>
                    <a:pt x="1331" y="2408"/>
                  </a:lnTo>
                  <a:cubicBezTo>
                    <a:pt x="1267" y="2503"/>
                    <a:pt x="1141" y="2534"/>
                    <a:pt x="1014" y="2534"/>
                  </a:cubicBezTo>
                  <a:cubicBezTo>
                    <a:pt x="887" y="2534"/>
                    <a:pt x="761" y="2503"/>
                    <a:pt x="666" y="2408"/>
                  </a:cubicBezTo>
                  <a:cubicBezTo>
                    <a:pt x="571" y="2313"/>
                    <a:pt x="539" y="2186"/>
                    <a:pt x="539" y="2059"/>
                  </a:cubicBezTo>
                  <a:cubicBezTo>
                    <a:pt x="539" y="1933"/>
                    <a:pt x="571" y="1806"/>
                    <a:pt x="666" y="1743"/>
                  </a:cubicBezTo>
                  <a:lnTo>
                    <a:pt x="1711" y="666"/>
                  </a:lnTo>
                  <a:cubicBezTo>
                    <a:pt x="1806" y="602"/>
                    <a:pt x="1933" y="539"/>
                    <a:pt x="2059" y="539"/>
                  </a:cubicBezTo>
                  <a:close/>
                  <a:moveTo>
                    <a:pt x="2059" y="1"/>
                  </a:moveTo>
                  <a:cubicBezTo>
                    <a:pt x="1774" y="1"/>
                    <a:pt x="1521" y="127"/>
                    <a:pt x="1331" y="286"/>
                  </a:cubicBezTo>
                  <a:lnTo>
                    <a:pt x="286" y="1362"/>
                  </a:lnTo>
                  <a:cubicBezTo>
                    <a:pt x="96" y="1552"/>
                    <a:pt x="1" y="1806"/>
                    <a:pt x="1" y="2059"/>
                  </a:cubicBezTo>
                  <a:cubicBezTo>
                    <a:pt x="1" y="2344"/>
                    <a:pt x="96" y="2598"/>
                    <a:pt x="286" y="2788"/>
                  </a:cubicBezTo>
                  <a:cubicBezTo>
                    <a:pt x="476" y="2978"/>
                    <a:pt x="729" y="3073"/>
                    <a:pt x="1014" y="3073"/>
                  </a:cubicBezTo>
                  <a:cubicBezTo>
                    <a:pt x="1267" y="3073"/>
                    <a:pt x="1521" y="2978"/>
                    <a:pt x="1711" y="2788"/>
                  </a:cubicBezTo>
                  <a:lnTo>
                    <a:pt x="2756" y="1743"/>
                  </a:lnTo>
                  <a:cubicBezTo>
                    <a:pt x="2946" y="1552"/>
                    <a:pt x="3073" y="1299"/>
                    <a:pt x="3073" y="1014"/>
                  </a:cubicBezTo>
                  <a:cubicBezTo>
                    <a:pt x="3073" y="761"/>
                    <a:pt x="2946" y="476"/>
                    <a:pt x="2756" y="286"/>
                  </a:cubicBezTo>
                  <a:cubicBezTo>
                    <a:pt x="2566" y="96"/>
                    <a:pt x="2313"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2"/>
            <p:cNvSpPr/>
            <p:nvPr/>
          </p:nvSpPr>
          <p:spPr>
            <a:xfrm>
              <a:off x="2742350" y="3161900"/>
              <a:ext cx="79200" cy="76825"/>
            </a:xfrm>
            <a:custGeom>
              <a:avLst/>
              <a:gdLst/>
              <a:ahLst/>
              <a:cxnLst/>
              <a:rect l="l" t="t" r="r" b="b"/>
              <a:pathLst>
                <a:path w="3168" h="3073" extrusionOk="0">
                  <a:moveTo>
                    <a:pt x="2059" y="539"/>
                  </a:moveTo>
                  <a:cubicBezTo>
                    <a:pt x="2185" y="539"/>
                    <a:pt x="2312" y="602"/>
                    <a:pt x="2375" y="665"/>
                  </a:cubicBezTo>
                  <a:cubicBezTo>
                    <a:pt x="2565" y="855"/>
                    <a:pt x="2565" y="1172"/>
                    <a:pt x="2375" y="1362"/>
                  </a:cubicBezTo>
                  <a:lnTo>
                    <a:pt x="1330" y="2407"/>
                  </a:lnTo>
                  <a:cubicBezTo>
                    <a:pt x="1235" y="2502"/>
                    <a:pt x="1140" y="2534"/>
                    <a:pt x="1014" y="2534"/>
                  </a:cubicBezTo>
                  <a:cubicBezTo>
                    <a:pt x="887" y="2534"/>
                    <a:pt x="760" y="2502"/>
                    <a:pt x="665" y="2407"/>
                  </a:cubicBezTo>
                  <a:cubicBezTo>
                    <a:pt x="570" y="2312"/>
                    <a:pt x="539" y="2185"/>
                    <a:pt x="539" y="2059"/>
                  </a:cubicBezTo>
                  <a:cubicBezTo>
                    <a:pt x="539" y="1932"/>
                    <a:pt x="570" y="1805"/>
                    <a:pt x="665" y="1742"/>
                  </a:cubicBezTo>
                  <a:lnTo>
                    <a:pt x="1710" y="665"/>
                  </a:lnTo>
                  <a:cubicBezTo>
                    <a:pt x="1805" y="602"/>
                    <a:pt x="1932" y="539"/>
                    <a:pt x="2059" y="539"/>
                  </a:cubicBezTo>
                  <a:close/>
                  <a:moveTo>
                    <a:pt x="2059" y="0"/>
                  </a:moveTo>
                  <a:cubicBezTo>
                    <a:pt x="1774" y="0"/>
                    <a:pt x="1520" y="127"/>
                    <a:pt x="1330" y="285"/>
                  </a:cubicBezTo>
                  <a:lnTo>
                    <a:pt x="285" y="1362"/>
                  </a:lnTo>
                  <a:cubicBezTo>
                    <a:pt x="95" y="1552"/>
                    <a:pt x="0" y="1805"/>
                    <a:pt x="0" y="2059"/>
                  </a:cubicBezTo>
                  <a:cubicBezTo>
                    <a:pt x="0" y="2344"/>
                    <a:pt x="95" y="2597"/>
                    <a:pt x="285" y="2787"/>
                  </a:cubicBezTo>
                  <a:cubicBezTo>
                    <a:pt x="475" y="2977"/>
                    <a:pt x="729" y="3072"/>
                    <a:pt x="1014" y="3072"/>
                  </a:cubicBezTo>
                  <a:cubicBezTo>
                    <a:pt x="1267" y="3072"/>
                    <a:pt x="1520" y="2977"/>
                    <a:pt x="1710" y="2787"/>
                  </a:cubicBezTo>
                  <a:lnTo>
                    <a:pt x="2755" y="1742"/>
                  </a:lnTo>
                  <a:cubicBezTo>
                    <a:pt x="3167" y="1330"/>
                    <a:pt x="3167" y="697"/>
                    <a:pt x="2755" y="285"/>
                  </a:cubicBezTo>
                  <a:cubicBezTo>
                    <a:pt x="2565" y="95"/>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2"/>
            <p:cNvSpPr/>
            <p:nvPr/>
          </p:nvSpPr>
          <p:spPr>
            <a:xfrm>
              <a:off x="2652875" y="3284600"/>
              <a:ext cx="43575" cy="42775"/>
            </a:xfrm>
            <a:custGeom>
              <a:avLst/>
              <a:gdLst/>
              <a:ahLst/>
              <a:cxnLst/>
              <a:rect l="l" t="t" r="r" b="b"/>
              <a:pathLst>
                <a:path w="1743" h="1711" extrusionOk="0">
                  <a:moveTo>
                    <a:pt x="1469" y="1"/>
                  </a:moveTo>
                  <a:cubicBezTo>
                    <a:pt x="1402" y="1"/>
                    <a:pt x="1331" y="33"/>
                    <a:pt x="1267" y="96"/>
                  </a:cubicBezTo>
                  <a:lnTo>
                    <a:pt x="96" y="1268"/>
                  </a:lnTo>
                  <a:cubicBezTo>
                    <a:pt x="1" y="1363"/>
                    <a:pt x="1" y="1521"/>
                    <a:pt x="96" y="1648"/>
                  </a:cubicBezTo>
                  <a:cubicBezTo>
                    <a:pt x="159" y="1679"/>
                    <a:pt x="222" y="1711"/>
                    <a:pt x="286" y="1711"/>
                  </a:cubicBezTo>
                  <a:cubicBezTo>
                    <a:pt x="381" y="1711"/>
                    <a:pt x="444" y="1679"/>
                    <a:pt x="476" y="1648"/>
                  </a:cubicBezTo>
                  <a:lnTo>
                    <a:pt x="1647" y="476"/>
                  </a:lnTo>
                  <a:cubicBezTo>
                    <a:pt x="1742" y="349"/>
                    <a:pt x="1742" y="191"/>
                    <a:pt x="1647" y="96"/>
                  </a:cubicBezTo>
                  <a:cubicBezTo>
                    <a:pt x="1600" y="33"/>
                    <a:pt x="1537" y="1"/>
                    <a:pt x="1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2"/>
            <p:cNvSpPr/>
            <p:nvPr/>
          </p:nvSpPr>
          <p:spPr>
            <a:xfrm>
              <a:off x="2721750" y="3215725"/>
              <a:ext cx="44375" cy="42775"/>
            </a:xfrm>
            <a:custGeom>
              <a:avLst/>
              <a:gdLst/>
              <a:ahLst/>
              <a:cxnLst/>
              <a:rect l="l" t="t" r="r" b="b"/>
              <a:pathLst>
                <a:path w="1775" h="1711" extrusionOk="0">
                  <a:moveTo>
                    <a:pt x="1470" y="1"/>
                  </a:moveTo>
                  <a:cubicBezTo>
                    <a:pt x="1402" y="1"/>
                    <a:pt x="1331" y="32"/>
                    <a:pt x="1268" y="96"/>
                  </a:cubicBezTo>
                  <a:lnTo>
                    <a:pt x="96" y="1267"/>
                  </a:lnTo>
                  <a:cubicBezTo>
                    <a:pt x="1" y="1362"/>
                    <a:pt x="1" y="1521"/>
                    <a:pt x="96" y="1616"/>
                  </a:cubicBezTo>
                  <a:cubicBezTo>
                    <a:pt x="159" y="1679"/>
                    <a:pt x="223" y="1711"/>
                    <a:pt x="286" y="1711"/>
                  </a:cubicBezTo>
                  <a:cubicBezTo>
                    <a:pt x="381" y="1711"/>
                    <a:pt x="444" y="1679"/>
                    <a:pt x="476" y="1647"/>
                  </a:cubicBezTo>
                  <a:lnTo>
                    <a:pt x="1648" y="476"/>
                  </a:lnTo>
                  <a:cubicBezTo>
                    <a:pt x="1774" y="349"/>
                    <a:pt x="1774" y="191"/>
                    <a:pt x="1648" y="96"/>
                  </a:cubicBezTo>
                  <a:cubicBezTo>
                    <a:pt x="1600" y="32"/>
                    <a:pt x="1537" y="1"/>
                    <a:pt x="1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42"/>
            <p:cNvSpPr/>
            <p:nvPr/>
          </p:nvSpPr>
          <p:spPr>
            <a:xfrm>
              <a:off x="2765300" y="3091425"/>
              <a:ext cx="15075" cy="51500"/>
            </a:xfrm>
            <a:custGeom>
              <a:avLst/>
              <a:gdLst/>
              <a:ahLst/>
              <a:cxnLst/>
              <a:rect l="l" t="t" r="r" b="b"/>
              <a:pathLst>
                <a:path w="603" h="2060" extrusionOk="0">
                  <a:moveTo>
                    <a:pt x="317" y="1"/>
                  </a:moveTo>
                  <a:cubicBezTo>
                    <a:pt x="127" y="1"/>
                    <a:pt x="1" y="127"/>
                    <a:pt x="1" y="317"/>
                  </a:cubicBezTo>
                  <a:lnTo>
                    <a:pt x="1" y="1742"/>
                  </a:lnTo>
                  <a:cubicBezTo>
                    <a:pt x="1" y="1901"/>
                    <a:pt x="127" y="2059"/>
                    <a:pt x="317" y="2059"/>
                  </a:cubicBezTo>
                  <a:cubicBezTo>
                    <a:pt x="476" y="2059"/>
                    <a:pt x="602" y="1901"/>
                    <a:pt x="602" y="1742"/>
                  </a:cubicBezTo>
                  <a:lnTo>
                    <a:pt x="602" y="317"/>
                  </a:lnTo>
                  <a:cubicBezTo>
                    <a:pt x="602" y="127"/>
                    <a:pt x="476"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42"/>
            <p:cNvSpPr/>
            <p:nvPr/>
          </p:nvSpPr>
          <p:spPr>
            <a:xfrm>
              <a:off x="4634575" y="2829250"/>
              <a:ext cx="691200" cy="652650"/>
            </a:xfrm>
            <a:custGeom>
              <a:avLst/>
              <a:gdLst/>
              <a:ahLst/>
              <a:cxnLst/>
              <a:rect l="l" t="t" r="r" b="b"/>
              <a:pathLst>
                <a:path w="27648" h="26106" extrusionOk="0">
                  <a:moveTo>
                    <a:pt x="13842" y="0"/>
                  </a:moveTo>
                  <a:cubicBezTo>
                    <a:pt x="13308" y="0"/>
                    <a:pt x="12768" y="33"/>
                    <a:pt x="12225" y="100"/>
                  </a:cubicBezTo>
                  <a:cubicBezTo>
                    <a:pt x="5067" y="987"/>
                    <a:pt x="0" y="7511"/>
                    <a:pt x="887" y="14636"/>
                  </a:cubicBezTo>
                  <a:cubicBezTo>
                    <a:pt x="1677" y="21250"/>
                    <a:pt x="7307" y="26106"/>
                    <a:pt x="13805" y="26106"/>
                  </a:cubicBezTo>
                  <a:cubicBezTo>
                    <a:pt x="14339" y="26106"/>
                    <a:pt x="14879" y="26073"/>
                    <a:pt x="15423" y="26005"/>
                  </a:cubicBezTo>
                  <a:cubicBezTo>
                    <a:pt x="22580" y="25119"/>
                    <a:pt x="27647" y="18595"/>
                    <a:pt x="26761" y="11438"/>
                  </a:cubicBezTo>
                  <a:cubicBezTo>
                    <a:pt x="25941" y="4854"/>
                    <a:pt x="20336" y="0"/>
                    <a:pt x="138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42"/>
            <p:cNvSpPr/>
            <p:nvPr/>
          </p:nvSpPr>
          <p:spPr>
            <a:xfrm>
              <a:off x="4819825" y="2946550"/>
              <a:ext cx="319900" cy="425975"/>
            </a:xfrm>
            <a:custGeom>
              <a:avLst/>
              <a:gdLst/>
              <a:ahLst/>
              <a:cxnLst/>
              <a:rect l="l" t="t" r="r" b="b"/>
              <a:pathLst>
                <a:path w="12796" h="17039" extrusionOk="0">
                  <a:moveTo>
                    <a:pt x="2059" y="0"/>
                  </a:moveTo>
                  <a:cubicBezTo>
                    <a:pt x="919" y="0"/>
                    <a:pt x="1" y="919"/>
                    <a:pt x="1" y="2059"/>
                  </a:cubicBezTo>
                  <a:lnTo>
                    <a:pt x="1" y="15011"/>
                  </a:lnTo>
                  <a:cubicBezTo>
                    <a:pt x="1" y="16151"/>
                    <a:pt x="919" y="17038"/>
                    <a:pt x="2059" y="17038"/>
                  </a:cubicBezTo>
                  <a:lnTo>
                    <a:pt x="10768" y="17038"/>
                  </a:lnTo>
                  <a:cubicBezTo>
                    <a:pt x="11908" y="17038"/>
                    <a:pt x="12795" y="16151"/>
                    <a:pt x="12795" y="15011"/>
                  </a:cubicBezTo>
                  <a:lnTo>
                    <a:pt x="12795" y="2059"/>
                  </a:lnTo>
                  <a:cubicBezTo>
                    <a:pt x="12795" y="919"/>
                    <a:pt x="11908" y="0"/>
                    <a:pt x="1076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42"/>
            <p:cNvSpPr/>
            <p:nvPr/>
          </p:nvSpPr>
          <p:spPr>
            <a:xfrm>
              <a:off x="4865750" y="2990875"/>
              <a:ext cx="228850" cy="316725"/>
            </a:xfrm>
            <a:custGeom>
              <a:avLst/>
              <a:gdLst/>
              <a:ahLst/>
              <a:cxnLst/>
              <a:rect l="l" t="t" r="r" b="b"/>
              <a:pathLst>
                <a:path w="9154" h="12669" extrusionOk="0">
                  <a:moveTo>
                    <a:pt x="1" y="1"/>
                  </a:moveTo>
                  <a:lnTo>
                    <a:pt x="1" y="12668"/>
                  </a:lnTo>
                  <a:lnTo>
                    <a:pt x="9153" y="12668"/>
                  </a:lnTo>
                  <a:lnTo>
                    <a:pt x="9153"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42"/>
            <p:cNvSpPr/>
            <p:nvPr/>
          </p:nvSpPr>
          <p:spPr>
            <a:xfrm>
              <a:off x="4965525" y="3323400"/>
              <a:ext cx="29300" cy="29325"/>
            </a:xfrm>
            <a:custGeom>
              <a:avLst/>
              <a:gdLst/>
              <a:ahLst/>
              <a:cxnLst/>
              <a:rect l="l" t="t" r="r" b="b"/>
              <a:pathLst>
                <a:path w="1172" h="1173" extrusionOk="0">
                  <a:moveTo>
                    <a:pt x="570" y="1"/>
                  </a:moveTo>
                  <a:cubicBezTo>
                    <a:pt x="253" y="1"/>
                    <a:pt x="0" y="254"/>
                    <a:pt x="0" y="602"/>
                  </a:cubicBezTo>
                  <a:cubicBezTo>
                    <a:pt x="0" y="919"/>
                    <a:pt x="253" y="1172"/>
                    <a:pt x="570" y="1172"/>
                  </a:cubicBezTo>
                  <a:cubicBezTo>
                    <a:pt x="918" y="1172"/>
                    <a:pt x="1172" y="919"/>
                    <a:pt x="1172" y="602"/>
                  </a:cubicBezTo>
                  <a:cubicBezTo>
                    <a:pt x="1172" y="254"/>
                    <a:pt x="918" y="1"/>
                    <a:pt x="570"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42"/>
            <p:cNvSpPr/>
            <p:nvPr/>
          </p:nvSpPr>
          <p:spPr>
            <a:xfrm>
              <a:off x="4865750" y="2990875"/>
              <a:ext cx="228850" cy="316725"/>
            </a:xfrm>
            <a:custGeom>
              <a:avLst/>
              <a:gdLst/>
              <a:ahLst/>
              <a:cxnLst/>
              <a:rect l="l" t="t" r="r" b="b"/>
              <a:pathLst>
                <a:path w="9154" h="12669" extrusionOk="0">
                  <a:moveTo>
                    <a:pt x="1" y="1"/>
                  </a:moveTo>
                  <a:lnTo>
                    <a:pt x="9153" y="12668"/>
                  </a:lnTo>
                  <a:lnTo>
                    <a:pt x="9153"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42"/>
            <p:cNvSpPr/>
            <p:nvPr/>
          </p:nvSpPr>
          <p:spPr>
            <a:xfrm>
              <a:off x="4883975" y="3056600"/>
              <a:ext cx="33275" cy="49100"/>
            </a:xfrm>
            <a:custGeom>
              <a:avLst/>
              <a:gdLst/>
              <a:ahLst/>
              <a:cxnLst/>
              <a:rect l="l" t="t" r="r" b="b"/>
              <a:pathLst>
                <a:path w="1331" h="1964" extrusionOk="0">
                  <a:moveTo>
                    <a:pt x="665" y="222"/>
                  </a:moveTo>
                  <a:cubicBezTo>
                    <a:pt x="823"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380" y="1679"/>
                    <a:pt x="317" y="1489"/>
                  </a:cubicBezTo>
                  <a:cubicBezTo>
                    <a:pt x="285" y="1362"/>
                    <a:pt x="253" y="1204"/>
                    <a:pt x="253" y="1014"/>
                  </a:cubicBezTo>
                  <a:cubicBezTo>
                    <a:pt x="253" y="760"/>
                    <a:pt x="285" y="570"/>
                    <a:pt x="348" y="412"/>
                  </a:cubicBezTo>
                  <a:cubicBezTo>
                    <a:pt x="443" y="285"/>
                    <a:pt x="538" y="222"/>
                    <a:pt x="665" y="222"/>
                  </a:cubicBezTo>
                  <a:close/>
                  <a:moveTo>
                    <a:pt x="665" y="0"/>
                  </a:moveTo>
                  <a:cubicBezTo>
                    <a:pt x="380" y="0"/>
                    <a:pt x="190" y="159"/>
                    <a:pt x="95" y="444"/>
                  </a:cubicBezTo>
                  <a:cubicBezTo>
                    <a:pt x="32" y="602"/>
                    <a:pt x="0" y="792"/>
                    <a:pt x="0" y="1014"/>
                  </a:cubicBezTo>
                  <a:cubicBezTo>
                    <a:pt x="0" y="1267"/>
                    <a:pt x="63" y="1520"/>
                    <a:pt x="158" y="1679"/>
                  </a:cubicBezTo>
                  <a:cubicBezTo>
                    <a:pt x="253" y="1869"/>
                    <a:pt x="443" y="1964"/>
                    <a:pt x="665" y="1964"/>
                  </a:cubicBezTo>
                  <a:cubicBezTo>
                    <a:pt x="919" y="1964"/>
                    <a:pt x="1109" y="1837"/>
                    <a:pt x="1204" y="1615"/>
                  </a:cubicBezTo>
                  <a:cubicBezTo>
                    <a:pt x="1299" y="1425"/>
                    <a:pt x="1330" y="1204"/>
                    <a:pt x="1330" y="950"/>
                  </a:cubicBezTo>
                  <a:cubicBezTo>
                    <a:pt x="1330" y="697"/>
                    <a:pt x="1299" y="475"/>
                    <a:pt x="1204" y="317"/>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42"/>
            <p:cNvSpPr/>
            <p:nvPr/>
          </p:nvSpPr>
          <p:spPr>
            <a:xfrm>
              <a:off x="4926725" y="3056600"/>
              <a:ext cx="17425" cy="48325"/>
            </a:xfrm>
            <a:custGeom>
              <a:avLst/>
              <a:gdLst/>
              <a:ahLst/>
              <a:cxnLst/>
              <a:rect l="l" t="t" r="r" b="b"/>
              <a:pathLst>
                <a:path w="697" h="1933" extrusionOk="0">
                  <a:moveTo>
                    <a:pt x="507" y="0"/>
                  </a:moveTo>
                  <a:cubicBezTo>
                    <a:pt x="475" y="159"/>
                    <a:pt x="444" y="254"/>
                    <a:pt x="380" y="285"/>
                  </a:cubicBezTo>
                  <a:cubicBezTo>
                    <a:pt x="285" y="317"/>
                    <a:pt x="190" y="349"/>
                    <a:pt x="0" y="380"/>
                  </a:cubicBezTo>
                  <a:lnTo>
                    <a:pt x="0" y="570"/>
                  </a:lnTo>
                  <a:lnTo>
                    <a:pt x="444" y="570"/>
                  </a:lnTo>
                  <a:lnTo>
                    <a:pt x="444"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42"/>
            <p:cNvSpPr/>
            <p:nvPr/>
          </p:nvSpPr>
          <p:spPr>
            <a:xfrm>
              <a:off x="4960750" y="3056600"/>
              <a:ext cx="33300" cy="49100"/>
            </a:xfrm>
            <a:custGeom>
              <a:avLst/>
              <a:gdLst/>
              <a:ahLst/>
              <a:cxnLst/>
              <a:rect l="l" t="t" r="r" b="b"/>
              <a:pathLst>
                <a:path w="1332" h="1964" extrusionOk="0">
                  <a:moveTo>
                    <a:pt x="666" y="222"/>
                  </a:moveTo>
                  <a:cubicBezTo>
                    <a:pt x="824" y="222"/>
                    <a:pt x="919" y="285"/>
                    <a:pt x="983" y="444"/>
                  </a:cubicBezTo>
                  <a:cubicBezTo>
                    <a:pt x="1014" y="570"/>
                    <a:pt x="1046" y="760"/>
                    <a:pt x="1046" y="982"/>
                  </a:cubicBezTo>
                  <a:cubicBezTo>
                    <a:pt x="1046" y="1267"/>
                    <a:pt x="1014" y="1489"/>
                    <a:pt x="951" y="1584"/>
                  </a:cubicBezTo>
                  <a:cubicBezTo>
                    <a:pt x="888" y="1710"/>
                    <a:pt x="761" y="1774"/>
                    <a:pt x="634" y="1774"/>
                  </a:cubicBezTo>
                  <a:cubicBezTo>
                    <a:pt x="476" y="1774"/>
                    <a:pt x="381" y="1679"/>
                    <a:pt x="318" y="1489"/>
                  </a:cubicBezTo>
                  <a:cubicBezTo>
                    <a:pt x="286" y="1362"/>
                    <a:pt x="254" y="1204"/>
                    <a:pt x="254" y="1014"/>
                  </a:cubicBezTo>
                  <a:cubicBezTo>
                    <a:pt x="254" y="760"/>
                    <a:pt x="286" y="570"/>
                    <a:pt x="349" y="412"/>
                  </a:cubicBezTo>
                  <a:cubicBezTo>
                    <a:pt x="413" y="285"/>
                    <a:pt x="508" y="222"/>
                    <a:pt x="666" y="222"/>
                  </a:cubicBezTo>
                  <a:close/>
                  <a:moveTo>
                    <a:pt x="634" y="0"/>
                  </a:moveTo>
                  <a:cubicBezTo>
                    <a:pt x="381" y="0"/>
                    <a:pt x="191" y="159"/>
                    <a:pt x="64" y="444"/>
                  </a:cubicBezTo>
                  <a:cubicBezTo>
                    <a:pt x="33" y="602"/>
                    <a:pt x="1" y="792"/>
                    <a:pt x="1" y="1014"/>
                  </a:cubicBezTo>
                  <a:cubicBezTo>
                    <a:pt x="1" y="1267"/>
                    <a:pt x="33" y="1520"/>
                    <a:pt x="128" y="1679"/>
                  </a:cubicBezTo>
                  <a:cubicBezTo>
                    <a:pt x="254" y="1869"/>
                    <a:pt x="413" y="1964"/>
                    <a:pt x="666" y="1964"/>
                  </a:cubicBezTo>
                  <a:cubicBezTo>
                    <a:pt x="919" y="1964"/>
                    <a:pt x="1078" y="1837"/>
                    <a:pt x="1204" y="1615"/>
                  </a:cubicBezTo>
                  <a:cubicBezTo>
                    <a:pt x="1268" y="1425"/>
                    <a:pt x="1331" y="1204"/>
                    <a:pt x="1331" y="950"/>
                  </a:cubicBezTo>
                  <a:cubicBezTo>
                    <a:pt x="1331" y="697"/>
                    <a:pt x="1268" y="475"/>
                    <a:pt x="1204" y="317"/>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42"/>
            <p:cNvSpPr/>
            <p:nvPr/>
          </p:nvSpPr>
          <p:spPr>
            <a:xfrm>
              <a:off x="5003525" y="3056600"/>
              <a:ext cx="17425" cy="48325"/>
            </a:xfrm>
            <a:custGeom>
              <a:avLst/>
              <a:gdLst/>
              <a:ahLst/>
              <a:cxnLst/>
              <a:rect l="l" t="t" r="r" b="b"/>
              <a:pathLst>
                <a:path w="697" h="1933" extrusionOk="0">
                  <a:moveTo>
                    <a:pt x="507" y="0"/>
                  </a:moveTo>
                  <a:cubicBezTo>
                    <a:pt x="475" y="159"/>
                    <a:pt x="412" y="254"/>
                    <a:pt x="348" y="285"/>
                  </a:cubicBezTo>
                  <a:cubicBezTo>
                    <a:pt x="285" y="317"/>
                    <a:pt x="158" y="349"/>
                    <a:pt x="0" y="380"/>
                  </a:cubicBezTo>
                  <a:lnTo>
                    <a:pt x="0" y="570"/>
                  </a:lnTo>
                  <a:lnTo>
                    <a:pt x="443" y="570"/>
                  </a:lnTo>
                  <a:lnTo>
                    <a:pt x="443"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42"/>
            <p:cNvSpPr/>
            <p:nvPr/>
          </p:nvSpPr>
          <p:spPr>
            <a:xfrm>
              <a:off x="5036775" y="3056600"/>
              <a:ext cx="33275" cy="49100"/>
            </a:xfrm>
            <a:custGeom>
              <a:avLst/>
              <a:gdLst/>
              <a:ahLst/>
              <a:cxnLst/>
              <a:rect l="l" t="t" r="r" b="b"/>
              <a:pathLst>
                <a:path w="1331" h="1964" extrusionOk="0">
                  <a:moveTo>
                    <a:pt x="697" y="222"/>
                  </a:moveTo>
                  <a:cubicBezTo>
                    <a:pt x="824"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412" y="1679"/>
                    <a:pt x="349" y="1489"/>
                  </a:cubicBezTo>
                  <a:cubicBezTo>
                    <a:pt x="285" y="1362"/>
                    <a:pt x="254" y="1204"/>
                    <a:pt x="254" y="1014"/>
                  </a:cubicBezTo>
                  <a:cubicBezTo>
                    <a:pt x="254" y="760"/>
                    <a:pt x="285" y="570"/>
                    <a:pt x="380" y="412"/>
                  </a:cubicBezTo>
                  <a:cubicBezTo>
                    <a:pt x="444" y="285"/>
                    <a:pt x="539" y="222"/>
                    <a:pt x="697" y="222"/>
                  </a:cubicBezTo>
                  <a:close/>
                  <a:moveTo>
                    <a:pt x="665" y="0"/>
                  </a:moveTo>
                  <a:cubicBezTo>
                    <a:pt x="380" y="0"/>
                    <a:pt x="190" y="159"/>
                    <a:pt x="95" y="444"/>
                  </a:cubicBezTo>
                  <a:cubicBezTo>
                    <a:pt x="32" y="602"/>
                    <a:pt x="0" y="792"/>
                    <a:pt x="0" y="1014"/>
                  </a:cubicBezTo>
                  <a:cubicBezTo>
                    <a:pt x="0" y="1267"/>
                    <a:pt x="64" y="1520"/>
                    <a:pt x="159" y="1679"/>
                  </a:cubicBezTo>
                  <a:cubicBezTo>
                    <a:pt x="254" y="1869"/>
                    <a:pt x="444" y="1964"/>
                    <a:pt x="665" y="1964"/>
                  </a:cubicBezTo>
                  <a:cubicBezTo>
                    <a:pt x="919" y="1964"/>
                    <a:pt x="1109" y="1837"/>
                    <a:pt x="1235" y="1615"/>
                  </a:cubicBezTo>
                  <a:cubicBezTo>
                    <a:pt x="1299" y="1425"/>
                    <a:pt x="1330" y="1204"/>
                    <a:pt x="1330" y="950"/>
                  </a:cubicBezTo>
                  <a:cubicBezTo>
                    <a:pt x="1330" y="697"/>
                    <a:pt x="1299" y="475"/>
                    <a:pt x="1204" y="317"/>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42"/>
            <p:cNvSpPr/>
            <p:nvPr/>
          </p:nvSpPr>
          <p:spPr>
            <a:xfrm>
              <a:off x="4883975" y="31183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12"/>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6"/>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42"/>
            <p:cNvSpPr/>
            <p:nvPr/>
          </p:nvSpPr>
          <p:spPr>
            <a:xfrm>
              <a:off x="4926725" y="3118350"/>
              <a:ext cx="17425" cy="47525"/>
            </a:xfrm>
            <a:custGeom>
              <a:avLst/>
              <a:gdLst/>
              <a:ahLst/>
              <a:cxnLst/>
              <a:rect l="l" t="t" r="r" b="b"/>
              <a:pathLst>
                <a:path w="697" h="1901" extrusionOk="0">
                  <a:moveTo>
                    <a:pt x="507" y="0"/>
                  </a:moveTo>
                  <a:cubicBezTo>
                    <a:pt x="475" y="127"/>
                    <a:pt x="444" y="222"/>
                    <a:pt x="380" y="285"/>
                  </a:cubicBezTo>
                  <a:cubicBezTo>
                    <a:pt x="285" y="317"/>
                    <a:pt x="190" y="349"/>
                    <a:pt x="0" y="349"/>
                  </a:cubicBezTo>
                  <a:lnTo>
                    <a:pt x="0" y="539"/>
                  </a:lnTo>
                  <a:lnTo>
                    <a:pt x="444" y="539"/>
                  </a:lnTo>
                  <a:lnTo>
                    <a:pt x="444"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42"/>
            <p:cNvSpPr/>
            <p:nvPr/>
          </p:nvSpPr>
          <p:spPr>
            <a:xfrm>
              <a:off x="4960750" y="31183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12"/>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6"/>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42"/>
            <p:cNvSpPr/>
            <p:nvPr/>
          </p:nvSpPr>
          <p:spPr>
            <a:xfrm>
              <a:off x="5003525" y="3118350"/>
              <a:ext cx="17425" cy="47525"/>
            </a:xfrm>
            <a:custGeom>
              <a:avLst/>
              <a:gdLst/>
              <a:ahLst/>
              <a:cxnLst/>
              <a:rect l="l" t="t" r="r" b="b"/>
              <a:pathLst>
                <a:path w="697" h="1901" extrusionOk="0">
                  <a:moveTo>
                    <a:pt x="507" y="0"/>
                  </a:moveTo>
                  <a:cubicBezTo>
                    <a:pt x="475" y="127"/>
                    <a:pt x="412" y="222"/>
                    <a:pt x="348" y="285"/>
                  </a:cubicBezTo>
                  <a:cubicBezTo>
                    <a:pt x="285" y="317"/>
                    <a:pt x="158" y="349"/>
                    <a:pt x="0" y="349"/>
                  </a:cubicBezTo>
                  <a:lnTo>
                    <a:pt x="0" y="539"/>
                  </a:lnTo>
                  <a:lnTo>
                    <a:pt x="443" y="539"/>
                  </a:lnTo>
                  <a:lnTo>
                    <a:pt x="443"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42"/>
            <p:cNvSpPr/>
            <p:nvPr/>
          </p:nvSpPr>
          <p:spPr>
            <a:xfrm>
              <a:off x="5036775" y="31183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12"/>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6"/>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42"/>
            <p:cNvSpPr/>
            <p:nvPr/>
          </p:nvSpPr>
          <p:spPr>
            <a:xfrm>
              <a:off x="4883975" y="31856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44"/>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5"/>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42"/>
            <p:cNvSpPr/>
            <p:nvPr/>
          </p:nvSpPr>
          <p:spPr>
            <a:xfrm>
              <a:off x="4926725" y="3185650"/>
              <a:ext cx="17425" cy="47525"/>
            </a:xfrm>
            <a:custGeom>
              <a:avLst/>
              <a:gdLst/>
              <a:ahLst/>
              <a:cxnLst/>
              <a:rect l="l" t="t" r="r" b="b"/>
              <a:pathLst>
                <a:path w="697" h="1901" extrusionOk="0">
                  <a:moveTo>
                    <a:pt x="507" y="0"/>
                  </a:moveTo>
                  <a:cubicBezTo>
                    <a:pt x="475" y="159"/>
                    <a:pt x="444" y="254"/>
                    <a:pt x="380" y="285"/>
                  </a:cubicBezTo>
                  <a:cubicBezTo>
                    <a:pt x="285" y="317"/>
                    <a:pt x="190" y="349"/>
                    <a:pt x="0" y="380"/>
                  </a:cubicBezTo>
                  <a:lnTo>
                    <a:pt x="0" y="539"/>
                  </a:lnTo>
                  <a:lnTo>
                    <a:pt x="444" y="539"/>
                  </a:lnTo>
                  <a:lnTo>
                    <a:pt x="444"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42"/>
            <p:cNvSpPr/>
            <p:nvPr/>
          </p:nvSpPr>
          <p:spPr>
            <a:xfrm>
              <a:off x="4960750" y="31856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44"/>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5"/>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42"/>
            <p:cNvSpPr/>
            <p:nvPr/>
          </p:nvSpPr>
          <p:spPr>
            <a:xfrm>
              <a:off x="5003525" y="3185650"/>
              <a:ext cx="17425" cy="47525"/>
            </a:xfrm>
            <a:custGeom>
              <a:avLst/>
              <a:gdLst/>
              <a:ahLst/>
              <a:cxnLst/>
              <a:rect l="l" t="t" r="r" b="b"/>
              <a:pathLst>
                <a:path w="697" h="1901" extrusionOk="0">
                  <a:moveTo>
                    <a:pt x="507" y="0"/>
                  </a:moveTo>
                  <a:cubicBezTo>
                    <a:pt x="475" y="159"/>
                    <a:pt x="412" y="254"/>
                    <a:pt x="348" y="285"/>
                  </a:cubicBezTo>
                  <a:cubicBezTo>
                    <a:pt x="285" y="317"/>
                    <a:pt x="158" y="349"/>
                    <a:pt x="0" y="380"/>
                  </a:cubicBezTo>
                  <a:lnTo>
                    <a:pt x="0" y="539"/>
                  </a:lnTo>
                  <a:lnTo>
                    <a:pt x="443" y="539"/>
                  </a:lnTo>
                  <a:lnTo>
                    <a:pt x="443"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42"/>
            <p:cNvSpPr/>
            <p:nvPr/>
          </p:nvSpPr>
          <p:spPr>
            <a:xfrm>
              <a:off x="5036775" y="31856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44"/>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5"/>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42"/>
            <p:cNvSpPr/>
            <p:nvPr/>
          </p:nvSpPr>
          <p:spPr>
            <a:xfrm>
              <a:off x="3240350" y="2719325"/>
              <a:ext cx="1123475" cy="880425"/>
            </a:xfrm>
            <a:custGeom>
              <a:avLst/>
              <a:gdLst/>
              <a:ahLst/>
              <a:cxnLst/>
              <a:rect l="l" t="t" r="r" b="b"/>
              <a:pathLst>
                <a:path w="44939" h="35217" extrusionOk="0">
                  <a:moveTo>
                    <a:pt x="1679" y="0"/>
                  </a:moveTo>
                  <a:cubicBezTo>
                    <a:pt x="760" y="0"/>
                    <a:pt x="0" y="760"/>
                    <a:pt x="0" y="1679"/>
                  </a:cubicBezTo>
                  <a:lnTo>
                    <a:pt x="0" y="33538"/>
                  </a:lnTo>
                  <a:cubicBezTo>
                    <a:pt x="0" y="34456"/>
                    <a:pt x="728" y="35216"/>
                    <a:pt x="1679" y="35216"/>
                  </a:cubicBezTo>
                  <a:lnTo>
                    <a:pt x="43260" y="35216"/>
                  </a:lnTo>
                  <a:cubicBezTo>
                    <a:pt x="44178" y="35216"/>
                    <a:pt x="44939" y="34456"/>
                    <a:pt x="44939" y="33538"/>
                  </a:cubicBezTo>
                  <a:lnTo>
                    <a:pt x="44939" y="1679"/>
                  </a:lnTo>
                  <a:cubicBezTo>
                    <a:pt x="44939" y="760"/>
                    <a:pt x="44178" y="0"/>
                    <a:pt x="432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42"/>
            <p:cNvSpPr/>
            <p:nvPr/>
          </p:nvSpPr>
          <p:spPr>
            <a:xfrm>
              <a:off x="3321100" y="2791375"/>
              <a:ext cx="961975" cy="737900"/>
            </a:xfrm>
            <a:custGeom>
              <a:avLst/>
              <a:gdLst/>
              <a:ahLst/>
              <a:cxnLst/>
              <a:rect l="l" t="t" r="r" b="b"/>
              <a:pathLst>
                <a:path w="38479" h="29516" extrusionOk="0">
                  <a:moveTo>
                    <a:pt x="1805" y="0"/>
                  </a:moveTo>
                  <a:cubicBezTo>
                    <a:pt x="887" y="0"/>
                    <a:pt x="0" y="634"/>
                    <a:pt x="0" y="1520"/>
                  </a:cubicBezTo>
                  <a:lnTo>
                    <a:pt x="0" y="27805"/>
                  </a:lnTo>
                  <a:cubicBezTo>
                    <a:pt x="0" y="28724"/>
                    <a:pt x="887" y="29516"/>
                    <a:pt x="1805" y="29516"/>
                  </a:cubicBezTo>
                  <a:lnTo>
                    <a:pt x="36800" y="29516"/>
                  </a:lnTo>
                  <a:cubicBezTo>
                    <a:pt x="37718" y="29516"/>
                    <a:pt x="38478" y="28724"/>
                    <a:pt x="38478" y="27805"/>
                  </a:cubicBezTo>
                  <a:lnTo>
                    <a:pt x="38478" y="1520"/>
                  </a:lnTo>
                  <a:cubicBezTo>
                    <a:pt x="38478" y="634"/>
                    <a:pt x="37718" y="0"/>
                    <a:pt x="3680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42"/>
            <p:cNvSpPr/>
            <p:nvPr/>
          </p:nvSpPr>
          <p:spPr>
            <a:xfrm>
              <a:off x="3321100" y="2795325"/>
              <a:ext cx="948500" cy="730000"/>
            </a:xfrm>
            <a:custGeom>
              <a:avLst/>
              <a:gdLst/>
              <a:ahLst/>
              <a:cxnLst/>
              <a:rect l="l" t="t" r="r" b="b"/>
              <a:pathLst>
                <a:path w="37940" h="29200" extrusionOk="0">
                  <a:moveTo>
                    <a:pt x="697" y="0"/>
                  </a:moveTo>
                  <a:cubicBezTo>
                    <a:pt x="285" y="286"/>
                    <a:pt x="0" y="697"/>
                    <a:pt x="0" y="1204"/>
                  </a:cubicBezTo>
                  <a:lnTo>
                    <a:pt x="0" y="27489"/>
                  </a:lnTo>
                  <a:cubicBezTo>
                    <a:pt x="0" y="28407"/>
                    <a:pt x="887" y="29199"/>
                    <a:pt x="1805" y="29199"/>
                  </a:cubicBezTo>
                  <a:lnTo>
                    <a:pt x="36800" y="29199"/>
                  </a:lnTo>
                  <a:cubicBezTo>
                    <a:pt x="37243" y="29199"/>
                    <a:pt x="37623" y="29009"/>
                    <a:pt x="37940" y="28724"/>
                  </a:cubicBezTo>
                  <a:lnTo>
                    <a:pt x="697"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42"/>
            <p:cNvSpPr/>
            <p:nvPr/>
          </p:nvSpPr>
          <p:spPr>
            <a:xfrm>
              <a:off x="3116050" y="3488875"/>
              <a:ext cx="1393450" cy="128275"/>
            </a:xfrm>
            <a:custGeom>
              <a:avLst/>
              <a:gdLst/>
              <a:ahLst/>
              <a:cxnLst/>
              <a:rect l="l" t="t" r="r" b="b"/>
              <a:pathLst>
                <a:path w="55738" h="5131" extrusionOk="0">
                  <a:moveTo>
                    <a:pt x="0" y="0"/>
                  </a:moveTo>
                  <a:cubicBezTo>
                    <a:pt x="0" y="4972"/>
                    <a:pt x="5067" y="5131"/>
                    <a:pt x="5067" y="5131"/>
                  </a:cubicBezTo>
                  <a:lnTo>
                    <a:pt x="50639" y="5131"/>
                  </a:lnTo>
                  <a:cubicBezTo>
                    <a:pt x="50639" y="5131"/>
                    <a:pt x="55738" y="4972"/>
                    <a:pt x="5573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8" name="Google Shape;5138;p42"/>
          <p:cNvSpPr txBox="1"/>
          <p:nvPr/>
        </p:nvSpPr>
        <p:spPr>
          <a:xfrm>
            <a:off x="2488458" y="382776"/>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latin typeface="Fira Sans Medium"/>
                <a:ea typeface="Fira Sans Medium"/>
                <a:cs typeface="Fira Sans Medium"/>
                <a:sym typeface="Fira Sans Medium"/>
              </a:rPr>
              <a:t>c. Why do Residual Networks work?</a:t>
            </a:r>
            <a:endParaRPr sz="2500" dirty="0">
              <a:latin typeface="Fira Sans Medium"/>
              <a:ea typeface="Fira Sans Medium"/>
              <a:cs typeface="Fira Sans Medium"/>
              <a:sym typeface="Fira Sans Medium"/>
            </a:endParaRPr>
          </a:p>
        </p:txBody>
      </p:sp>
      <p:sp>
        <p:nvSpPr>
          <p:cNvPr id="5145" name="Google Shape;5145;p42"/>
          <p:cNvSpPr txBox="1"/>
          <p:nvPr/>
        </p:nvSpPr>
        <p:spPr>
          <a:xfrm>
            <a:off x="4623405" y="1341905"/>
            <a:ext cx="4491069" cy="153376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sz="1800" dirty="0">
              <a:latin typeface="Fira Sans "/>
              <a:ea typeface="Fira Sans Medium"/>
              <a:cs typeface="Fira Sans Medium"/>
              <a:sym typeface="Fira Sans Medium"/>
            </a:endParaRPr>
          </a:p>
        </p:txBody>
      </p:sp>
      <p:sp>
        <p:nvSpPr>
          <p:cNvPr id="5149" name="Google Shape;5149;p42"/>
          <p:cNvSpPr txBox="1"/>
          <p:nvPr/>
        </p:nvSpPr>
        <p:spPr>
          <a:xfrm>
            <a:off x="4623405" y="2756374"/>
            <a:ext cx="4491069" cy="147732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latin typeface="Fira Sans "/>
                <a:ea typeface="Fira Sans Medium"/>
                <a:cs typeface="Fira Sans Medium"/>
                <a:sym typeface="Fira Sans Medium"/>
              </a:rPr>
              <a:t>- By using shortcut connections, we can prevent the vanishing gradient problem, leading to more effective neural network training and improved model accuracy.</a:t>
            </a:r>
            <a:endParaRPr sz="1800" dirty="0">
              <a:latin typeface="Fira Sans "/>
              <a:ea typeface="Fira Sans Medium"/>
              <a:cs typeface="Fira Sans Medium"/>
              <a:sym typeface="Fira Sans Medium"/>
            </a:endParaRPr>
          </a:p>
        </p:txBody>
      </p:sp>
      <p:sp>
        <p:nvSpPr>
          <p:cNvPr id="3" name="TextBox 2">
            <a:extLst>
              <a:ext uri="{FF2B5EF4-FFF2-40B4-BE49-F238E27FC236}">
                <a16:creationId xmlns:a16="http://schemas.microsoft.com/office/drawing/2014/main" id="{42D44E47-480A-8EEA-9689-9021B26010AE}"/>
              </a:ext>
            </a:extLst>
          </p:cNvPr>
          <p:cNvSpPr txBox="1"/>
          <p:nvPr/>
        </p:nvSpPr>
        <p:spPr>
          <a:xfrm>
            <a:off x="4615427" y="1378562"/>
            <a:ext cx="4474141" cy="1477328"/>
          </a:xfrm>
          <a:prstGeom prst="rect">
            <a:avLst/>
          </a:prstGeom>
          <a:noFill/>
        </p:spPr>
        <p:txBody>
          <a:bodyPr wrap="square">
            <a:spAutoFit/>
          </a:bodyPr>
          <a:lstStyle/>
          <a:p>
            <a:pPr marL="0" lvl="0" indent="0" rtl="0">
              <a:spcBef>
                <a:spcPts val="0"/>
              </a:spcBef>
              <a:spcAft>
                <a:spcPts val="0"/>
              </a:spcAft>
              <a:buNone/>
            </a:pPr>
            <a:r>
              <a:rPr lang="en-US" sz="1800" dirty="0">
                <a:latin typeface="Fira Sans "/>
                <a:ea typeface="Fira Sans Medium"/>
                <a:cs typeface="Fira Sans Medium"/>
                <a:sym typeface="Fira Sans Medium"/>
              </a:rPr>
              <a:t>- When constructing increasingly deeper neural networks, the gradients in the deeper layers can become extremely small, eventually approaching zero (the vanishing gradient problem)</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B955B4-5563-8C3C-79E9-17C4B68561CC}"/>
                  </a:ext>
                </a:extLst>
              </p:cNvPr>
              <p:cNvSpPr txBox="1"/>
              <p:nvPr/>
            </p:nvSpPr>
            <p:spPr>
              <a:xfrm>
                <a:off x="206084" y="898278"/>
                <a:ext cx="8826661" cy="2429896"/>
              </a:xfrm>
              <a:prstGeom prst="rect">
                <a:avLst/>
              </a:prstGeom>
              <a:noFill/>
            </p:spPr>
            <p:txBody>
              <a:bodyPr wrap="square" rtlCol="0">
                <a:spAutoFit/>
              </a:bodyPr>
              <a:lstStyle/>
              <a:p>
                <a:pPr marL="114300">
                  <a:lnSpc>
                    <a:spcPct val="105000"/>
                  </a:lnSpc>
                  <a:spcAft>
                    <a:spcPts val="600"/>
                  </a:spcAft>
                  <a:buClr>
                    <a:schemeClr val="dk2"/>
                  </a:buClr>
                  <a:buSzPts val="1800"/>
                </a:pPr>
                <a:r>
                  <a:rPr lang="en-US" sz="1800" b="1" i="0" u="none" strike="noStrike" cap="none" dirty="0">
                    <a:solidFill>
                      <a:schemeClr val="tx1"/>
                    </a:solidFill>
                    <a:latin typeface="Arial"/>
                    <a:ea typeface="Arial"/>
                    <a:cs typeface="Arial"/>
                    <a:sym typeface="Arial"/>
                  </a:rPr>
                  <a:t>a,</a:t>
                </a:r>
                <a:r>
                  <a:rPr lang="vi-VN" sz="1800" b="1" u="none" strike="noStrike" dirty="0">
                    <a:solidFill>
                      <a:schemeClr val="tx1"/>
                    </a:solidFill>
                    <a:effectLst/>
                    <a:latin typeface="Arial" panose="020B0604020202020204" pitchFamily="34" charset="0"/>
                    <a:ea typeface="Arial" panose="020B0604020202020204" pitchFamily="34" charset="0"/>
                  </a:rPr>
                  <a:t> </a:t>
                </a:r>
                <a:r>
                  <a:rPr lang="vi-VN" sz="1800" b="1" u="none" strike="noStrike" dirty="0">
                    <a:solidFill>
                      <a:schemeClr val="tx1"/>
                    </a:solidFill>
                    <a:effectLst/>
                    <a:latin typeface="Fira Sans" panose="020B0503050000020004" pitchFamily="34" charset="0"/>
                    <a:ea typeface="Arial" panose="020B0604020202020204" pitchFamily="34" charset="0"/>
                  </a:rPr>
                  <a:t>Depthwise Separable Convolutions</a:t>
                </a:r>
                <a:endParaRPr lang="en-US" sz="1800" b="1" i="0" u="none" strike="noStrike" cap="none" dirty="0">
                  <a:solidFill>
                    <a:schemeClr val="tx1"/>
                  </a:solidFill>
                  <a:latin typeface="Fira Sans" panose="020B0503050000020004" pitchFamily="34" charset="0"/>
                  <a:sym typeface="Arial"/>
                </a:endParaRPr>
              </a:p>
              <a:p>
                <a:pPr marL="457200" indent="-342900" algn="just">
                  <a:lnSpc>
                    <a:spcPct val="105000"/>
                  </a:lnSpc>
                  <a:spcAft>
                    <a:spcPts val="600"/>
                  </a:spcAft>
                  <a:buClr>
                    <a:schemeClr val="dk2"/>
                  </a:buClr>
                  <a:buSzPts val="1800"/>
                  <a:buFont typeface="Arial"/>
                  <a:buChar char="●"/>
                </a:pPr>
                <a:r>
                  <a:rPr lang="en-US" sz="1800" dirty="0">
                    <a:solidFill>
                      <a:schemeClr val="tx1"/>
                    </a:solidFill>
                    <a:latin typeface="Fira Sans" panose="020B0503050000020004" pitchFamily="34" charset="0"/>
                  </a:rPr>
                  <a:t>Standard convolutions have the computational cost of:  </a:t>
                </a:r>
                <a14:m>
                  <m:oMath xmlns:m="http://schemas.openxmlformats.org/officeDocument/2006/math">
                    <m:sSub>
                      <m:sSubPr>
                        <m:ctrlPr>
                          <a:rPr lang="en-US" sz="1800" b="0" i="1" u="none" strike="noStrike" cap="none" smtClean="0">
                            <a:solidFill>
                              <a:schemeClr val="tx1"/>
                            </a:solidFill>
                            <a:latin typeface="Cambria Math" panose="02040503050406030204" pitchFamily="18" charset="0"/>
                            <a:sym typeface="Arial"/>
                          </a:rPr>
                        </m:ctrlPr>
                      </m:sSubPr>
                      <m:e>
                        <m:sSub>
                          <m:sSubPr>
                            <m:ctrlPr>
                              <a:rPr lang="en-US" sz="1800" b="0" i="1" u="none" strike="noStrike" cap="none" smtClean="0">
                                <a:solidFill>
                                  <a:schemeClr val="tx1"/>
                                </a:solidFill>
                                <a:latin typeface="Cambria Math" panose="02040503050406030204" pitchFamily="18" charset="0"/>
                                <a:sym typeface="Arial"/>
                              </a:rPr>
                            </m:ctrlPr>
                          </m:sSubPr>
                          <m:e>
                            <m:r>
                              <a:rPr lang="en-US" sz="1800" b="0" i="1" u="none" strike="noStrike" cap="none" smtClean="0">
                                <a:solidFill>
                                  <a:schemeClr val="tx1"/>
                                </a:solidFill>
                                <a:latin typeface="Cambria Math" panose="02040503050406030204" pitchFamily="18" charset="0"/>
                                <a:sym typeface="Arial"/>
                              </a:rPr>
                              <m:t>𝐷</m:t>
                            </m:r>
                          </m:e>
                          <m:sub>
                            <m:r>
                              <a:rPr lang="en-US" sz="1800" b="0" i="1" u="none" strike="noStrike" cap="none" smtClean="0">
                                <a:solidFill>
                                  <a:schemeClr val="tx1"/>
                                </a:solidFill>
                                <a:latin typeface="Cambria Math" panose="02040503050406030204" pitchFamily="18" charset="0"/>
                                <a:sym typeface="Arial"/>
                              </a:rPr>
                              <m:t>𝑘</m:t>
                            </m:r>
                          </m:sub>
                        </m:sSub>
                      </m:e>
                      <m:sub>
                        <m:r>
                          <a:rPr lang="en-US" sz="1800" b="0" i="0" u="none" strike="noStrike" cap="none" smtClean="0">
                            <a:solidFill>
                              <a:schemeClr val="tx1"/>
                            </a:solidFill>
                            <a:latin typeface="Cambria Math" panose="02040503050406030204" pitchFamily="18" charset="0"/>
                            <a:sym typeface="Arial"/>
                          </a:rPr>
                          <m:t>  </m:t>
                        </m:r>
                        <m:r>
                          <a:rPr lang="en-US" sz="1800" b="0" i="0" u="none" strike="noStrike" cap="none">
                            <a:solidFill>
                              <a:schemeClr val="tx1"/>
                            </a:solidFill>
                            <a:latin typeface="Cambria Math" panose="02040503050406030204" pitchFamily="18" charset="0"/>
                            <a:sym typeface="Arial"/>
                          </a:rPr>
                          <m:t> </m:t>
                        </m:r>
                      </m:sub>
                    </m:sSub>
                    <m:r>
                      <a:rPr lang="en-US" sz="1800" b="0" i="1" u="none" strike="noStrike" cap="none" smtClean="0">
                        <a:solidFill>
                          <a:schemeClr val="tx1"/>
                        </a:solidFill>
                        <a:latin typeface="Cambria Math" panose="02040503050406030204" pitchFamily="18" charset="0"/>
                        <a:sym typeface="Arial"/>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𝑘</m:t>
                        </m:r>
                      </m:sub>
                    </m:sSub>
                    <m:r>
                      <a:rPr lang="en-US" sz="1800" b="0" i="1" smtClean="0">
                        <a:solidFill>
                          <a:schemeClr val="tx1"/>
                        </a:solidFill>
                        <a:latin typeface="Cambria Math" panose="02040503050406030204" pitchFamily="18" charset="0"/>
                      </a:rPr>
                      <m:t> .  </m:t>
                    </m:r>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𝑁</m:t>
                    </m:r>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b="0" i="1" smtClean="0">
                            <a:solidFill>
                              <a:schemeClr val="tx1"/>
                            </a:solidFill>
                            <a:latin typeface="Cambria Math" panose="02040503050406030204" pitchFamily="18" charset="0"/>
                          </a:rPr>
                          <m:t>𝐹</m:t>
                        </m:r>
                      </m:sub>
                    </m:sSub>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b="0" i="1" smtClean="0">
                            <a:solidFill>
                              <a:schemeClr val="tx1"/>
                            </a:solidFill>
                            <a:latin typeface="Cambria Math" panose="02040503050406030204" pitchFamily="18" charset="0"/>
                          </a:rPr>
                          <m:t>𝐹</m:t>
                        </m:r>
                      </m:sub>
                    </m:sSub>
                  </m:oMath>
                </a14:m>
                <a:endParaRPr lang="en-US" sz="1800" dirty="0">
                  <a:solidFill>
                    <a:schemeClr val="tx1"/>
                  </a:solidFill>
                  <a:latin typeface="Fira Sans" panose="020B0503050000020004" pitchFamily="34" charset="0"/>
                </a:endParaRPr>
              </a:p>
              <a:p>
                <a:pPr marL="457200" indent="-342900" algn="just">
                  <a:lnSpc>
                    <a:spcPct val="105000"/>
                  </a:lnSpc>
                  <a:spcAft>
                    <a:spcPts val="600"/>
                  </a:spcAft>
                  <a:buClr>
                    <a:schemeClr val="dk2"/>
                  </a:buClr>
                  <a:buSzPts val="1800"/>
                  <a:buFont typeface="Arial"/>
                  <a:buChar char="●"/>
                </a:pPr>
                <a:r>
                  <a:rPr lang="en-US" sz="1800" b="0" i="0" u="none" strike="noStrike" cap="none" dirty="0">
                    <a:solidFill>
                      <a:schemeClr val="tx1"/>
                    </a:solidFill>
                    <a:latin typeface="Fira Sans" panose="020B0503050000020004" pitchFamily="34" charset="0"/>
                    <a:sym typeface="Arial"/>
                  </a:rPr>
                  <a:t>Where</a:t>
                </a:r>
                <a:r>
                  <a:rPr lang="en-US" sz="1800" dirty="0">
                    <a:solidFill>
                      <a:schemeClr val="tx1"/>
                    </a:solidFill>
                    <a:latin typeface="Fira Sans" panose="020B0503050000020004" pitchFamily="34" charset="0"/>
                  </a:rPr>
                  <a:t>: </a:t>
                </a:r>
                <a:r>
                  <a:rPr lang="vi-VN" sz="1800" u="none" strike="noStrike" dirty="0">
                    <a:solidFill>
                      <a:schemeClr val="tx1"/>
                    </a:solidFill>
                    <a:effectLst/>
                    <a:latin typeface="Fira Sans" panose="020B0503050000020004" pitchFamily="34" charset="0"/>
                    <a:ea typeface="Arial" panose="020B0604020202020204" pitchFamily="34" charset="0"/>
                  </a:rPr>
                  <a:t>M, N is the input</a:t>
                </a:r>
                <a:r>
                  <a:rPr lang="en-US" sz="1800" u="none" strike="noStrike" dirty="0">
                    <a:solidFill>
                      <a:schemeClr val="tx1"/>
                    </a:solidFill>
                    <a:effectLst/>
                    <a:latin typeface="Fira Sans" panose="020B0503050000020004" pitchFamily="34" charset="0"/>
                    <a:ea typeface="Arial" panose="020B0604020202020204" pitchFamily="34" charset="0"/>
                  </a:rPr>
                  <a:t>,</a:t>
                </a:r>
                <a:r>
                  <a:rPr lang="vi-VN" sz="1800" u="none" strike="noStrike" dirty="0">
                    <a:solidFill>
                      <a:schemeClr val="tx1"/>
                    </a:solidFill>
                    <a:effectLst/>
                    <a:latin typeface="Fira Sans" panose="020B0503050000020004" pitchFamily="34" charset="0"/>
                    <a:ea typeface="Arial" panose="020B0604020202020204" pitchFamily="34" charset="0"/>
                  </a:rPr>
                  <a:t> output channels</a:t>
                </a:r>
                <a:r>
                  <a:rPr lang="en-US" sz="1800" u="none" strike="noStrike" dirty="0">
                    <a:solidFill>
                      <a:schemeClr val="tx1"/>
                    </a:solidFill>
                    <a:effectLst/>
                    <a:latin typeface="Fira Sans" panose="020B0503050000020004" pitchFamily="34" charset="0"/>
                    <a:ea typeface="Arial" panose="020B0604020202020204" pitchFamily="34" charset="0"/>
                  </a:rPr>
                  <a:t> and </a:t>
                </a:r>
                <a14:m>
                  <m:oMath xmlns:m="http://schemas.openxmlformats.org/officeDocument/2006/math">
                    <m:sSub>
                      <m:sSubPr>
                        <m:ctrlPr>
                          <a:rPr lang="en-US" sz="1800" b="0" i="1" u="none" strike="noStrike" cap="none" smtClean="0">
                            <a:solidFill>
                              <a:schemeClr val="tx1"/>
                            </a:solidFill>
                            <a:latin typeface="Cambria Math" panose="02040503050406030204" pitchFamily="18" charset="0"/>
                            <a:sym typeface="Arial"/>
                          </a:rPr>
                        </m:ctrlPr>
                      </m:sSubPr>
                      <m:e>
                        <m:sSub>
                          <m:sSubPr>
                            <m:ctrlPr>
                              <a:rPr lang="en-US" sz="1800" b="0" i="1" u="none" strike="noStrike" cap="none" smtClean="0">
                                <a:solidFill>
                                  <a:schemeClr val="tx1"/>
                                </a:solidFill>
                                <a:latin typeface="Cambria Math" panose="02040503050406030204" pitchFamily="18" charset="0"/>
                                <a:sym typeface="Arial"/>
                              </a:rPr>
                            </m:ctrlPr>
                          </m:sSubPr>
                          <m:e>
                            <m:r>
                              <a:rPr lang="en-US" sz="1800" b="0" i="1" u="none" strike="noStrike" cap="none" smtClean="0">
                                <a:solidFill>
                                  <a:schemeClr val="tx1"/>
                                </a:solidFill>
                                <a:latin typeface="Cambria Math" panose="02040503050406030204" pitchFamily="18" charset="0"/>
                                <a:sym typeface="Arial"/>
                              </a:rPr>
                              <m:t>𝐷</m:t>
                            </m:r>
                          </m:e>
                          <m:sub>
                            <m:r>
                              <a:rPr lang="en-US" sz="1800" b="0" i="1" u="none" strike="noStrike" cap="none" smtClean="0">
                                <a:solidFill>
                                  <a:schemeClr val="tx1"/>
                                </a:solidFill>
                                <a:latin typeface="Cambria Math" panose="02040503050406030204" pitchFamily="18" charset="0"/>
                                <a:sym typeface="Arial"/>
                              </a:rPr>
                              <m:t>𝑘</m:t>
                            </m:r>
                          </m:sub>
                        </m:sSub>
                      </m:e>
                      <m:sub>
                        <m:r>
                          <a:rPr lang="en-US" sz="1800" b="0" i="0" u="none" strike="noStrike" cap="none" smtClean="0">
                            <a:solidFill>
                              <a:schemeClr val="tx1"/>
                            </a:solidFill>
                            <a:latin typeface="Cambria Math" panose="02040503050406030204" pitchFamily="18" charset="0"/>
                            <a:sym typeface="Arial"/>
                          </a:rPr>
                          <m:t>  </m:t>
                        </m:r>
                        <m:r>
                          <a:rPr lang="en-US" sz="1800" b="0" i="0" u="none" strike="noStrike" cap="none">
                            <a:solidFill>
                              <a:schemeClr val="tx1"/>
                            </a:solidFill>
                            <a:latin typeface="Cambria Math" panose="02040503050406030204" pitchFamily="18" charset="0"/>
                            <a:sym typeface="Arial"/>
                          </a:rPr>
                          <m:t> </m:t>
                        </m:r>
                      </m:sub>
                    </m:sSub>
                    <m:r>
                      <a:rPr lang="en-US" sz="1800" b="0" i="1" u="none" strike="noStrike" cap="none" smtClean="0">
                        <a:solidFill>
                          <a:schemeClr val="tx1"/>
                        </a:solidFill>
                        <a:latin typeface="Cambria Math" panose="02040503050406030204" pitchFamily="18" charset="0"/>
                        <a:sym typeface="Arial"/>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𝑘</m:t>
                        </m:r>
                      </m:sub>
                    </m:sSub>
                    <m:r>
                      <a:rPr lang="en-US" sz="1800" i="1">
                        <a:solidFill>
                          <a:schemeClr val="tx1"/>
                        </a:solidFill>
                        <a:latin typeface="Cambria Math" panose="02040503050406030204" pitchFamily="18" charset="0"/>
                      </a:rPr>
                      <m:t> </m:t>
                    </m:r>
                  </m:oMath>
                </a14:m>
                <a:r>
                  <a:rPr lang="vi-VN" sz="1800" u="none" strike="noStrike" dirty="0">
                    <a:solidFill>
                      <a:schemeClr val="tx1"/>
                    </a:solidFill>
                    <a:effectLst/>
                    <a:latin typeface="Fira Sans" panose="020B0503050000020004" pitchFamily="34" charset="0"/>
                    <a:ea typeface="Arial" panose="020B0604020202020204" pitchFamily="34" charset="0"/>
                  </a:rPr>
                  <a:t>is the kernel size and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𝐹</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𝐹</m:t>
                        </m:r>
                      </m:sub>
                    </m:sSub>
                    <m:r>
                      <a:rPr lang="en-US" sz="1800" i="1">
                        <a:solidFill>
                          <a:schemeClr val="tx1"/>
                        </a:solidFill>
                        <a:latin typeface="Cambria Math" panose="02040503050406030204" pitchFamily="18" charset="0"/>
                      </a:rPr>
                      <m:t> </m:t>
                    </m:r>
                  </m:oMath>
                </a14:m>
                <a:r>
                  <a:rPr lang="vi-VN" sz="1800" u="none" strike="noStrike" dirty="0">
                    <a:solidFill>
                      <a:schemeClr val="tx1"/>
                    </a:solidFill>
                    <a:effectLst/>
                    <a:latin typeface="Fira Sans" panose="020B0503050000020004" pitchFamily="34" charset="0"/>
                    <a:ea typeface="Arial" panose="020B0604020202020204" pitchFamily="34" charset="0"/>
                  </a:rPr>
                  <a:t>is the size of feature map</a:t>
                </a:r>
              </a:p>
              <a:p>
                <a:pPr marL="457200" indent="-342900">
                  <a:lnSpc>
                    <a:spcPct val="105000"/>
                  </a:lnSpc>
                  <a:spcAft>
                    <a:spcPts val="600"/>
                  </a:spcAft>
                  <a:buClr>
                    <a:schemeClr val="dk2"/>
                  </a:buClr>
                  <a:buSzPts val="1800"/>
                  <a:buFont typeface="Wingdings" panose="05000000000000000000" pitchFamily="2" charset="2"/>
                  <a:buChar char="ü"/>
                </a:pPr>
                <a:endParaRPr lang="en-US" sz="1600" b="0" i="0" u="none" strike="noStrike" cap="none" dirty="0">
                  <a:solidFill>
                    <a:schemeClr val="dk2"/>
                  </a:solidFill>
                  <a:latin typeface="Arial"/>
                  <a:ea typeface="Arial"/>
                  <a:cs typeface="Aria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latin typeface="Arial"/>
                  <a:ea typeface="Arial"/>
                  <a:cs typeface="Arial"/>
                  <a:sym typeface="Arial"/>
                </a:endParaRPr>
              </a:p>
              <a:p>
                <a:endParaRPr lang="vi-VN" dirty="0"/>
              </a:p>
            </p:txBody>
          </p:sp>
        </mc:Choice>
        <mc:Fallback xmlns="">
          <p:sp>
            <p:nvSpPr>
              <p:cNvPr id="8" name="TextBox 7">
                <a:extLst>
                  <a:ext uri="{FF2B5EF4-FFF2-40B4-BE49-F238E27FC236}">
                    <a16:creationId xmlns:a16="http://schemas.microsoft.com/office/drawing/2014/main" id="{EEB955B4-5563-8C3C-79E9-17C4B68561CC}"/>
                  </a:ext>
                </a:extLst>
              </p:cNvPr>
              <p:cNvSpPr txBox="1">
                <a:spLocks noRot="1" noChangeAspect="1" noMove="1" noResize="1" noEditPoints="1" noAdjustHandles="1" noChangeArrowheads="1" noChangeShapeType="1" noTextEdit="1"/>
              </p:cNvSpPr>
              <p:nvPr/>
            </p:nvSpPr>
            <p:spPr>
              <a:xfrm>
                <a:off x="206084" y="898278"/>
                <a:ext cx="8826661" cy="2429896"/>
              </a:xfrm>
              <a:prstGeom prst="rect">
                <a:avLst/>
              </a:prstGeom>
              <a:blipFill>
                <a:blip r:embed="rId2"/>
                <a:stretch>
                  <a:fillRect t="-1504" r="-552"/>
                </a:stretch>
              </a:blipFill>
            </p:spPr>
            <p:txBody>
              <a:bodyPr/>
              <a:lstStyle/>
              <a:p>
                <a:r>
                  <a:rPr lang="vi-VN">
                    <a:noFill/>
                  </a:rPr>
                  <a:t> </a:t>
                </a:r>
              </a:p>
            </p:txBody>
          </p:sp>
        </mc:Fallback>
      </mc:AlternateContent>
      <p:sp>
        <p:nvSpPr>
          <p:cNvPr id="9" name="Google Shape;418;p15">
            <a:extLst>
              <a:ext uri="{FF2B5EF4-FFF2-40B4-BE49-F238E27FC236}">
                <a16:creationId xmlns:a16="http://schemas.microsoft.com/office/drawing/2014/main" id="{D029B01B-DC02-DECD-81A8-6C8999774D47}"/>
              </a:ext>
            </a:extLst>
          </p:cNvPr>
          <p:cNvSpPr txBox="1"/>
          <p:nvPr/>
        </p:nvSpPr>
        <p:spPr>
          <a:xfrm>
            <a:off x="-649191" y="171342"/>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  3.2 </a:t>
            </a:r>
            <a:r>
              <a:rPr lang="vi-VN" sz="2900" b="1" dirty="0">
                <a:effectLst/>
                <a:latin typeface="Arial" panose="020B0604020202020204" pitchFamily="34" charset="0"/>
                <a:ea typeface="Arial" panose="020B0604020202020204" pitchFamily="34" charset="0"/>
              </a:rPr>
              <a:t>MobileNet_V2 Architecture</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pic>
        <p:nvPicPr>
          <p:cNvPr id="6" name="image17.png">
            <a:extLst>
              <a:ext uri="{FF2B5EF4-FFF2-40B4-BE49-F238E27FC236}">
                <a16:creationId xmlns:a16="http://schemas.microsoft.com/office/drawing/2014/main" id="{ECACA622-EAC0-1ED6-7806-C7F565D28623}"/>
              </a:ext>
            </a:extLst>
          </p:cNvPr>
          <p:cNvPicPr/>
          <p:nvPr/>
        </p:nvPicPr>
        <p:blipFill>
          <a:blip r:embed="rId3"/>
          <a:srcRect/>
          <a:stretch>
            <a:fillRect/>
          </a:stretch>
        </p:blipFill>
        <p:spPr>
          <a:xfrm>
            <a:off x="2812649" y="2571750"/>
            <a:ext cx="3613532" cy="2153920"/>
          </a:xfrm>
          <a:prstGeom prst="rect">
            <a:avLst/>
          </a:prstGeom>
          <a:ln/>
        </p:spPr>
      </p:pic>
    </p:spTree>
    <p:extLst>
      <p:ext uri="{BB962C8B-B14F-4D97-AF65-F5344CB8AC3E}">
        <p14:creationId xmlns:p14="http://schemas.microsoft.com/office/powerpoint/2010/main" val="30211843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B955B4-5563-8C3C-79E9-17C4B68561CC}"/>
                  </a:ext>
                </a:extLst>
              </p:cNvPr>
              <p:cNvSpPr txBox="1"/>
              <p:nvPr/>
            </p:nvSpPr>
            <p:spPr>
              <a:xfrm>
                <a:off x="270429" y="1109580"/>
                <a:ext cx="8406211" cy="4125360"/>
              </a:xfrm>
              <a:prstGeom prst="rect">
                <a:avLst/>
              </a:prstGeom>
              <a:noFill/>
            </p:spPr>
            <p:txBody>
              <a:bodyPr wrap="square" rtlCol="0">
                <a:spAutoFit/>
              </a:bodyPr>
              <a:lstStyle/>
              <a:p>
                <a:pPr marL="114300">
                  <a:lnSpc>
                    <a:spcPct val="105000"/>
                  </a:lnSpc>
                  <a:spcAft>
                    <a:spcPts val="600"/>
                  </a:spcAft>
                  <a:buClr>
                    <a:schemeClr val="dk2"/>
                  </a:buClr>
                  <a:buSzPts val="1800"/>
                </a:pPr>
                <a:r>
                  <a:rPr lang="en-US" sz="1800" b="1" i="0" u="none" strike="noStrike" cap="none" dirty="0">
                    <a:solidFill>
                      <a:schemeClr val="tx1"/>
                    </a:solidFill>
                    <a:latin typeface="Arial"/>
                    <a:ea typeface="Arial"/>
                    <a:cs typeface="Arial"/>
                    <a:sym typeface="Arial"/>
                  </a:rPr>
                  <a:t>a,</a:t>
                </a:r>
                <a:r>
                  <a:rPr lang="vi-VN" sz="1800" b="1" u="none" strike="noStrike" dirty="0">
                    <a:solidFill>
                      <a:schemeClr val="tx1"/>
                    </a:solidFill>
                    <a:effectLst/>
                    <a:latin typeface="Arial" panose="020B0604020202020204" pitchFamily="34" charset="0"/>
                    <a:ea typeface="Arial" panose="020B0604020202020204" pitchFamily="34" charset="0"/>
                  </a:rPr>
                  <a:t> </a:t>
                </a:r>
                <a:r>
                  <a:rPr lang="vi-VN" sz="1800" b="1" u="none" strike="noStrike" dirty="0">
                    <a:effectLst/>
                    <a:latin typeface="Fira Sans" panose="020B0503050000020004" pitchFamily="34" charset="0"/>
                    <a:ea typeface="Arial" panose="020B0604020202020204" pitchFamily="34" charset="0"/>
                  </a:rPr>
                  <a:t>Depthwise Separable Convolutions</a:t>
                </a:r>
                <a:endParaRPr lang="en-US" sz="1800" b="0" i="1" u="none" strike="noStrike" cap="none" dirty="0">
                  <a:solidFill>
                    <a:schemeClr val="dk2"/>
                  </a:solidFill>
                  <a:latin typeface="Cambria Math" panose="02040503050406030204" pitchFamily="18" charset="0"/>
                  <a:sym typeface="Arial"/>
                </a:endParaRPr>
              </a:p>
              <a:p>
                <a:pPr marL="457200" indent="-342900" algn="just">
                  <a:lnSpc>
                    <a:spcPct val="105000"/>
                  </a:lnSpc>
                  <a:spcAft>
                    <a:spcPts val="600"/>
                  </a:spcAft>
                  <a:buClr>
                    <a:schemeClr val="dk2"/>
                  </a:buClr>
                  <a:buSzPts val="1800"/>
                  <a:buFont typeface="Arial"/>
                  <a:buChar char="●"/>
                </a:pPr>
                <a:r>
                  <a:rPr lang="vi-VN" sz="1800" dirty="0">
                    <a:latin typeface="Fira Sans" panose="020B0503050000020004" pitchFamily="34" charset="0"/>
                  </a:rPr>
                  <a:t>By extracting Standard Convolutions into:</a:t>
                </a:r>
                <a:r>
                  <a:rPr lang="en-US" sz="1800" dirty="0">
                    <a:latin typeface="Fira Sans" panose="020B0503050000020004" pitchFamily="34" charset="0"/>
                  </a:rPr>
                  <a:t> </a:t>
                </a:r>
                <a14:m>
                  <m:oMath xmlns:m="http://schemas.openxmlformats.org/officeDocument/2006/math">
                    <m:sSub>
                      <m:sSubPr>
                        <m:ctrlPr>
                          <a:rPr lang="en-US" sz="1800" b="0" i="1" u="none" strike="noStrike" cap="none" smtClean="0">
                            <a:solidFill>
                              <a:schemeClr val="tx1"/>
                            </a:solidFill>
                            <a:latin typeface="Cambria Math" panose="02040503050406030204" pitchFamily="18" charset="0"/>
                            <a:sym typeface="Arial"/>
                          </a:rPr>
                        </m:ctrlPr>
                      </m:sSubPr>
                      <m:e>
                        <m:sSub>
                          <m:sSubPr>
                            <m:ctrlPr>
                              <a:rPr lang="en-US" sz="1800" b="0" i="1" u="none" strike="noStrike" cap="none" smtClean="0">
                                <a:solidFill>
                                  <a:schemeClr val="tx1"/>
                                </a:solidFill>
                                <a:latin typeface="Cambria Math" panose="02040503050406030204" pitchFamily="18" charset="0"/>
                                <a:sym typeface="Arial"/>
                              </a:rPr>
                            </m:ctrlPr>
                          </m:sSubPr>
                          <m:e>
                            <m:r>
                              <a:rPr lang="en-US" sz="1800" b="0" i="1" u="none" strike="noStrike" cap="none" smtClean="0">
                                <a:solidFill>
                                  <a:schemeClr val="tx1"/>
                                </a:solidFill>
                                <a:latin typeface="Cambria Math" panose="02040503050406030204" pitchFamily="18" charset="0"/>
                                <a:sym typeface="Arial"/>
                              </a:rPr>
                              <m:t>𝐷</m:t>
                            </m:r>
                          </m:e>
                          <m:sub>
                            <m:r>
                              <a:rPr lang="en-US" sz="1800" b="0" i="1" u="none" strike="noStrike" cap="none" smtClean="0">
                                <a:solidFill>
                                  <a:schemeClr val="tx1"/>
                                </a:solidFill>
                                <a:latin typeface="Cambria Math" panose="02040503050406030204" pitchFamily="18" charset="0"/>
                                <a:sym typeface="Arial"/>
                              </a:rPr>
                              <m:t>𝑘</m:t>
                            </m:r>
                          </m:sub>
                        </m:sSub>
                      </m:e>
                      <m:sub>
                        <m:r>
                          <a:rPr lang="en-US" sz="1800" b="0" i="0" u="none" strike="noStrike" cap="none" smtClean="0">
                            <a:solidFill>
                              <a:schemeClr val="tx1"/>
                            </a:solidFill>
                            <a:latin typeface="Cambria Math" panose="02040503050406030204" pitchFamily="18" charset="0"/>
                            <a:sym typeface="Arial"/>
                          </a:rPr>
                          <m:t>  </m:t>
                        </m:r>
                        <m:r>
                          <a:rPr lang="en-US" sz="1800" b="0" i="0" u="none" strike="noStrike" cap="none">
                            <a:solidFill>
                              <a:schemeClr val="tx1"/>
                            </a:solidFill>
                            <a:latin typeface="Cambria Math" panose="02040503050406030204" pitchFamily="18" charset="0"/>
                            <a:sym typeface="Arial"/>
                          </a:rPr>
                          <m:t> </m:t>
                        </m:r>
                      </m:sub>
                    </m:sSub>
                    <m:r>
                      <a:rPr lang="en-US" sz="1800" b="0" i="1" u="none" strike="noStrike" cap="none" smtClean="0">
                        <a:solidFill>
                          <a:schemeClr val="tx1"/>
                        </a:solidFill>
                        <a:latin typeface="Cambria Math" panose="02040503050406030204" pitchFamily="18" charset="0"/>
                        <a:sym typeface="Arial"/>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𝑘</m:t>
                        </m:r>
                      </m:sub>
                    </m:sSub>
                    <m:r>
                      <a:rPr lang="en-US" sz="1800" b="0" i="1" smtClean="0">
                        <a:solidFill>
                          <a:schemeClr val="tx1"/>
                        </a:solidFill>
                        <a:latin typeface="Cambria Math" panose="02040503050406030204" pitchFamily="18" charset="0"/>
                      </a:rPr>
                      <m:t> .  </m:t>
                    </m:r>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𝑁</m:t>
                    </m:r>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b="0" i="1" smtClean="0">
                            <a:solidFill>
                              <a:schemeClr val="tx1"/>
                            </a:solidFill>
                            <a:latin typeface="Cambria Math" panose="02040503050406030204" pitchFamily="18" charset="0"/>
                          </a:rPr>
                          <m:t>𝐹</m:t>
                        </m:r>
                      </m:sub>
                    </m:sSub>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b="0" i="1" smtClean="0">
                            <a:solidFill>
                              <a:schemeClr val="tx1"/>
                            </a:solidFill>
                            <a:latin typeface="Cambria Math" panose="02040503050406030204" pitchFamily="18" charset="0"/>
                          </a:rPr>
                          <m:t>𝐹</m:t>
                        </m:r>
                      </m:sub>
                    </m:sSub>
                    <m:r>
                      <a:rPr lang="en-US" sz="1800" b="0" i="0" smtClean="0">
                        <a:solidFill>
                          <a:schemeClr val="tx1"/>
                        </a:solidFill>
                        <a:latin typeface="Cambria Math" panose="02040503050406030204" pitchFamily="18" charset="0"/>
                      </a:rPr>
                      <m:t>  </m:t>
                    </m:r>
                  </m:oMath>
                </a14:m>
                <a:r>
                  <a:rPr lang="en-US" sz="1800" dirty="0">
                    <a:effectLst/>
                    <a:latin typeface="Fira Sans" panose="020B0503050000020004" pitchFamily="34" charset="0"/>
                    <a:ea typeface="Arial" panose="020B0604020202020204" pitchFamily="34" charset="0"/>
                  </a:rPr>
                  <a:t>a</a:t>
                </a:r>
                <a:r>
                  <a:rPr lang="vi-VN" sz="1800" dirty="0">
                    <a:effectLst/>
                    <a:latin typeface="Fira Sans" panose="020B0503050000020004" pitchFamily="34" charset="0"/>
                    <a:ea typeface="Arial" panose="020B0604020202020204" pitchFamily="34" charset="0"/>
                  </a:rPr>
                  <a:t>nd Pointwise Convolution with the cost of computation: </a:t>
                </a:r>
                <a14:m>
                  <m:oMath xmlns:m="http://schemas.openxmlformats.org/officeDocument/2006/math">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𝑁</m:t>
                    </m:r>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b="0" i="1" smtClean="0">
                            <a:solidFill>
                              <a:schemeClr val="tx1"/>
                            </a:solidFill>
                            <a:latin typeface="Cambria Math" panose="02040503050406030204" pitchFamily="18" charset="0"/>
                          </a:rPr>
                          <m:t>𝐹</m:t>
                        </m:r>
                      </m:sub>
                    </m:sSub>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b="0" i="1" smtClean="0">
                            <a:solidFill>
                              <a:schemeClr val="tx1"/>
                            </a:solidFill>
                            <a:latin typeface="Cambria Math" panose="02040503050406030204" pitchFamily="18" charset="0"/>
                          </a:rPr>
                          <m:t>𝐹</m:t>
                        </m:r>
                      </m:sub>
                    </m:sSub>
                  </m:oMath>
                </a14:m>
                <a:endParaRPr lang="en-US" sz="1800" dirty="0">
                  <a:solidFill>
                    <a:schemeClr val="dk2"/>
                  </a:solidFill>
                  <a:latin typeface="Fira Sans" panose="020B0503050000020004" pitchFamily="34" charset="0"/>
                </a:endParaRPr>
              </a:p>
              <a:p>
                <a:pPr marL="457200" indent="-342900" algn="just">
                  <a:lnSpc>
                    <a:spcPct val="105000"/>
                  </a:lnSpc>
                  <a:spcAft>
                    <a:spcPts val="600"/>
                  </a:spcAft>
                  <a:buClr>
                    <a:schemeClr val="dk2"/>
                  </a:buClr>
                  <a:buSzPts val="1800"/>
                  <a:buFont typeface="Arial"/>
                  <a:buChar char="●"/>
                </a:pPr>
                <a:r>
                  <a:rPr lang="en-US" sz="1800" b="0" i="0" u="none" strike="noStrike" cap="none" dirty="0">
                    <a:solidFill>
                      <a:schemeClr val="tx1"/>
                    </a:solidFill>
                    <a:latin typeface="Fira Sans" panose="020B0503050000020004" pitchFamily="34" charset="0"/>
                    <a:sym typeface="Arial"/>
                  </a:rPr>
                  <a:t>Where</a:t>
                </a:r>
                <a:r>
                  <a:rPr lang="en-US" sz="1800" dirty="0">
                    <a:solidFill>
                      <a:schemeClr val="tx1"/>
                    </a:solidFill>
                    <a:latin typeface="Fira Sans" panose="020B0503050000020004" pitchFamily="34" charset="0"/>
                  </a:rPr>
                  <a:t>: </a:t>
                </a:r>
                <a:r>
                  <a:rPr lang="vi-VN" sz="1800" u="none" strike="noStrike" dirty="0">
                    <a:effectLst/>
                    <a:latin typeface="Fira Sans" panose="020B0503050000020004" pitchFamily="34" charset="0"/>
                    <a:ea typeface="Arial" panose="020B0604020202020204" pitchFamily="34" charset="0"/>
                  </a:rPr>
                  <a:t>M, N is the input</a:t>
                </a:r>
                <a:r>
                  <a:rPr lang="en-US" sz="1800" u="none" strike="noStrike" dirty="0">
                    <a:effectLst/>
                    <a:latin typeface="Fira Sans" panose="020B0503050000020004" pitchFamily="34" charset="0"/>
                    <a:ea typeface="Arial" panose="020B0604020202020204" pitchFamily="34" charset="0"/>
                  </a:rPr>
                  <a:t>,</a:t>
                </a:r>
                <a:r>
                  <a:rPr lang="vi-VN" sz="1800" u="none" strike="noStrike" dirty="0">
                    <a:effectLst/>
                    <a:latin typeface="Fira Sans" panose="020B0503050000020004" pitchFamily="34" charset="0"/>
                    <a:ea typeface="Arial" panose="020B0604020202020204" pitchFamily="34" charset="0"/>
                  </a:rPr>
                  <a:t> output channels</a:t>
                </a:r>
                <a:r>
                  <a:rPr lang="en-US" sz="1800" u="none" strike="noStrike" dirty="0">
                    <a:effectLst/>
                    <a:latin typeface="Fira Sans" panose="020B0503050000020004" pitchFamily="34" charset="0"/>
                    <a:ea typeface="Arial" panose="020B0604020202020204" pitchFamily="34" charset="0"/>
                  </a:rPr>
                  <a:t> and </a:t>
                </a:r>
                <a14:m>
                  <m:oMath xmlns:m="http://schemas.openxmlformats.org/officeDocument/2006/math">
                    <m:sSub>
                      <m:sSubPr>
                        <m:ctrlPr>
                          <a:rPr lang="en-US" sz="1800" b="0" i="1" u="none" strike="noStrike" cap="none" smtClean="0">
                            <a:solidFill>
                              <a:schemeClr val="tx1"/>
                            </a:solidFill>
                            <a:latin typeface="Cambria Math" panose="02040503050406030204" pitchFamily="18" charset="0"/>
                            <a:sym typeface="Arial"/>
                          </a:rPr>
                        </m:ctrlPr>
                      </m:sSubPr>
                      <m:e>
                        <m:sSub>
                          <m:sSubPr>
                            <m:ctrlPr>
                              <a:rPr lang="en-US" sz="1800" b="0" i="1" u="none" strike="noStrike" cap="none" smtClean="0">
                                <a:solidFill>
                                  <a:schemeClr val="tx1"/>
                                </a:solidFill>
                                <a:latin typeface="Cambria Math" panose="02040503050406030204" pitchFamily="18" charset="0"/>
                                <a:sym typeface="Arial"/>
                              </a:rPr>
                            </m:ctrlPr>
                          </m:sSubPr>
                          <m:e>
                            <m:r>
                              <a:rPr lang="en-US" sz="1800" b="0" i="1" u="none" strike="noStrike" cap="none" smtClean="0">
                                <a:solidFill>
                                  <a:schemeClr val="tx1"/>
                                </a:solidFill>
                                <a:latin typeface="Cambria Math" panose="02040503050406030204" pitchFamily="18" charset="0"/>
                                <a:sym typeface="Arial"/>
                              </a:rPr>
                              <m:t>𝐷</m:t>
                            </m:r>
                          </m:e>
                          <m:sub>
                            <m:r>
                              <a:rPr lang="en-US" sz="1800" b="0" i="1" u="none" strike="noStrike" cap="none" smtClean="0">
                                <a:solidFill>
                                  <a:schemeClr val="tx1"/>
                                </a:solidFill>
                                <a:latin typeface="Cambria Math" panose="02040503050406030204" pitchFamily="18" charset="0"/>
                                <a:sym typeface="Arial"/>
                              </a:rPr>
                              <m:t>𝑘</m:t>
                            </m:r>
                          </m:sub>
                        </m:sSub>
                      </m:e>
                      <m:sub>
                        <m:r>
                          <a:rPr lang="en-US" sz="1800" b="0" i="0" u="none" strike="noStrike" cap="none" smtClean="0">
                            <a:solidFill>
                              <a:schemeClr val="tx1"/>
                            </a:solidFill>
                            <a:latin typeface="Cambria Math" panose="02040503050406030204" pitchFamily="18" charset="0"/>
                            <a:sym typeface="Arial"/>
                          </a:rPr>
                          <m:t>  </m:t>
                        </m:r>
                        <m:r>
                          <a:rPr lang="en-US" sz="1800" b="0" i="0" u="none" strike="noStrike" cap="none">
                            <a:solidFill>
                              <a:schemeClr val="tx1"/>
                            </a:solidFill>
                            <a:latin typeface="Cambria Math" panose="02040503050406030204" pitchFamily="18" charset="0"/>
                            <a:sym typeface="Arial"/>
                          </a:rPr>
                          <m:t> </m:t>
                        </m:r>
                      </m:sub>
                    </m:sSub>
                    <m:r>
                      <a:rPr lang="en-US" sz="1800" b="0" i="1" u="none" strike="noStrike" cap="none" smtClean="0">
                        <a:solidFill>
                          <a:schemeClr val="tx1"/>
                        </a:solidFill>
                        <a:latin typeface="Cambria Math" panose="02040503050406030204" pitchFamily="18" charset="0"/>
                        <a:sym typeface="Arial"/>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𝑘</m:t>
                        </m:r>
                      </m:sub>
                    </m:sSub>
                    <m:r>
                      <a:rPr lang="en-US" sz="1800" i="1">
                        <a:solidFill>
                          <a:schemeClr val="dk2"/>
                        </a:solidFill>
                        <a:latin typeface="Cambria Math" panose="02040503050406030204" pitchFamily="18" charset="0"/>
                      </a:rPr>
                      <m:t> </m:t>
                    </m:r>
                  </m:oMath>
                </a14:m>
                <a:r>
                  <a:rPr lang="vi-VN" sz="1800" u="none" strike="noStrike" dirty="0">
                    <a:effectLst/>
                    <a:latin typeface="Fira Sans" panose="020B0503050000020004" pitchFamily="34" charset="0"/>
                    <a:ea typeface="Arial" panose="020B0604020202020204" pitchFamily="34" charset="0"/>
                  </a:rPr>
                  <a:t>is the kernel size and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𝐹</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𝐷</m:t>
                        </m:r>
                      </m:e>
                      <m:sub>
                        <m:r>
                          <a:rPr lang="en-US" sz="1800" i="1">
                            <a:solidFill>
                              <a:schemeClr val="tx1"/>
                            </a:solidFill>
                            <a:latin typeface="Cambria Math" panose="02040503050406030204" pitchFamily="18" charset="0"/>
                          </a:rPr>
                          <m:t>𝐹</m:t>
                        </m:r>
                      </m:sub>
                    </m:sSub>
                    <m:r>
                      <a:rPr lang="en-US" sz="1800" i="1">
                        <a:solidFill>
                          <a:schemeClr val="tx1"/>
                        </a:solidFill>
                        <a:latin typeface="Cambria Math" panose="02040503050406030204" pitchFamily="18" charset="0"/>
                      </a:rPr>
                      <m:t> </m:t>
                    </m:r>
                  </m:oMath>
                </a14:m>
                <a:r>
                  <a:rPr lang="vi-VN" sz="1800" u="none" strike="noStrike" dirty="0">
                    <a:effectLst/>
                    <a:latin typeface="Fira Sans" panose="020B0503050000020004" pitchFamily="34" charset="0"/>
                    <a:ea typeface="Arial" panose="020B0604020202020204" pitchFamily="34" charset="0"/>
                  </a:rPr>
                  <a:t>is the size of feature map</a:t>
                </a:r>
                <a:endParaRPr lang="en-US" sz="1800" u="none" strike="noStrike" dirty="0">
                  <a:effectLst/>
                  <a:latin typeface="Fira Sans" panose="020B0503050000020004" pitchFamily="34" charset="0"/>
                  <a:ea typeface="Arial" panose="020B0604020202020204" pitchFamily="34" charset="0"/>
                </a:endParaRPr>
              </a:p>
              <a:p>
                <a:pPr marL="457200" indent="-342900" algn="just">
                  <a:lnSpc>
                    <a:spcPct val="105000"/>
                  </a:lnSpc>
                  <a:spcAft>
                    <a:spcPts val="600"/>
                  </a:spcAft>
                  <a:buClr>
                    <a:schemeClr val="dk2"/>
                  </a:buClr>
                  <a:buSzPts val="1800"/>
                  <a:buFont typeface="Arial"/>
                  <a:buChar char="●"/>
                </a:pPr>
                <a:r>
                  <a:rPr lang="vi-VN" sz="1800" dirty="0">
                    <a:effectLst/>
                    <a:latin typeface="Fira Sans" panose="020B0503050000020004" pitchFamily="34" charset="0"/>
                    <a:ea typeface="Arial" panose="020B0604020202020204" pitchFamily="34" charset="0"/>
                  </a:rPr>
                  <a:t>Combining two processes (Depthwise Separable Convolution) we get a reduction in computation cost</a:t>
                </a:r>
                <a:r>
                  <a:rPr lang="en-US" sz="1800" dirty="0">
                    <a:latin typeface="Fira Sans" panose="020B0503050000020004" pitchFamily="34" charset="0"/>
                    <a:ea typeface="Arial" panose="020B0604020202020204" pitchFamily="34" charset="0"/>
                  </a:rPr>
                  <a:t>:</a:t>
                </a:r>
              </a:p>
              <a:p>
                <a:pPr marL="114300">
                  <a:lnSpc>
                    <a:spcPct val="105000"/>
                  </a:lnSpc>
                  <a:spcAft>
                    <a:spcPts val="600"/>
                  </a:spcAft>
                  <a:buClr>
                    <a:schemeClr val="dk2"/>
                  </a:buClr>
                  <a:buSzPts val="1800"/>
                </a:pPr>
                <a14:m>
                  <m:oMathPara xmlns:m="http://schemas.openxmlformats.org/officeDocument/2006/math">
                    <m:oMathParaPr>
                      <m:jc m:val="centerGroup"/>
                    </m:oMathParaPr>
                    <m:oMath xmlns:m="http://schemas.openxmlformats.org/officeDocument/2006/math">
                      <m:f>
                        <m:fPr>
                          <m:ctrlPr>
                            <a:rPr lang="vi-VN" sz="1800" i="1" u="none" strike="noStrike" smtClean="0">
                              <a:effectLst/>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𝐾</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𝐾</m:t>
                              </m:r>
                            </m:sub>
                          </m:sSub>
                          <m:r>
                            <a:rPr lang="en-US" sz="1800" i="1">
                              <a:latin typeface="Cambria Math" panose="02040503050406030204" pitchFamily="18" charset="0"/>
                            </a:rPr>
                            <m:t> . </m:t>
                          </m:r>
                          <m:r>
                            <a:rPr lang="en-US" sz="1800" i="1">
                              <a:latin typeface="Cambria Math" panose="02040503050406030204" pitchFamily="18" charset="0"/>
                            </a:rPr>
                            <m:t>𝑀</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𝐹</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𝐹</m:t>
                              </m:r>
                            </m:sub>
                          </m:sSub>
                          <m:r>
                            <a:rPr lang="en-US" sz="1800" b="0" i="1" smtClean="0">
                              <a:latin typeface="Cambria Math" panose="02040503050406030204" pitchFamily="18" charset="0"/>
                            </a:rPr>
                            <m:t>+</m:t>
                          </m:r>
                          <m:r>
                            <a:rPr lang="en-US" sz="1800" i="1">
                              <a:latin typeface="Cambria Math" panose="02040503050406030204" pitchFamily="18" charset="0"/>
                            </a:rPr>
                            <m:t>𝑀</m:t>
                          </m:r>
                          <m:r>
                            <a:rPr lang="en-US" sz="1800" i="1">
                              <a:latin typeface="Cambria Math" panose="02040503050406030204" pitchFamily="18" charset="0"/>
                            </a:rPr>
                            <m:t> . </m:t>
                          </m:r>
                          <m:r>
                            <a:rPr lang="en-US" sz="1800" i="1">
                              <a:latin typeface="Cambria Math" panose="02040503050406030204" pitchFamily="18" charset="0"/>
                            </a:rPr>
                            <m:t>𝑁</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𝐹</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𝐹</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𝐾</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𝐾</m:t>
                              </m:r>
                            </m:sub>
                          </m:sSub>
                          <m:r>
                            <a:rPr lang="en-US" sz="1800" i="1">
                              <a:latin typeface="Cambria Math" panose="02040503050406030204" pitchFamily="18" charset="0"/>
                            </a:rPr>
                            <m:t> . </m:t>
                          </m:r>
                          <m:r>
                            <a:rPr lang="en-US" sz="1800" i="1">
                              <a:latin typeface="Cambria Math" panose="02040503050406030204" pitchFamily="18" charset="0"/>
                            </a:rPr>
                            <m:t>𝑀</m:t>
                          </m:r>
                          <m:r>
                            <a:rPr lang="en-US" sz="1800" i="1">
                              <a:latin typeface="Cambria Math" panose="02040503050406030204" pitchFamily="18" charset="0"/>
                            </a:rPr>
                            <m:t> . </m:t>
                          </m:r>
                          <m:r>
                            <a:rPr lang="en-US" sz="1800" i="1">
                              <a:latin typeface="Cambria Math" panose="02040503050406030204" pitchFamily="18" charset="0"/>
                            </a:rPr>
                            <m:t>𝑁</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𝐹</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𝐹</m:t>
                              </m:r>
                            </m:sub>
                          </m:sSub>
                        </m:den>
                      </m:f>
                    </m:oMath>
                  </m:oMathPara>
                </a14:m>
                <a:endParaRPr lang="vi-VN" sz="1800" u="none" strike="noStrike" dirty="0">
                  <a:effectLst/>
                  <a:latin typeface="Fira Sans" panose="020B0503050000020004" pitchFamily="34" charset="0"/>
                  <a:ea typeface="Arial" panose="020B0604020202020204" pitchFamily="34" charset="0"/>
                </a:endParaRPr>
              </a:p>
              <a:p>
                <a:pPr marL="457200" indent="-342900">
                  <a:lnSpc>
                    <a:spcPct val="105000"/>
                  </a:lnSpc>
                  <a:spcAft>
                    <a:spcPts val="600"/>
                  </a:spcAft>
                  <a:buClr>
                    <a:schemeClr val="dk2"/>
                  </a:buClr>
                  <a:buSzPts val="1800"/>
                  <a:buFont typeface="Wingdings" panose="05000000000000000000" pitchFamily="2" charset="2"/>
                  <a:buChar char="ü"/>
                </a:pPr>
                <a:endParaRPr lang="en-US" sz="1600" b="0" i="0" u="none" strike="noStrike" cap="none" dirty="0">
                  <a:solidFill>
                    <a:schemeClr val="dk2"/>
                  </a:solidFill>
                  <a:latin typeface="Arial"/>
                  <a:ea typeface="Arial"/>
                  <a:cs typeface="Aria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latin typeface="Arial"/>
                  <a:ea typeface="Arial"/>
                  <a:cs typeface="Arial"/>
                  <a:sym typeface="Arial"/>
                </a:endParaRPr>
              </a:p>
              <a:p>
                <a:endParaRPr lang="vi-VN" dirty="0"/>
              </a:p>
            </p:txBody>
          </p:sp>
        </mc:Choice>
        <mc:Fallback xmlns="">
          <p:sp>
            <p:nvSpPr>
              <p:cNvPr id="8" name="TextBox 7">
                <a:extLst>
                  <a:ext uri="{FF2B5EF4-FFF2-40B4-BE49-F238E27FC236}">
                    <a16:creationId xmlns:a16="http://schemas.microsoft.com/office/drawing/2014/main" id="{EEB955B4-5563-8C3C-79E9-17C4B68561CC}"/>
                  </a:ext>
                </a:extLst>
              </p:cNvPr>
              <p:cNvSpPr txBox="1">
                <a:spLocks noRot="1" noChangeAspect="1" noMove="1" noResize="1" noEditPoints="1" noAdjustHandles="1" noChangeArrowheads="1" noChangeShapeType="1" noTextEdit="1"/>
              </p:cNvSpPr>
              <p:nvPr/>
            </p:nvSpPr>
            <p:spPr>
              <a:xfrm>
                <a:off x="270429" y="1109580"/>
                <a:ext cx="8406211" cy="4125360"/>
              </a:xfrm>
              <a:prstGeom prst="rect">
                <a:avLst/>
              </a:prstGeom>
              <a:blipFill>
                <a:blip r:embed="rId3"/>
                <a:stretch>
                  <a:fillRect t="-886" r="-653"/>
                </a:stretch>
              </a:blipFill>
            </p:spPr>
            <p:txBody>
              <a:bodyPr/>
              <a:lstStyle/>
              <a:p>
                <a:r>
                  <a:rPr lang="vi-VN">
                    <a:noFill/>
                  </a:rPr>
                  <a:t> </a:t>
                </a:r>
              </a:p>
            </p:txBody>
          </p:sp>
        </mc:Fallback>
      </mc:AlternateContent>
      <p:sp>
        <p:nvSpPr>
          <p:cNvPr id="9" name="Google Shape;418;p15">
            <a:extLst>
              <a:ext uri="{FF2B5EF4-FFF2-40B4-BE49-F238E27FC236}">
                <a16:creationId xmlns:a16="http://schemas.microsoft.com/office/drawing/2014/main" id="{D029B01B-DC02-DECD-81A8-6C8999774D47}"/>
              </a:ext>
            </a:extLst>
          </p:cNvPr>
          <p:cNvSpPr txBox="1"/>
          <p:nvPr/>
        </p:nvSpPr>
        <p:spPr>
          <a:xfrm>
            <a:off x="-720311" y="303422"/>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  3.2 </a:t>
            </a:r>
            <a:r>
              <a:rPr lang="vi-VN" sz="2900" b="1" dirty="0">
                <a:effectLst/>
                <a:latin typeface="Arial" panose="020B0604020202020204" pitchFamily="34" charset="0"/>
                <a:ea typeface="Arial" panose="020B0604020202020204" pitchFamily="34" charset="0"/>
              </a:rPr>
              <a:t>MobileNet_V2 Architecture</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spTree>
    <p:extLst>
      <p:ext uri="{BB962C8B-B14F-4D97-AF65-F5344CB8AC3E}">
        <p14:creationId xmlns:p14="http://schemas.microsoft.com/office/powerpoint/2010/main" val="33937881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341549" y="833582"/>
            <a:ext cx="8603141" cy="3476336"/>
          </a:xfrm>
          <a:prstGeom prst="rect">
            <a:avLst/>
          </a:prstGeom>
          <a:noFill/>
        </p:spPr>
        <p:txBody>
          <a:bodyPr wrap="square" rtlCol="0">
            <a:spAutoFit/>
          </a:bodyPr>
          <a:lstStyle/>
          <a:p>
            <a:pPr marL="114300">
              <a:lnSpc>
                <a:spcPct val="105000"/>
              </a:lnSpc>
              <a:spcAft>
                <a:spcPts val="600"/>
              </a:spcAft>
              <a:buClr>
                <a:schemeClr val="dk2"/>
              </a:buClr>
              <a:buSzPts val="1800"/>
            </a:pPr>
            <a:r>
              <a:rPr lang="en-US" sz="1800" b="1" dirty="0">
                <a:solidFill>
                  <a:schemeClr val="tx1"/>
                </a:solidFill>
                <a:latin typeface="Fira Sans" panose="020B0503050000020004" pitchFamily="34" charset="0"/>
              </a:rPr>
              <a:t>b</a:t>
            </a:r>
            <a:r>
              <a:rPr lang="en-US" sz="1800" b="1" i="0" u="none" strike="noStrike" cap="none" dirty="0">
                <a:solidFill>
                  <a:schemeClr val="tx1"/>
                </a:solidFill>
                <a:latin typeface="Fira Sans" panose="020B0503050000020004" pitchFamily="34" charset="0"/>
                <a:sym typeface="Arial"/>
              </a:rPr>
              <a:t>, Inverted Residual Block</a:t>
            </a:r>
          </a:p>
          <a:p>
            <a:pPr marL="114300">
              <a:lnSpc>
                <a:spcPct val="105000"/>
              </a:lnSpc>
              <a:spcAft>
                <a:spcPts val="600"/>
              </a:spcAft>
              <a:buClr>
                <a:schemeClr val="dk2"/>
              </a:buClr>
              <a:buSzPts val="1800"/>
            </a:pPr>
            <a:r>
              <a:rPr lang="en-US" sz="1800" dirty="0">
                <a:solidFill>
                  <a:schemeClr val="tx1"/>
                </a:solidFill>
                <a:latin typeface="Fira Sans" panose="020B0503050000020004" pitchFamily="34" charset="0"/>
                <a:cs typeface="Times New Roman" panose="02020603050405020304" pitchFamily="18" charset="0"/>
              </a:rPr>
              <a:t>It has two structures:</a:t>
            </a:r>
            <a:endParaRPr lang="en-US" sz="1800" i="0" u="none" strike="noStrike" cap="none" dirty="0">
              <a:solidFill>
                <a:schemeClr val="tx1"/>
              </a:solidFill>
              <a:latin typeface="Fira Sans" panose="020B0503050000020004" pitchFamily="34" charset="0"/>
              <a:cs typeface="Times New Roman" panose="02020603050405020304" pitchFamily="18" charset="0"/>
              <a:sym typeface="Arial"/>
            </a:endParaRPr>
          </a:p>
          <a:p>
            <a:pPr marL="457200" indent="-342900">
              <a:lnSpc>
                <a:spcPct val="105000"/>
              </a:lnSpc>
              <a:spcAft>
                <a:spcPts val="600"/>
              </a:spcAft>
              <a:buClr>
                <a:schemeClr val="dk2"/>
              </a:buClr>
              <a:buSzPts val="1800"/>
              <a:buFont typeface="Arial"/>
              <a:buChar char="●"/>
            </a:pPr>
            <a:r>
              <a:rPr lang="vi-VN" sz="1800" dirty="0">
                <a:latin typeface="Fira Sans" panose="020B0503050000020004" pitchFamily="34" charset="0"/>
                <a:cs typeface="Times New Roman" panose="02020603050405020304" pitchFamily="18" charset="0"/>
              </a:rPr>
              <a:t>Stride = 1 with the shortcut connections between bottlenecks when the dimension of input and output are same</a:t>
            </a:r>
          </a:p>
          <a:p>
            <a:pPr marL="457200" indent="-342900">
              <a:lnSpc>
                <a:spcPct val="105000"/>
              </a:lnSpc>
              <a:spcAft>
                <a:spcPts val="600"/>
              </a:spcAft>
              <a:buClr>
                <a:schemeClr val="dk2"/>
              </a:buClr>
              <a:buSzPts val="1800"/>
              <a:buFont typeface="Arial"/>
              <a:buChar char="●"/>
            </a:pPr>
            <a:r>
              <a:rPr lang="vi-VN" sz="1800" u="none" strike="noStrike" dirty="0">
                <a:effectLst/>
                <a:latin typeface="Fira Sans" panose="020B0503050000020004" pitchFamily="34" charset="0"/>
                <a:ea typeface="Arial" panose="020B0604020202020204" pitchFamily="34" charset="0"/>
                <a:cs typeface="Times New Roman" panose="02020603050405020304" pitchFamily="18" charset="0"/>
              </a:rPr>
              <a:t>Stride = 2 for downsampling the size of the feature map.</a:t>
            </a:r>
            <a:endParaRPr lang="en-US" sz="1800" u="none" strike="noStrike" dirty="0">
              <a:effectLst/>
              <a:latin typeface="Fira Sans" panose="020B0503050000020004" pitchFamily="34" charset="0"/>
              <a:ea typeface="Arial" panose="020B0604020202020204" pitchFamily="34" charset="0"/>
              <a:cs typeface="Times New Roman" panose="02020603050405020304" pitchFamily="18" charset="0"/>
            </a:endParaRPr>
          </a:p>
          <a:p>
            <a:pPr marL="457200" indent="-342900">
              <a:lnSpc>
                <a:spcPct val="105000"/>
              </a:lnSpc>
              <a:spcAft>
                <a:spcPts val="600"/>
              </a:spcAft>
              <a:buClr>
                <a:schemeClr val="dk2"/>
              </a:buClr>
              <a:buSzPts val="1800"/>
              <a:buFont typeface="Arial"/>
              <a:buChar char="●"/>
            </a:pPr>
            <a:endPar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342900">
              <a:lnSpc>
                <a:spcPct val="105000"/>
              </a:lnSpc>
              <a:spcAft>
                <a:spcPts val="600"/>
              </a:spcAft>
              <a:buClr>
                <a:schemeClr val="dk2"/>
              </a:buClr>
              <a:buSzPts val="1800"/>
              <a:buFont typeface="Arial"/>
              <a:buChar char="●"/>
            </a:pPr>
            <a:endParaRPr lang="vi-VN" sz="1800" u="none" strike="noStrike" dirty="0">
              <a:effectLst/>
              <a:latin typeface="Arial" panose="020B0604020202020204" pitchFamily="34" charset="0"/>
              <a:ea typeface="Arial" panose="020B0604020202020204" pitchFamily="34" charset="0"/>
            </a:endParaRPr>
          </a:p>
          <a:p>
            <a:pPr marL="457200" indent="-342900">
              <a:lnSpc>
                <a:spcPct val="105000"/>
              </a:lnSpc>
              <a:spcAft>
                <a:spcPts val="600"/>
              </a:spcAft>
              <a:buClr>
                <a:schemeClr val="dk2"/>
              </a:buClr>
              <a:buSzPts val="1800"/>
              <a:buFont typeface="Wingdings" panose="05000000000000000000" pitchFamily="2" charset="2"/>
              <a:buChar char="ü"/>
            </a:pPr>
            <a:endParaRPr lang="en-US" sz="1600" b="0" i="0" u="none" strike="noStrike" cap="none" dirty="0">
              <a:solidFill>
                <a:schemeClr val="dk2"/>
              </a:solidFill>
              <a:latin typeface="Arial"/>
              <a:ea typeface="Arial"/>
              <a:cs typeface="Aria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latin typeface="Arial"/>
              <a:ea typeface="Arial"/>
              <a:cs typeface="Arial"/>
              <a:sym typeface="Arial"/>
            </a:endParaRPr>
          </a:p>
          <a:p>
            <a:endParaRPr lang="vi-VN" dirty="0"/>
          </a:p>
        </p:txBody>
      </p:sp>
      <p:sp>
        <p:nvSpPr>
          <p:cNvPr id="9" name="Google Shape;418;p15">
            <a:extLst>
              <a:ext uri="{FF2B5EF4-FFF2-40B4-BE49-F238E27FC236}">
                <a16:creationId xmlns:a16="http://schemas.microsoft.com/office/drawing/2014/main" id="{D029B01B-DC02-DECD-81A8-6C8999774D47}"/>
              </a:ext>
            </a:extLst>
          </p:cNvPr>
          <p:cNvSpPr txBox="1"/>
          <p:nvPr/>
        </p:nvSpPr>
        <p:spPr>
          <a:xfrm>
            <a:off x="-557751" y="59582"/>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  3.2 </a:t>
            </a:r>
            <a:r>
              <a:rPr lang="vi-VN" sz="2900" b="1" dirty="0">
                <a:effectLst/>
                <a:latin typeface="Arial" panose="020B0604020202020204" pitchFamily="34" charset="0"/>
                <a:ea typeface="Arial" panose="020B0604020202020204" pitchFamily="34" charset="0"/>
              </a:rPr>
              <a:t>MobileNet_V2 Architecture</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pic>
        <p:nvPicPr>
          <p:cNvPr id="2" name="image5.png">
            <a:extLst>
              <a:ext uri="{FF2B5EF4-FFF2-40B4-BE49-F238E27FC236}">
                <a16:creationId xmlns:a16="http://schemas.microsoft.com/office/drawing/2014/main" id="{ABE688E9-52C9-1C52-F7FF-CFD9E62E0BE3}"/>
              </a:ext>
            </a:extLst>
          </p:cNvPr>
          <p:cNvPicPr/>
          <p:nvPr/>
        </p:nvPicPr>
        <p:blipFill>
          <a:blip r:embed="rId2"/>
          <a:srcRect/>
          <a:stretch>
            <a:fillRect/>
          </a:stretch>
        </p:blipFill>
        <p:spPr>
          <a:xfrm>
            <a:off x="1671320" y="2571750"/>
            <a:ext cx="5943600" cy="2171700"/>
          </a:xfrm>
          <a:prstGeom prst="rect">
            <a:avLst/>
          </a:prstGeom>
          <a:ln/>
        </p:spPr>
      </p:pic>
    </p:spTree>
    <p:extLst>
      <p:ext uri="{BB962C8B-B14F-4D97-AF65-F5344CB8AC3E}">
        <p14:creationId xmlns:p14="http://schemas.microsoft.com/office/powerpoint/2010/main" val="36554751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02273" y="968867"/>
            <a:ext cx="3919381" cy="1346522"/>
          </a:xfrm>
          <a:prstGeom prst="rect">
            <a:avLst/>
          </a:prstGeom>
          <a:noFill/>
        </p:spPr>
        <p:txBody>
          <a:bodyPr wrap="square" rtlCol="0">
            <a:spAutoFit/>
          </a:bodyPr>
          <a:lstStyle/>
          <a:p>
            <a:pPr marL="114300">
              <a:lnSpc>
                <a:spcPct val="105000"/>
              </a:lnSpc>
              <a:spcAft>
                <a:spcPts val="600"/>
              </a:spcAft>
              <a:buClr>
                <a:schemeClr val="dk2"/>
              </a:buClr>
              <a:buSzPts val="1800"/>
            </a:pPr>
            <a:r>
              <a:rPr lang="en-US" sz="1800" b="1" dirty="0">
                <a:solidFill>
                  <a:schemeClr val="tx1"/>
                </a:solidFill>
              </a:rPr>
              <a:t>c</a:t>
            </a:r>
            <a:r>
              <a:rPr lang="en-US" sz="1800" b="1" i="0" u="none" strike="noStrike" cap="none" dirty="0">
                <a:solidFill>
                  <a:schemeClr val="tx1"/>
                </a:solidFill>
                <a:sym typeface="Arial"/>
              </a:rPr>
              <a:t>,</a:t>
            </a:r>
            <a:r>
              <a:rPr lang="vi-VN" sz="1800" b="1" u="none" strike="noStrike" dirty="0">
                <a:solidFill>
                  <a:schemeClr val="tx1"/>
                </a:solidFill>
                <a:effectLst/>
                <a:latin typeface="Arial" panose="020B0604020202020204" pitchFamily="34" charset="0"/>
                <a:ea typeface="Arial" panose="020B0604020202020204" pitchFamily="34" charset="0"/>
              </a:rPr>
              <a:t> MobileNet-V2 Structure</a:t>
            </a:r>
            <a:endParaRPr lang="en-US" sz="1800" b="1" i="0" u="none" strike="noStrike" cap="none" dirty="0">
              <a:solidFill>
                <a:schemeClr val="tx1"/>
              </a:solidFil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sym typeface="Arial"/>
            </a:endParaRPr>
          </a:p>
          <a:p>
            <a:endParaRPr lang="vi-VN" dirty="0"/>
          </a:p>
        </p:txBody>
      </p:sp>
      <p:pic>
        <p:nvPicPr>
          <p:cNvPr id="2" name="image3.png">
            <a:extLst>
              <a:ext uri="{FF2B5EF4-FFF2-40B4-BE49-F238E27FC236}">
                <a16:creationId xmlns:a16="http://schemas.microsoft.com/office/drawing/2014/main" id="{011ED0BC-0A50-BCB6-EAD0-2C642DDA7CEE}"/>
              </a:ext>
            </a:extLst>
          </p:cNvPr>
          <p:cNvPicPr/>
          <p:nvPr/>
        </p:nvPicPr>
        <p:blipFill>
          <a:blip r:embed="rId2"/>
          <a:srcRect/>
          <a:stretch>
            <a:fillRect/>
          </a:stretch>
        </p:blipFill>
        <p:spPr>
          <a:xfrm>
            <a:off x="3757136" y="817562"/>
            <a:ext cx="4677727" cy="4107852"/>
          </a:xfrm>
          <a:prstGeom prst="rect">
            <a:avLst/>
          </a:prstGeom>
          <a:ln/>
        </p:spPr>
      </p:pic>
      <p:sp>
        <p:nvSpPr>
          <p:cNvPr id="3" name="Google Shape;418;p15">
            <a:extLst>
              <a:ext uri="{FF2B5EF4-FFF2-40B4-BE49-F238E27FC236}">
                <a16:creationId xmlns:a16="http://schemas.microsoft.com/office/drawing/2014/main" id="{F74E1EE2-B079-3F87-C874-DAA04124216B}"/>
              </a:ext>
            </a:extLst>
          </p:cNvPr>
          <p:cNvSpPr txBox="1"/>
          <p:nvPr/>
        </p:nvSpPr>
        <p:spPr>
          <a:xfrm>
            <a:off x="-557751" y="59582"/>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  3.2 </a:t>
            </a:r>
            <a:r>
              <a:rPr lang="vi-VN" sz="2900" b="1" dirty="0">
                <a:effectLst/>
                <a:latin typeface="Arial" panose="020B0604020202020204" pitchFamily="34" charset="0"/>
                <a:ea typeface="Arial" panose="020B0604020202020204" pitchFamily="34" charset="0"/>
              </a:rPr>
              <a:t>MobileNet_V2 Architecture</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spTree>
    <p:extLst>
      <p:ext uri="{BB962C8B-B14F-4D97-AF65-F5344CB8AC3E}">
        <p14:creationId xmlns:p14="http://schemas.microsoft.com/office/powerpoint/2010/main" val="8857685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0526" y="1715468"/>
            <a:ext cx="4462948" cy="25166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26"/>
          <p:cNvSpPr txBox="1"/>
          <p:nvPr/>
        </p:nvSpPr>
        <p:spPr>
          <a:xfrm>
            <a:off x="717400" y="735050"/>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Fira Sans Medium"/>
                <a:ea typeface="Fira Sans Medium"/>
                <a:cs typeface="Fira Sans Medium"/>
                <a:sym typeface="Fira Sans Medium"/>
              </a:rPr>
              <a:t>3.3 Framework and Training</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131" name="Google Shape;3131;p34"/>
          <p:cNvSpPr txBox="1"/>
          <p:nvPr/>
        </p:nvSpPr>
        <p:spPr>
          <a:xfrm>
            <a:off x="710250" y="218292"/>
            <a:ext cx="7723500" cy="47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latin typeface="Fira Sans" panose="020B0503050000020004" pitchFamily="34" charset="0"/>
                <a:ea typeface="Fira Sans Medium"/>
                <a:cs typeface="Fira Sans Medium"/>
                <a:sym typeface="Fira Sans Medium"/>
              </a:rPr>
              <a:t>3.3 Framework and Training</a:t>
            </a:r>
          </a:p>
        </p:txBody>
      </p:sp>
      <p:sp>
        <p:nvSpPr>
          <p:cNvPr id="3132" name="Google Shape;3132;p34"/>
          <p:cNvSpPr txBox="1"/>
          <p:nvPr/>
        </p:nvSpPr>
        <p:spPr>
          <a:xfrm>
            <a:off x="798318" y="756025"/>
            <a:ext cx="16473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Fira Sans" panose="020B0503050000020004" pitchFamily="34" charset="0"/>
                <a:ea typeface="Fira Sans Medium"/>
                <a:cs typeface="Fira Sans Medium"/>
                <a:sym typeface="Fira Sans Medium"/>
              </a:rPr>
              <a:t>Architecture</a:t>
            </a:r>
            <a:endParaRPr sz="2000" dirty="0">
              <a:latin typeface="Fira Sans" panose="020B0503050000020004" pitchFamily="34" charset="0"/>
              <a:ea typeface="Fira Sans Medium"/>
              <a:cs typeface="Fira Sans Medium"/>
              <a:sym typeface="Fira Sans Medium"/>
            </a:endParaRPr>
          </a:p>
        </p:txBody>
      </p:sp>
      <p:sp>
        <p:nvSpPr>
          <p:cNvPr id="3133" name="Google Shape;3133;p34"/>
          <p:cNvSpPr txBox="1"/>
          <p:nvPr/>
        </p:nvSpPr>
        <p:spPr>
          <a:xfrm>
            <a:off x="-1" y="1206859"/>
            <a:ext cx="3554570" cy="393664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Fira Sans" panose="020B0503050000020004" pitchFamily="34" charset="0"/>
                <a:ea typeface="Fira Sans"/>
                <a:cs typeface="Fira Sans"/>
                <a:sym typeface="Fira Sans"/>
              </a:rPr>
              <a:t>We utilize Convolutional Neural Networks (CNNs) with images to extract features from the final </a:t>
            </a:r>
            <a:r>
              <a:rPr lang="vi-VN" dirty="0">
                <a:latin typeface="Fira Sans" panose="020B0503050000020004" pitchFamily="34" charset="0"/>
                <a:ea typeface="Fira Sans"/>
                <a:cs typeface="Fira Sans"/>
                <a:sym typeface="Fira Sans"/>
              </a:rPr>
              <a:t>layer, </a:t>
            </a:r>
            <a:r>
              <a:rPr lang="en-US" dirty="0">
                <a:latin typeface="Fira Sans" panose="020B0503050000020004" pitchFamily="34" charset="0"/>
                <a:ea typeface="Fira Sans"/>
                <a:cs typeface="Fira Sans"/>
                <a:sym typeface="Fira Sans"/>
              </a:rPr>
              <a:t>customize the final layers and modify the loss function according to the framework presented in </a:t>
            </a:r>
            <a:r>
              <a:rPr lang="vi-VN" dirty="0">
                <a:latin typeface="Fira Sans" panose="020B0503050000020004" pitchFamily="34" charset="0"/>
                <a:ea typeface="Fira Sans"/>
                <a:cs typeface="Fira Sans"/>
                <a:sym typeface="Fira Sans"/>
              </a:rPr>
              <a:t>Figure 3</a:t>
            </a:r>
          </a:p>
          <a:p>
            <a:pPr marL="0" lvl="0" indent="0" rtl="0">
              <a:spcBef>
                <a:spcPts val="0"/>
              </a:spcBef>
              <a:spcAft>
                <a:spcPts val="0"/>
              </a:spcAft>
              <a:buNone/>
            </a:pPr>
            <a:endParaRPr lang="vi-VN" dirty="0">
              <a:latin typeface="Fira Sans" panose="020B0503050000020004" pitchFamily="34" charset="0"/>
              <a:ea typeface="Fira Sans"/>
              <a:cs typeface="Fira Sans"/>
              <a:sym typeface="Fira Sans"/>
            </a:endParaRPr>
          </a:p>
          <a:p>
            <a:pPr marL="171450" lvl="0" indent="-171450" rtl="0">
              <a:spcBef>
                <a:spcPts val="0"/>
              </a:spcBef>
              <a:spcAft>
                <a:spcPts val="0"/>
              </a:spcAft>
              <a:buFont typeface="Wingdings" panose="05000000000000000000" pitchFamily="2" charset="2"/>
              <a:buChar char="q"/>
            </a:pPr>
            <a:r>
              <a:rPr lang="en-US" dirty="0">
                <a:latin typeface="Fira Sans" panose="020B0503050000020004" pitchFamily="34" charset="0"/>
                <a:ea typeface="Fira Sans"/>
                <a:cs typeface="Fira Sans"/>
                <a:sym typeface="Fira Sans"/>
              </a:rPr>
              <a:t>EAC randomly erases input images and then gets their flipped counterparts. EAC only computes the classification loss with the original images.</a:t>
            </a:r>
            <a:endParaRPr lang="vi-VN" dirty="0">
              <a:latin typeface="Fira Sans" panose="020B0503050000020004" pitchFamily="34" charset="0"/>
              <a:ea typeface="Fira Sans"/>
              <a:cs typeface="Fira Sans"/>
              <a:sym typeface="Fira Sans"/>
            </a:endParaRPr>
          </a:p>
          <a:p>
            <a:pPr marL="171450" lvl="0" indent="-171450" rtl="0">
              <a:spcBef>
                <a:spcPts val="0"/>
              </a:spcBef>
              <a:spcAft>
                <a:spcPts val="0"/>
              </a:spcAft>
              <a:buFont typeface="Wingdings" panose="05000000000000000000" pitchFamily="2" charset="2"/>
              <a:buChar char="q"/>
            </a:pPr>
            <a:endParaRPr lang="vi-VN" dirty="0">
              <a:latin typeface="Fira Sans" panose="020B0503050000020004" pitchFamily="34" charset="0"/>
              <a:ea typeface="Fira Sans"/>
              <a:cs typeface="Fira Sans"/>
              <a:sym typeface="Fira Sans"/>
            </a:endParaRPr>
          </a:p>
          <a:p>
            <a:pPr marL="171450" lvl="0" indent="-171450" rtl="0">
              <a:spcBef>
                <a:spcPts val="0"/>
              </a:spcBef>
              <a:spcAft>
                <a:spcPts val="0"/>
              </a:spcAft>
              <a:buFont typeface="Wingdings" panose="05000000000000000000" pitchFamily="2" charset="2"/>
              <a:buChar char="q"/>
            </a:pPr>
            <a:r>
              <a:rPr lang="en-US" dirty="0">
                <a:latin typeface="Fira Sans" panose="020B0503050000020004" pitchFamily="34" charset="0"/>
                <a:ea typeface="Fira Sans"/>
                <a:cs typeface="Fira Sans"/>
                <a:sym typeface="Fira Sans"/>
              </a:rPr>
              <a:t>EAC uses the consistency loss between the original images and their flipped counterparts to prevent the model from remembering noisy labels.</a:t>
            </a:r>
          </a:p>
          <a:p>
            <a:pPr marL="0" lvl="0" indent="0" rtl="0">
              <a:spcBef>
                <a:spcPts val="0"/>
              </a:spcBef>
              <a:spcAft>
                <a:spcPts val="0"/>
              </a:spcAft>
              <a:buNone/>
            </a:pPr>
            <a:endParaRPr lang="en-US" dirty="0">
              <a:latin typeface="Fira Sans" panose="020B0503050000020004" pitchFamily="34" charset="0"/>
              <a:ea typeface="Fira Sans"/>
              <a:cs typeface="Fira Sans"/>
              <a:sym typeface="Fira Sans"/>
            </a:endParaRPr>
          </a:p>
        </p:txBody>
      </p:sp>
      <p:pic>
        <p:nvPicPr>
          <p:cNvPr id="1026" name="Picture 2">
            <a:extLst>
              <a:ext uri="{FF2B5EF4-FFF2-40B4-BE49-F238E27FC236}">
                <a16:creationId xmlns:a16="http://schemas.microsoft.com/office/drawing/2014/main" id="{05A8BBA5-90CA-D3B3-39B3-B66B1D24A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569" y="693192"/>
            <a:ext cx="5589431" cy="2219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E46807-E746-6055-D014-2EDAC913D348}"/>
              </a:ext>
            </a:extLst>
          </p:cNvPr>
          <p:cNvSpPr txBox="1"/>
          <p:nvPr/>
        </p:nvSpPr>
        <p:spPr>
          <a:xfrm>
            <a:off x="4026797" y="2937642"/>
            <a:ext cx="4421725" cy="523220"/>
          </a:xfrm>
          <a:prstGeom prst="rect">
            <a:avLst/>
          </a:prstGeom>
          <a:noFill/>
        </p:spPr>
        <p:txBody>
          <a:bodyPr wrap="square">
            <a:spAutoFit/>
          </a:bodyPr>
          <a:lstStyle/>
          <a:p>
            <a:pPr algn="ctr"/>
            <a:r>
              <a:rPr lang="en-US" sz="1400" b="0" i="0" u="none" strike="noStrike" dirty="0">
                <a:solidFill>
                  <a:srgbClr val="000000"/>
                </a:solidFill>
                <a:effectLst/>
                <a:latin typeface="Fira Sans" panose="020B0503050000020004" pitchFamily="34" charset="0"/>
              </a:rPr>
              <a:t>Figure 3: The architecture of the model using Erasing Attention Consistency.</a:t>
            </a:r>
            <a:endParaRPr lang="en-US" dirty="0">
              <a:latin typeface="Fira Sans" panose="020B0503050000020004" pitchFamily="34" charset="0"/>
            </a:endParaRPr>
          </a:p>
        </p:txBody>
      </p:sp>
      <p:sp>
        <p:nvSpPr>
          <p:cNvPr id="6" name="TextBox 5">
            <a:extLst>
              <a:ext uri="{FF2B5EF4-FFF2-40B4-BE49-F238E27FC236}">
                <a16:creationId xmlns:a16="http://schemas.microsoft.com/office/drawing/2014/main" id="{FB9A7130-90AC-4B9E-FE62-8B9132B63CD5}"/>
              </a:ext>
            </a:extLst>
          </p:cNvPr>
          <p:cNvSpPr txBox="1"/>
          <p:nvPr/>
        </p:nvSpPr>
        <p:spPr>
          <a:xfrm>
            <a:off x="3634526" y="3762613"/>
            <a:ext cx="5412346" cy="954107"/>
          </a:xfrm>
          <a:prstGeom prst="rect">
            <a:avLst/>
          </a:prstGeom>
          <a:noFill/>
        </p:spPr>
        <p:txBody>
          <a:bodyPr wrap="square">
            <a:spAutoFit/>
          </a:bodyPr>
          <a:lstStyle/>
          <a:p>
            <a:r>
              <a:rPr lang="en-US" b="0" i="0" dirty="0">
                <a:solidFill>
                  <a:srgbClr val="0D0D0D"/>
                </a:solidFill>
                <a:effectLst/>
                <a:highlight>
                  <a:srgbClr val="FFFFFF"/>
                </a:highlight>
                <a:latin typeface="Fira Sans" panose="020B0503050000020004" pitchFamily="34" charset="0"/>
              </a:rPr>
              <a:t>Random erasing data augmentation</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and get 𝐼. We then flip these images to get their flipped counterparts 𝐼′. 𝐼 and 𝐼′ are the input images. The feature maps are extracted from the last convolutional layer, denoted as 𝐹</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𝑅</a:t>
            </a:r>
            <a:r>
              <a:rPr lang="en-US" b="0" i="0" baseline="30000" dirty="0">
                <a:solidFill>
                  <a:srgbClr val="0D0D0D"/>
                </a:solidFill>
                <a:effectLst/>
                <a:highlight>
                  <a:srgbClr val="FFFFFF"/>
                </a:highlight>
                <a:latin typeface="Fira Sans" panose="020B0503050000020004" pitchFamily="34" charset="0"/>
              </a:rPr>
              <a:t>𝑁×𝐶×𝐻×𝑊</a:t>
            </a:r>
            <a:r>
              <a:rPr lang="vi-VN" b="0" i="0" baseline="3000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and 𝐹′</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𝑅</a:t>
            </a:r>
            <a:r>
              <a:rPr lang="en-US" b="0" i="0" baseline="30000" dirty="0">
                <a:solidFill>
                  <a:srgbClr val="0D0D0D"/>
                </a:solidFill>
                <a:effectLst/>
                <a:highlight>
                  <a:srgbClr val="FFFFFF"/>
                </a:highlight>
                <a:latin typeface="Fira Sans" panose="020B0503050000020004" pitchFamily="34" charset="0"/>
              </a:rPr>
              <a:t>𝑁×𝐶×𝐻×𝑊</a:t>
            </a:r>
            <a:r>
              <a:rPr lang="en-US" b="0" i="0" dirty="0">
                <a:solidFill>
                  <a:srgbClr val="0D0D0D"/>
                </a:solidFill>
                <a:effectLst/>
                <a:highlight>
                  <a:srgbClr val="FFFFFF"/>
                </a:highlight>
                <a:latin typeface="Fira Sans" panose="020B0503050000020004" pitchFamily="34" charset="0"/>
              </a:rPr>
              <a:t>.</a:t>
            </a:r>
            <a:endParaRPr lang="en-US" dirty="0">
              <a:latin typeface="Fira Sans" panose="020B05030500000200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9" name="Google Shape;419;p15"/>
          <p:cNvSpPr txBox="1"/>
          <p:nvPr/>
        </p:nvSpPr>
        <p:spPr>
          <a:xfrm>
            <a:off x="3071742" y="704088"/>
            <a:ext cx="2827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latin typeface="Fira Sans" panose="020B0503050000020004" pitchFamily="34" charset="0"/>
                <a:ea typeface="Fira Sans Medium"/>
                <a:cs typeface="Fira Sans Medium"/>
                <a:sym typeface="Fira Sans Medium"/>
              </a:rPr>
              <a:t>Loss function</a:t>
            </a:r>
          </a:p>
        </p:txBody>
      </p:sp>
      <p:sp>
        <p:nvSpPr>
          <p:cNvPr id="422" name="Google Shape;422;p15"/>
          <p:cNvSpPr txBox="1"/>
          <p:nvPr/>
        </p:nvSpPr>
        <p:spPr>
          <a:xfrm>
            <a:off x="1" y="2057241"/>
            <a:ext cx="4230888" cy="3086259"/>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vi-VN" sz="1600" dirty="0">
                <a:latin typeface="Fira Sans" panose="020B0503050000020004" pitchFamily="34" charset="0"/>
              </a:rPr>
              <a:t>W</a:t>
            </a:r>
            <a:r>
              <a:rPr lang="en-US" sz="1600" b="0" i="0" u="none" strike="noStrike" dirty="0">
                <a:solidFill>
                  <a:srgbClr val="000000"/>
                </a:solidFill>
                <a:effectLst/>
                <a:latin typeface="Fira Sans" panose="020B0503050000020004" pitchFamily="34" charset="0"/>
              </a:rPr>
              <a:t>here:</a:t>
            </a:r>
            <a:endParaRPr lang="vi-VN" sz="1600" b="0" i="0" u="none" strike="noStrike" dirty="0">
              <a:solidFill>
                <a:srgbClr val="000000"/>
              </a:solidFill>
              <a:effectLst/>
              <a:latin typeface="Fira Sans" panose="020B0503050000020004" pitchFamily="34" charset="0"/>
            </a:endParaRPr>
          </a:p>
          <a:p>
            <a:pPr rtl="0">
              <a:spcBef>
                <a:spcPts val="0"/>
              </a:spcBef>
              <a:spcAft>
                <a:spcPts val="0"/>
              </a:spcAft>
            </a:pPr>
            <a:endParaRPr lang="vi-VN" sz="1600" b="0" i="0" u="none" strike="noStrike" dirty="0">
              <a:solidFill>
                <a:srgbClr val="000000"/>
              </a:solidFill>
              <a:effectLst/>
              <a:latin typeface="Fira Sans" panose="020B0503050000020004" pitchFamily="34" charset="0"/>
            </a:endParaRPr>
          </a:p>
          <a:p>
            <a:pPr marL="285750" lvl="4" indent="-285750">
              <a:buFont typeface="Arial" panose="020B0604020202020204" pitchFamily="34" charset="0"/>
              <a:buChar char="•"/>
            </a:pPr>
            <a:r>
              <a:rPr lang="en-US" sz="1600" b="0" i="0" u="none" strike="noStrike" dirty="0">
                <a:solidFill>
                  <a:srgbClr val="000000"/>
                </a:solidFill>
                <a:effectLst/>
                <a:latin typeface="Fira Sans" panose="020B0503050000020004" pitchFamily="34" charset="0"/>
              </a:rPr>
              <a:t>f is the output of F through the global average pooling (GAP) and flatten to be the fully connected (FC) layer.</a:t>
            </a:r>
            <a:endParaRPr lang="vi-VN" sz="1600" b="0" i="0" u="none" strike="noStrike" dirty="0">
              <a:solidFill>
                <a:srgbClr val="000000"/>
              </a:solidFill>
              <a:effectLst/>
              <a:latin typeface="Fira Sans" panose="020B0503050000020004" pitchFamily="34" charset="0"/>
            </a:endParaRPr>
          </a:p>
          <a:p>
            <a:pPr lvl="4"/>
            <a:endParaRPr lang="vi-VN" sz="1600" b="0" i="0" u="none" strike="noStrike" dirty="0">
              <a:solidFill>
                <a:srgbClr val="000000"/>
              </a:solidFill>
              <a:effectLst/>
              <a:latin typeface="Fira Sans" panose="020B0503050000020004" pitchFamily="34" charset="0"/>
            </a:endParaRPr>
          </a:p>
          <a:p>
            <a:pPr marL="285750" lvl="4" indent="-285750">
              <a:buFont typeface="Arial" panose="020B0604020202020204" pitchFamily="34" charset="0"/>
              <a:buChar char="•"/>
            </a:pPr>
            <a:r>
              <a:rPr lang="en-US" sz="1600" b="0" i="0" u="none" strike="noStrike" dirty="0" err="1">
                <a:solidFill>
                  <a:srgbClr val="000000"/>
                </a:solidFill>
                <a:effectLst/>
                <a:latin typeface="Fira Sans" panose="020B0503050000020004" pitchFamily="34" charset="0"/>
              </a:rPr>
              <a:t>W</a:t>
            </a:r>
            <a:r>
              <a:rPr lang="en-US" sz="1600" b="0" i="0" u="none" strike="noStrike" baseline="-25000" dirty="0" err="1">
                <a:solidFill>
                  <a:srgbClr val="000000"/>
                </a:solidFill>
                <a:effectLst/>
                <a:latin typeface="Fira Sans" panose="020B0503050000020004" pitchFamily="34" charset="0"/>
              </a:rPr>
              <a:t>yi</a:t>
            </a:r>
            <a:r>
              <a:rPr lang="en-US" sz="1600" b="0" i="0" u="none" strike="noStrike" dirty="0">
                <a:solidFill>
                  <a:srgbClr val="000000"/>
                </a:solidFill>
                <a:effectLst/>
                <a:latin typeface="Fira Sans" panose="020B0503050000020004" pitchFamily="34" charset="0"/>
              </a:rPr>
              <a:t> is the matrix of weight parameters corresponding to </a:t>
            </a:r>
            <a:r>
              <a:rPr lang="en-US" sz="1600" b="0" i="0" u="none" strike="noStrike" dirty="0" err="1">
                <a:solidFill>
                  <a:srgbClr val="000000"/>
                </a:solidFill>
                <a:effectLst/>
                <a:latin typeface="Fira Sans" panose="020B0503050000020004" pitchFamily="34" charset="0"/>
              </a:rPr>
              <a:t>y</a:t>
            </a:r>
            <a:r>
              <a:rPr lang="en-US" sz="1600" b="0" i="0" u="none" strike="noStrike" baseline="-25000" dirty="0" err="1">
                <a:solidFill>
                  <a:srgbClr val="000000"/>
                </a:solidFill>
                <a:effectLst/>
                <a:latin typeface="Fira Sans" panose="020B0503050000020004" pitchFamily="34" charset="0"/>
              </a:rPr>
              <a:t>i</a:t>
            </a:r>
            <a:r>
              <a:rPr lang="en-US" sz="1600" b="0" i="0" u="none" strike="noStrike" dirty="0">
                <a:solidFill>
                  <a:srgbClr val="000000"/>
                </a:solidFill>
                <a:effectLst/>
                <a:latin typeface="Fira Sans" panose="020B0503050000020004" pitchFamily="34" charset="0"/>
              </a:rPr>
              <a:t> in the FC </a:t>
            </a:r>
            <a:r>
              <a:rPr lang="vi-VN" sz="1600" b="0" i="0" u="none" strike="noStrike" dirty="0">
                <a:solidFill>
                  <a:srgbClr val="000000"/>
                </a:solidFill>
                <a:effectLst/>
                <a:latin typeface="Fira Sans" panose="020B0503050000020004" pitchFamily="34" charset="0"/>
              </a:rPr>
              <a:t>layer.</a:t>
            </a:r>
          </a:p>
          <a:p>
            <a:pPr lvl="4"/>
            <a:endParaRPr lang="vi-VN" sz="1600" b="0" i="0" u="none" strike="noStrike" dirty="0">
              <a:solidFill>
                <a:srgbClr val="000000"/>
              </a:solidFill>
              <a:effectLst/>
              <a:latin typeface="Fira Sans" panose="020B0503050000020004" pitchFamily="34" charset="0"/>
            </a:endParaRPr>
          </a:p>
          <a:p>
            <a:pPr marL="285750" lvl="4" indent="-285750">
              <a:buFont typeface="Arial" panose="020B0604020202020204" pitchFamily="34" charset="0"/>
              <a:buChar char="•"/>
            </a:pPr>
            <a:r>
              <a:rPr lang="en-US" sz="1600" b="0" i="0" u="none" strike="noStrike" dirty="0">
                <a:solidFill>
                  <a:srgbClr val="000000"/>
                </a:solidFill>
                <a:effectLst/>
                <a:latin typeface="Fira Sans" panose="020B0503050000020004" pitchFamily="34" charset="0"/>
              </a:rPr>
              <a:t>N, C, H, W  respectively represent  the number of images, channels, height and width of the feature map.</a:t>
            </a:r>
          </a:p>
        </p:txBody>
      </p:sp>
      <p:sp>
        <p:nvSpPr>
          <p:cNvPr id="2" name="Google Shape;3131;p34">
            <a:extLst>
              <a:ext uri="{FF2B5EF4-FFF2-40B4-BE49-F238E27FC236}">
                <a16:creationId xmlns:a16="http://schemas.microsoft.com/office/drawing/2014/main" id="{95E27374-ED2A-6F04-F1CE-63B0A5BA5CE3}"/>
              </a:ext>
            </a:extLst>
          </p:cNvPr>
          <p:cNvSpPr txBox="1"/>
          <p:nvPr/>
        </p:nvSpPr>
        <p:spPr>
          <a:xfrm>
            <a:off x="710250" y="218292"/>
            <a:ext cx="7723500" cy="47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latin typeface="Fira Sans" panose="020B0503050000020004" pitchFamily="34" charset="0"/>
                <a:ea typeface="Fira Sans Medium"/>
                <a:cs typeface="Fira Sans Medium"/>
                <a:sym typeface="Fira Sans Medium"/>
              </a:rPr>
              <a:t>Framework and Training</a:t>
            </a:r>
          </a:p>
        </p:txBody>
      </p:sp>
      <p:pic>
        <p:nvPicPr>
          <p:cNvPr id="2052" name="Picture 4">
            <a:extLst>
              <a:ext uri="{FF2B5EF4-FFF2-40B4-BE49-F238E27FC236}">
                <a16:creationId xmlns:a16="http://schemas.microsoft.com/office/drawing/2014/main" id="{8C93B87B-91E4-7999-CCA4-DFD3B6084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07" r="47905"/>
          <a:stretch/>
        </p:blipFill>
        <p:spPr bwMode="auto">
          <a:xfrm>
            <a:off x="2951469" y="1147321"/>
            <a:ext cx="3172922" cy="107788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oogle Shape;1848;p23">
            <a:extLst>
              <a:ext uri="{FF2B5EF4-FFF2-40B4-BE49-F238E27FC236}">
                <a16:creationId xmlns:a16="http://schemas.microsoft.com/office/drawing/2014/main" id="{0F83F907-334F-9034-C8C8-2A5D2B2B752A}"/>
              </a:ext>
            </a:extLst>
          </p:cNvPr>
          <p:cNvGrpSpPr/>
          <p:nvPr/>
        </p:nvGrpSpPr>
        <p:grpSpPr>
          <a:xfrm>
            <a:off x="4574567" y="2343807"/>
            <a:ext cx="4462109" cy="2726176"/>
            <a:chOff x="2553878" y="2422103"/>
            <a:chExt cx="4038381" cy="2311927"/>
          </a:xfrm>
        </p:grpSpPr>
        <p:sp>
          <p:nvSpPr>
            <p:cNvPr id="11" name="Google Shape;1849;p23">
              <a:extLst>
                <a:ext uri="{FF2B5EF4-FFF2-40B4-BE49-F238E27FC236}">
                  <a16:creationId xmlns:a16="http://schemas.microsoft.com/office/drawing/2014/main" id="{01674EA1-FC51-ED2D-0298-EC96BE64D0F2}"/>
                </a:ext>
              </a:extLst>
            </p:cNvPr>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2" name="Google Shape;1850;p23">
              <a:extLst>
                <a:ext uri="{FF2B5EF4-FFF2-40B4-BE49-F238E27FC236}">
                  <a16:creationId xmlns:a16="http://schemas.microsoft.com/office/drawing/2014/main" id="{B32E55EB-0FF5-51CB-90C8-98B614255B91}"/>
                </a:ext>
              </a:extLst>
            </p:cNvPr>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3" name="Google Shape;1851;p23">
              <a:extLst>
                <a:ext uri="{FF2B5EF4-FFF2-40B4-BE49-F238E27FC236}">
                  <a16:creationId xmlns:a16="http://schemas.microsoft.com/office/drawing/2014/main" id="{DEF0A10E-A175-4934-8930-3282CD410A4D}"/>
                </a:ext>
              </a:extLst>
            </p:cNvPr>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4" name="Google Shape;1852;p23">
              <a:extLst>
                <a:ext uri="{FF2B5EF4-FFF2-40B4-BE49-F238E27FC236}">
                  <a16:creationId xmlns:a16="http://schemas.microsoft.com/office/drawing/2014/main" id="{3F2B4F58-3E4C-057B-2BA8-2A0A0940E348}"/>
                </a:ext>
              </a:extLst>
            </p:cNvPr>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5" name="Google Shape;1853;p23">
              <a:extLst>
                <a:ext uri="{FF2B5EF4-FFF2-40B4-BE49-F238E27FC236}">
                  <a16:creationId xmlns:a16="http://schemas.microsoft.com/office/drawing/2014/main" id="{C0B29809-4924-6BD4-2FE4-73087E4E21B4}"/>
                </a:ext>
              </a:extLst>
            </p:cNvPr>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6" name="Google Shape;1854;p23">
              <a:extLst>
                <a:ext uri="{FF2B5EF4-FFF2-40B4-BE49-F238E27FC236}">
                  <a16:creationId xmlns:a16="http://schemas.microsoft.com/office/drawing/2014/main" id="{8ABECE90-E499-6259-4A2D-27AE9D7E72DC}"/>
                </a:ext>
              </a:extLst>
            </p:cNvPr>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7" name="Google Shape;1855;p23">
              <a:extLst>
                <a:ext uri="{FF2B5EF4-FFF2-40B4-BE49-F238E27FC236}">
                  <a16:creationId xmlns:a16="http://schemas.microsoft.com/office/drawing/2014/main" id="{B9FD894F-452B-A14A-6FEA-2C985CA1ED9F}"/>
                </a:ext>
              </a:extLst>
            </p:cNvPr>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8" name="Google Shape;1856;p23">
              <a:extLst>
                <a:ext uri="{FF2B5EF4-FFF2-40B4-BE49-F238E27FC236}">
                  <a16:creationId xmlns:a16="http://schemas.microsoft.com/office/drawing/2014/main" id="{CDB2EBC7-D04F-2FA4-14A4-684D8F7AD2AD}"/>
                </a:ext>
              </a:extLst>
            </p:cNvPr>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19" name="Google Shape;1857;p23">
              <a:extLst>
                <a:ext uri="{FF2B5EF4-FFF2-40B4-BE49-F238E27FC236}">
                  <a16:creationId xmlns:a16="http://schemas.microsoft.com/office/drawing/2014/main" id="{4C9B4381-07A7-EDA7-B360-19D01104E4C4}"/>
                </a:ext>
              </a:extLst>
            </p:cNvPr>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 name="Google Shape;1858;p23">
              <a:extLst>
                <a:ext uri="{FF2B5EF4-FFF2-40B4-BE49-F238E27FC236}">
                  <a16:creationId xmlns:a16="http://schemas.microsoft.com/office/drawing/2014/main" id="{FE035AF0-D995-9AA1-B4ED-78D6F0982177}"/>
                </a:ext>
              </a:extLst>
            </p:cNvPr>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 name="Google Shape;1859;p23">
              <a:extLst>
                <a:ext uri="{FF2B5EF4-FFF2-40B4-BE49-F238E27FC236}">
                  <a16:creationId xmlns:a16="http://schemas.microsoft.com/office/drawing/2014/main" id="{824565D2-79A8-6247-3B65-51687964651E}"/>
                </a:ext>
              </a:extLst>
            </p:cNvPr>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2" name="Google Shape;1860;p23">
              <a:extLst>
                <a:ext uri="{FF2B5EF4-FFF2-40B4-BE49-F238E27FC236}">
                  <a16:creationId xmlns:a16="http://schemas.microsoft.com/office/drawing/2014/main" id="{105DFDC0-CF76-E780-C830-43780A9EE2F8}"/>
                </a:ext>
              </a:extLst>
            </p:cNvPr>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3" name="Google Shape;1861;p23">
              <a:extLst>
                <a:ext uri="{FF2B5EF4-FFF2-40B4-BE49-F238E27FC236}">
                  <a16:creationId xmlns:a16="http://schemas.microsoft.com/office/drawing/2014/main" id="{A0046D3F-6A41-1A82-4445-B8FBCE60D429}"/>
                </a:ext>
              </a:extLst>
            </p:cNvPr>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4" name="Google Shape;1862;p23">
              <a:extLst>
                <a:ext uri="{FF2B5EF4-FFF2-40B4-BE49-F238E27FC236}">
                  <a16:creationId xmlns:a16="http://schemas.microsoft.com/office/drawing/2014/main" id="{640780F3-F5DE-12FE-0E33-0D250181CC11}"/>
                </a:ext>
              </a:extLst>
            </p:cNvPr>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5" name="Google Shape;1863;p23">
              <a:extLst>
                <a:ext uri="{FF2B5EF4-FFF2-40B4-BE49-F238E27FC236}">
                  <a16:creationId xmlns:a16="http://schemas.microsoft.com/office/drawing/2014/main" id="{B5DD1869-6D20-071D-D82E-B0AC3E6FE4E9}"/>
                </a:ext>
              </a:extLst>
            </p:cNvPr>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 name="Google Shape;1864;p23">
              <a:extLst>
                <a:ext uri="{FF2B5EF4-FFF2-40B4-BE49-F238E27FC236}">
                  <a16:creationId xmlns:a16="http://schemas.microsoft.com/office/drawing/2014/main" id="{2F5E97F3-7E7D-1852-6A47-4CF623E975ED}"/>
                </a:ext>
              </a:extLst>
            </p:cNvPr>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 name="Google Shape;1865;p23">
              <a:extLst>
                <a:ext uri="{FF2B5EF4-FFF2-40B4-BE49-F238E27FC236}">
                  <a16:creationId xmlns:a16="http://schemas.microsoft.com/office/drawing/2014/main" id="{6BE860A8-BC7B-4297-B563-09ABE9D1A57B}"/>
                </a:ext>
              </a:extLst>
            </p:cNvPr>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 name="Google Shape;1866;p23">
              <a:extLst>
                <a:ext uri="{FF2B5EF4-FFF2-40B4-BE49-F238E27FC236}">
                  <a16:creationId xmlns:a16="http://schemas.microsoft.com/office/drawing/2014/main" id="{85C17B06-DE93-7964-86A0-1B59D091B613}"/>
                </a:ext>
              </a:extLst>
            </p:cNvPr>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 name="Google Shape;1867;p23">
              <a:extLst>
                <a:ext uri="{FF2B5EF4-FFF2-40B4-BE49-F238E27FC236}">
                  <a16:creationId xmlns:a16="http://schemas.microsoft.com/office/drawing/2014/main" id="{C677C0DE-5A4F-F4A6-8F57-9D1DFF971C27}"/>
                </a:ext>
              </a:extLst>
            </p:cNvPr>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 name="Google Shape;1868;p23">
              <a:extLst>
                <a:ext uri="{FF2B5EF4-FFF2-40B4-BE49-F238E27FC236}">
                  <a16:creationId xmlns:a16="http://schemas.microsoft.com/office/drawing/2014/main" id="{393CCCBB-2103-83A4-2014-B6DDF3FCD258}"/>
                </a:ext>
              </a:extLst>
            </p:cNvPr>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 name="Google Shape;1869;p23">
              <a:extLst>
                <a:ext uri="{FF2B5EF4-FFF2-40B4-BE49-F238E27FC236}">
                  <a16:creationId xmlns:a16="http://schemas.microsoft.com/office/drawing/2014/main" id="{AA664AD9-BF35-1123-8853-283D2324E489}"/>
                </a:ext>
              </a:extLst>
            </p:cNvPr>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2" name="Google Shape;1870;p23">
              <a:extLst>
                <a:ext uri="{FF2B5EF4-FFF2-40B4-BE49-F238E27FC236}">
                  <a16:creationId xmlns:a16="http://schemas.microsoft.com/office/drawing/2014/main" id="{75960BE7-796B-C0FC-AA62-4879EDFA40C9}"/>
                </a:ext>
              </a:extLst>
            </p:cNvPr>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3" name="Google Shape;1871;p23">
              <a:extLst>
                <a:ext uri="{FF2B5EF4-FFF2-40B4-BE49-F238E27FC236}">
                  <a16:creationId xmlns:a16="http://schemas.microsoft.com/office/drawing/2014/main" id="{95A00753-46A1-FD0B-778C-4AF30621EDA1}"/>
                </a:ext>
              </a:extLst>
            </p:cNvPr>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4" name="Google Shape;1872;p23">
              <a:extLst>
                <a:ext uri="{FF2B5EF4-FFF2-40B4-BE49-F238E27FC236}">
                  <a16:creationId xmlns:a16="http://schemas.microsoft.com/office/drawing/2014/main" id="{393F6043-F907-6008-C25F-F44EC7BAD312}"/>
                </a:ext>
              </a:extLst>
            </p:cNvPr>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5" name="Google Shape;1873;p23">
              <a:extLst>
                <a:ext uri="{FF2B5EF4-FFF2-40B4-BE49-F238E27FC236}">
                  <a16:creationId xmlns:a16="http://schemas.microsoft.com/office/drawing/2014/main" id="{1A8B688E-8E01-4E53-13E4-A57EC2DE7437}"/>
                </a:ext>
              </a:extLst>
            </p:cNvPr>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6" name="Google Shape;1874;p23">
              <a:extLst>
                <a:ext uri="{FF2B5EF4-FFF2-40B4-BE49-F238E27FC236}">
                  <a16:creationId xmlns:a16="http://schemas.microsoft.com/office/drawing/2014/main" id="{AE69E8ED-E4AF-D2E8-119A-2F0F61A5C7A3}"/>
                </a:ext>
              </a:extLst>
            </p:cNvPr>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7" name="Google Shape;1875;p23">
              <a:extLst>
                <a:ext uri="{FF2B5EF4-FFF2-40B4-BE49-F238E27FC236}">
                  <a16:creationId xmlns:a16="http://schemas.microsoft.com/office/drawing/2014/main" id="{C7389DBE-D331-4F07-52C1-80481C582D44}"/>
                </a:ext>
              </a:extLst>
            </p:cNvPr>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8" name="Google Shape;1876;p23">
              <a:extLst>
                <a:ext uri="{FF2B5EF4-FFF2-40B4-BE49-F238E27FC236}">
                  <a16:creationId xmlns:a16="http://schemas.microsoft.com/office/drawing/2014/main" id="{695772FE-DA47-EBAC-D038-B01175DE0033}"/>
                </a:ext>
              </a:extLst>
            </p:cNvPr>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9" name="Google Shape;1877;p23">
              <a:extLst>
                <a:ext uri="{FF2B5EF4-FFF2-40B4-BE49-F238E27FC236}">
                  <a16:creationId xmlns:a16="http://schemas.microsoft.com/office/drawing/2014/main" id="{9283E8E3-F39F-112F-E5A4-8BBFCA109C00}"/>
                </a:ext>
              </a:extLst>
            </p:cNvPr>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0" name="Google Shape;1878;p23">
              <a:extLst>
                <a:ext uri="{FF2B5EF4-FFF2-40B4-BE49-F238E27FC236}">
                  <a16:creationId xmlns:a16="http://schemas.microsoft.com/office/drawing/2014/main" id="{BE6DE497-62EB-3182-7898-ECE6349E27A9}"/>
                </a:ext>
              </a:extLst>
            </p:cNvPr>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1" name="Google Shape;1879;p23">
              <a:extLst>
                <a:ext uri="{FF2B5EF4-FFF2-40B4-BE49-F238E27FC236}">
                  <a16:creationId xmlns:a16="http://schemas.microsoft.com/office/drawing/2014/main" id="{46E5E7D7-312C-6D48-485A-8617EEE64511}"/>
                </a:ext>
              </a:extLst>
            </p:cNvPr>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2" name="Google Shape;1880;p23">
              <a:extLst>
                <a:ext uri="{FF2B5EF4-FFF2-40B4-BE49-F238E27FC236}">
                  <a16:creationId xmlns:a16="http://schemas.microsoft.com/office/drawing/2014/main" id="{1ADCDED9-8C83-A0C4-4AF9-F9DE624529C6}"/>
                </a:ext>
              </a:extLst>
            </p:cNvPr>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 name="Google Shape;1881;p23">
              <a:extLst>
                <a:ext uri="{FF2B5EF4-FFF2-40B4-BE49-F238E27FC236}">
                  <a16:creationId xmlns:a16="http://schemas.microsoft.com/office/drawing/2014/main" id="{EB57B1B6-450E-BFE1-E21D-9682CDE28509}"/>
                </a:ext>
              </a:extLst>
            </p:cNvPr>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 name="Google Shape;1882;p23">
              <a:extLst>
                <a:ext uri="{FF2B5EF4-FFF2-40B4-BE49-F238E27FC236}">
                  <a16:creationId xmlns:a16="http://schemas.microsoft.com/office/drawing/2014/main" id="{6936A514-4665-100C-3FA4-037234FC6831}"/>
                </a:ext>
              </a:extLst>
            </p:cNvPr>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5" name="Google Shape;1883;p23">
              <a:extLst>
                <a:ext uri="{FF2B5EF4-FFF2-40B4-BE49-F238E27FC236}">
                  <a16:creationId xmlns:a16="http://schemas.microsoft.com/office/drawing/2014/main" id="{1361CE76-6B3D-DE47-66E0-CE18FD8F74F2}"/>
                </a:ext>
              </a:extLst>
            </p:cNvPr>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6" name="Google Shape;1884;p23">
              <a:extLst>
                <a:ext uri="{FF2B5EF4-FFF2-40B4-BE49-F238E27FC236}">
                  <a16:creationId xmlns:a16="http://schemas.microsoft.com/office/drawing/2014/main" id="{05DA7826-3274-543E-9781-8D080688ED9E}"/>
                </a:ext>
              </a:extLst>
            </p:cNvPr>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7" name="Google Shape;1885;p23">
              <a:extLst>
                <a:ext uri="{FF2B5EF4-FFF2-40B4-BE49-F238E27FC236}">
                  <a16:creationId xmlns:a16="http://schemas.microsoft.com/office/drawing/2014/main" id="{89A47E03-90DA-7A9F-0713-2DB902A93B35}"/>
                </a:ext>
              </a:extLst>
            </p:cNvPr>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8" name="Google Shape;1886;p23">
              <a:extLst>
                <a:ext uri="{FF2B5EF4-FFF2-40B4-BE49-F238E27FC236}">
                  <a16:creationId xmlns:a16="http://schemas.microsoft.com/office/drawing/2014/main" id="{7D97B44B-A982-05C9-918A-399FCFCDC99F}"/>
                </a:ext>
              </a:extLst>
            </p:cNvPr>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9" name="Google Shape;1887;p23">
              <a:extLst>
                <a:ext uri="{FF2B5EF4-FFF2-40B4-BE49-F238E27FC236}">
                  <a16:creationId xmlns:a16="http://schemas.microsoft.com/office/drawing/2014/main" id="{CE790E9B-D1E7-8E4A-EC48-E77949166D9B}"/>
                </a:ext>
              </a:extLst>
            </p:cNvPr>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0" name="Google Shape;1888;p23">
              <a:extLst>
                <a:ext uri="{FF2B5EF4-FFF2-40B4-BE49-F238E27FC236}">
                  <a16:creationId xmlns:a16="http://schemas.microsoft.com/office/drawing/2014/main" id="{ABEC74E0-3F9F-9F6B-BF5B-575944C1C782}"/>
                </a:ext>
              </a:extLst>
            </p:cNvPr>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1" name="Google Shape;1889;p23">
              <a:extLst>
                <a:ext uri="{FF2B5EF4-FFF2-40B4-BE49-F238E27FC236}">
                  <a16:creationId xmlns:a16="http://schemas.microsoft.com/office/drawing/2014/main" id="{72CE8B48-DE7D-472B-7C4B-E541FC99D2AC}"/>
                </a:ext>
              </a:extLst>
            </p:cNvPr>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2" name="Google Shape;1890;p23">
              <a:extLst>
                <a:ext uri="{FF2B5EF4-FFF2-40B4-BE49-F238E27FC236}">
                  <a16:creationId xmlns:a16="http://schemas.microsoft.com/office/drawing/2014/main" id="{215F8D4F-6589-4743-6104-D141D4BC29E4}"/>
                </a:ext>
              </a:extLst>
            </p:cNvPr>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3" name="Google Shape;1891;p23">
              <a:extLst>
                <a:ext uri="{FF2B5EF4-FFF2-40B4-BE49-F238E27FC236}">
                  <a16:creationId xmlns:a16="http://schemas.microsoft.com/office/drawing/2014/main" id="{5D43620B-1FF3-2120-8F4C-FA1FFB09FDAE}"/>
                </a:ext>
              </a:extLst>
            </p:cNvPr>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4" name="Google Shape;1892;p23">
              <a:extLst>
                <a:ext uri="{FF2B5EF4-FFF2-40B4-BE49-F238E27FC236}">
                  <a16:creationId xmlns:a16="http://schemas.microsoft.com/office/drawing/2014/main" id="{6380AA7B-02F7-7F23-A888-6963B54D7DC3}"/>
                </a:ext>
              </a:extLst>
            </p:cNvPr>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5" name="Google Shape;1893;p23">
              <a:extLst>
                <a:ext uri="{FF2B5EF4-FFF2-40B4-BE49-F238E27FC236}">
                  <a16:creationId xmlns:a16="http://schemas.microsoft.com/office/drawing/2014/main" id="{6163E153-8B94-6EEE-FFDD-3FBF842DFD0F}"/>
                </a:ext>
              </a:extLst>
            </p:cNvPr>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6" name="Google Shape;1894;p23">
              <a:extLst>
                <a:ext uri="{FF2B5EF4-FFF2-40B4-BE49-F238E27FC236}">
                  <a16:creationId xmlns:a16="http://schemas.microsoft.com/office/drawing/2014/main" id="{0A51E453-8655-63E1-B48C-8DB7262168FE}"/>
                </a:ext>
              </a:extLst>
            </p:cNvPr>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7" name="Google Shape;1895;p23">
              <a:extLst>
                <a:ext uri="{FF2B5EF4-FFF2-40B4-BE49-F238E27FC236}">
                  <a16:creationId xmlns:a16="http://schemas.microsoft.com/office/drawing/2014/main" id="{12AEC0D1-6119-AC4B-2BA5-F8ADC453166D}"/>
                </a:ext>
              </a:extLst>
            </p:cNvPr>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8" name="Google Shape;1896;p23">
              <a:extLst>
                <a:ext uri="{FF2B5EF4-FFF2-40B4-BE49-F238E27FC236}">
                  <a16:creationId xmlns:a16="http://schemas.microsoft.com/office/drawing/2014/main" id="{674595A6-B158-72F1-0748-53FEA7782EEC}"/>
                </a:ext>
              </a:extLst>
            </p:cNvPr>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59" name="Google Shape;1897;p23">
              <a:extLst>
                <a:ext uri="{FF2B5EF4-FFF2-40B4-BE49-F238E27FC236}">
                  <a16:creationId xmlns:a16="http://schemas.microsoft.com/office/drawing/2014/main" id="{405A55A6-240E-4331-B1FB-CEFB411BEB51}"/>
                </a:ext>
              </a:extLst>
            </p:cNvPr>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60" name="Google Shape;1898;p23">
              <a:extLst>
                <a:ext uri="{FF2B5EF4-FFF2-40B4-BE49-F238E27FC236}">
                  <a16:creationId xmlns:a16="http://schemas.microsoft.com/office/drawing/2014/main" id="{1338FABC-6B09-4911-ACA5-119AEC86893D}"/>
                </a:ext>
              </a:extLst>
            </p:cNvPr>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61" name="Google Shape;1899;p23">
              <a:extLst>
                <a:ext uri="{FF2B5EF4-FFF2-40B4-BE49-F238E27FC236}">
                  <a16:creationId xmlns:a16="http://schemas.microsoft.com/office/drawing/2014/main" id="{D746D415-6F1B-14C4-23C7-6000159A46C6}"/>
                </a:ext>
              </a:extLst>
            </p:cNvPr>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62" name="Google Shape;1900;p23">
              <a:extLst>
                <a:ext uri="{FF2B5EF4-FFF2-40B4-BE49-F238E27FC236}">
                  <a16:creationId xmlns:a16="http://schemas.microsoft.com/office/drawing/2014/main" id="{7FF04D13-0C87-FFAF-DE6E-7BE6AD92DF95}"/>
                </a:ext>
              </a:extLst>
            </p:cNvPr>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63" name="Google Shape;1901;p23">
              <a:extLst>
                <a:ext uri="{FF2B5EF4-FFF2-40B4-BE49-F238E27FC236}">
                  <a16:creationId xmlns:a16="http://schemas.microsoft.com/office/drawing/2014/main" id="{72F95FE8-2B94-49BA-50B4-A24289513113}"/>
                </a:ext>
              </a:extLst>
            </p:cNvPr>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56" name="Google Shape;1902;p23">
              <a:extLst>
                <a:ext uri="{FF2B5EF4-FFF2-40B4-BE49-F238E27FC236}">
                  <a16:creationId xmlns:a16="http://schemas.microsoft.com/office/drawing/2014/main" id="{A2EE5997-8195-AB30-32A7-3C27116003CE}"/>
                </a:ext>
              </a:extLst>
            </p:cNvPr>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57" name="Google Shape;1903;p23">
              <a:extLst>
                <a:ext uri="{FF2B5EF4-FFF2-40B4-BE49-F238E27FC236}">
                  <a16:creationId xmlns:a16="http://schemas.microsoft.com/office/drawing/2014/main" id="{18B29A6A-17D6-ED5E-6FA2-CF7F594CD6D7}"/>
                </a:ext>
              </a:extLst>
            </p:cNvPr>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58" name="Google Shape;1904;p23">
              <a:extLst>
                <a:ext uri="{FF2B5EF4-FFF2-40B4-BE49-F238E27FC236}">
                  <a16:creationId xmlns:a16="http://schemas.microsoft.com/office/drawing/2014/main" id="{4E69961C-5889-1A3D-6D0D-CE7E0F93606A}"/>
                </a:ext>
              </a:extLst>
            </p:cNvPr>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59" name="Google Shape;1905;p23">
              <a:extLst>
                <a:ext uri="{FF2B5EF4-FFF2-40B4-BE49-F238E27FC236}">
                  <a16:creationId xmlns:a16="http://schemas.microsoft.com/office/drawing/2014/main" id="{98CCA6F3-CE59-6B94-85A4-5E8E3497B1A8}"/>
                </a:ext>
              </a:extLst>
            </p:cNvPr>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0" name="Google Shape;1906;p23">
              <a:extLst>
                <a:ext uri="{FF2B5EF4-FFF2-40B4-BE49-F238E27FC236}">
                  <a16:creationId xmlns:a16="http://schemas.microsoft.com/office/drawing/2014/main" id="{C37E4C68-024B-F51B-6AE4-16A666E6F3B2}"/>
                </a:ext>
              </a:extLst>
            </p:cNvPr>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1" name="Google Shape;1907;p23">
              <a:extLst>
                <a:ext uri="{FF2B5EF4-FFF2-40B4-BE49-F238E27FC236}">
                  <a16:creationId xmlns:a16="http://schemas.microsoft.com/office/drawing/2014/main" id="{B944AF03-8458-F18F-0B6F-38EEA1B1DB14}"/>
                </a:ext>
              </a:extLst>
            </p:cNvPr>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2" name="Google Shape;1908;p23">
              <a:extLst>
                <a:ext uri="{FF2B5EF4-FFF2-40B4-BE49-F238E27FC236}">
                  <a16:creationId xmlns:a16="http://schemas.microsoft.com/office/drawing/2014/main" id="{BD9047D0-D7AC-634B-DD8F-112444EA9877}"/>
                </a:ext>
              </a:extLst>
            </p:cNvPr>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3" name="Google Shape;1909;p23">
              <a:extLst>
                <a:ext uri="{FF2B5EF4-FFF2-40B4-BE49-F238E27FC236}">
                  <a16:creationId xmlns:a16="http://schemas.microsoft.com/office/drawing/2014/main" id="{A9B107B2-7F8C-8C73-4D46-4BDE6A91CE61}"/>
                </a:ext>
              </a:extLst>
            </p:cNvPr>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4" name="Google Shape;1910;p23">
              <a:extLst>
                <a:ext uri="{FF2B5EF4-FFF2-40B4-BE49-F238E27FC236}">
                  <a16:creationId xmlns:a16="http://schemas.microsoft.com/office/drawing/2014/main" id="{BDEA601A-BCE5-9901-5B32-C88719718777}"/>
                </a:ext>
              </a:extLst>
            </p:cNvPr>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5" name="Google Shape;1911;p23">
              <a:extLst>
                <a:ext uri="{FF2B5EF4-FFF2-40B4-BE49-F238E27FC236}">
                  <a16:creationId xmlns:a16="http://schemas.microsoft.com/office/drawing/2014/main" id="{1B987563-8822-0363-F178-71FBBC06EAAB}"/>
                </a:ext>
              </a:extLst>
            </p:cNvPr>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6" name="Google Shape;1912;p23">
              <a:extLst>
                <a:ext uri="{FF2B5EF4-FFF2-40B4-BE49-F238E27FC236}">
                  <a16:creationId xmlns:a16="http://schemas.microsoft.com/office/drawing/2014/main" id="{42B3E4A1-C021-0061-8C3D-7FE9C2ACD3C9}"/>
                </a:ext>
              </a:extLst>
            </p:cNvPr>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7" name="Google Shape;1913;p23">
              <a:extLst>
                <a:ext uri="{FF2B5EF4-FFF2-40B4-BE49-F238E27FC236}">
                  <a16:creationId xmlns:a16="http://schemas.microsoft.com/office/drawing/2014/main" id="{2138FFE0-3D31-4458-C9FA-6353D111B8DC}"/>
                </a:ext>
              </a:extLst>
            </p:cNvPr>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8" name="Google Shape;1914;p23">
              <a:extLst>
                <a:ext uri="{FF2B5EF4-FFF2-40B4-BE49-F238E27FC236}">
                  <a16:creationId xmlns:a16="http://schemas.microsoft.com/office/drawing/2014/main" id="{26D8096E-A967-FF1B-886E-FEBFBE732C68}"/>
                </a:ext>
              </a:extLst>
            </p:cNvPr>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69" name="Google Shape;1915;p23">
              <a:extLst>
                <a:ext uri="{FF2B5EF4-FFF2-40B4-BE49-F238E27FC236}">
                  <a16:creationId xmlns:a16="http://schemas.microsoft.com/office/drawing/2014/main" id="{8B9B0A3C-A36B-170C-4B19-F263FA6D1E3A}"/>
                </a:ext>
              </a:extLst>
            </p:cNvPr>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0" name="Google Shape;1916;p23">
              <a:extLst>
                <a:ext uri="{FF2B5EF4-FFF2-40B4-BE49-F238E27FC236}">
                  <a16:creationId xmlns:a16="http://schemas.microsoft.com/office/drawing/2014/main" id="{2D992DE4-0B0A-2BD6-9104-9D14D3775C87}"/>
                </a:ext>
              </a:extLst>
            </p:cNvPr>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1" name="Google Shape;1917;p23">
              <a:extLst>
                <a:ext uri="{FF2B5EF4-FFF2-40B4-BE49-F238E27FC236}">
                  <a16:creationId xmlns:a16="http://schemas.microsoft.com/office/drawing/2014/main" id="{B5B36DDD-5B6D-9011-2FC5-24AC9BAF2FC6}"/>
                </a:ext>
              </a:extLst>
            </p:cNvPr>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2" name="Google Shape;1918;p23">
              <a:extLst>
                <a:ext uri="{FF2B5EF4-FFF2-40B4-BE49-F238E27FC236}">
                  <a16:creationId xmlns:a16="http://schemas.microsoft.com/office/drawing/2014/main" id="{2EFA12CC-A889-E394-F3D3-7D782AE4557A}"/>
                </a:ext>
              </a:extLst>
            </p:cNvPr>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3" name="Google Shape;1919;p23">
              <a:extLst>
                <a:ext uri="{FF2B5EF4-FFF2-40B4-BE49-F238E27FC236}">
                  <a16:creationId xmlns:a16="http://schemas.microsoft.com/office/drawing/2014/main" id="{2A12D098-B3C6-F97A-35F9-DE1D22E0DFF0}"/>
                </a:ext>
              </a:extLst>
            </p:cNvPr>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4" name="Google Shape;1920;p23">
              <a:extLst>
                <a:ext uri="{FF2B5EF4-FFF2-40B4-BE49-F238E27FC236}">
                  <a16:creationId xmlns:a16="http://schemas.microsoft.com/office/drawing/2014/main" id="{2309F712-E9A5-BEE0-0FF9-CA149BD33873}"/>
                </a:ext>
              </a:extLst>
            </p:cNvPr>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5" name="Google Shape;1921;p23">
              <a:extLst>
                <a:ext uri="{FF2B5EF4-FFF2-40B4-BE49-F238E27FC236}">
                  <a16:creationId xmlns:a16="http://schemas.microsoft.com/office/drawing/2014/main" id="{6DF9612F-47C6-D5FB-F62A-C0D519DE31D0}"/>
                </a:ext>
              </a:extLst>
            </p:cNvPr>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6" name="Google Shape;1922;p23">
              <a:extLst>
                <a:ext uri="{FF2B5EF4-FFF2-40B4-BE49-F238E27FC236}">
                  <a16:creationId xmlns:a16="http://schemas.microsoft.com/office/drawing/2014/main" id="{EC6C71BF-B7BE-69D2-7A28-2E1DC5098239}"/>
                </a:ext>
              </a:extLst>
            </p:cNvPr>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7" name="Google Shape;1923;p23">
              <a:extLst>
                <a:ext uri="{FF2B5EF4-FFF2-40B4-BE49-F238E27FC236}">
                  <a16:creationId xmlns:a16="http://schemas.microsoft.com/office/drawing/2014/main" id="{53091589-1C2B-A97F-810B-C772B2D3E181}"/>
                </a:ext>
              </a:extLst>
            </p:cNvPr>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8" name="Google Shape;1924;p23">
              <a:extLst>
                <a:ext uri="{FF2B5EF4-FFF2-40B4-BE49-F238E27FC236}">
                  <a16:creationId xmlns:a16="http://schemas.microsoft.com/office/drawing/2014/main" id="{AB6C7FE8-77C6-BA70-6599-0800372F4120}"/>
                </a:ext>
              </a:extLst>
            </p:cNvPr>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79" name="Google Shape;1925;p23">
              <a:extLst>
                <a:ext uri="{FF2B5EF4-FFF2-40B4-BE49-F238E27FC236}">
                  <a16:creationId xmlns:a16="http://schemas.microsoft.com/office/drawing/2014/main" id="{A7100967-A161-C9F1-374D-EAA0A5BC228B}"/>
                </a:ext>
              </a:extLst>
            </p:cNvPr>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0" name="Google Shape;1926;p23">
              <a:extLst>
                <a:ext uri="{FF2B5EF4-FFF2-40B4-BE49-F238E27FC236}">
                  <a16:creationId xmlns:a16="http://schemas.microsoft.com/office/drawing/2014/main" id="{B794491D-81DE-4AF0-D643-275E2A08F398}"/>
                </a:ext>
              </a:extLst>
            </p:cNvPr>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1" name="Google Shape;1927;p23">
              <a:extLst>
                <a:ext uri="{FF2B5EF4-FFF2-40B4-BE49-F238E27FC236}">
                  <a16:creationId xmlns:a16="http://schemas.microsoft.com/office/drawing/2014/main" id="{FF5C82BB-72E2-B9B3-2641-FED52FD45CEB}"/>
                </a:ext>
              </a:extLst>
            </p:cNvPr>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2" name="Google Shape;1928;p23">
              <a:extLst>
                <a:ext uri="{FF2B5EF4-FFF2-40B4-BE49-F238E27FC236}">
                  <a16:creationId xmlns:a16="http://schemas.microsoft.com/office/drawing/2014/main" id="{DD161B93-6B6C-A31C-885A-335AEF7F3291}"/>
                </a:ext>
              </a:extLst>
            </p:cNvPr>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3" name="Google Shape;1929;p23">
              <a:extLst>
                <a:ext uri="{FF2B5EF4-FFF2-40B4-BE49-F238E27FC236}">
                  <a16:creationId xmlns:a16="http://schemas.microsoft.com/office/drawing/2014/main" id="{CB2102CD-57AC-ED05-6E38-94144DF01562}"/>
                </a:ext>
              </a:extLst>
            </p:cNvPr>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4" name="Google Shape;1930;p23">
              <a:extLst>
                <a:ext uri="{FF2B5EF4-FFF2-40B4-BE49-F238E27FC236}">
                  <a16:creationId xmlns:a16="http://schemas.microsoft.com/office/drawing/2014/main" id="{5F54666E-4562-5CBB-12D2-856DFA30C4B7}"/>
                </a:ext>
              </a:extLst>
            </p:cNvPr>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5" name="Google Shape;1931;p23">
              <a:extLst>
                <a:ext uri="{FF2B5EF4-FFF2-40B4-BE49-F238E27FC236}">
                  <a16:creationId xmlns:a16="http://schemas.microsoft.com/office/drawing/2014/main" id="{5F2CCFA6-7222-46AC-5D48-8238099F44AC}"/>
                </a:ext>
              </a:extLst>
            </p:cNvPr>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6" name="Google Shape;1932;p23">
              <a:extLst>
                <a:ext uri="{FF2B5EF4-FFF2-40B4-BE49-F238E27FC236}">
                  <a16:creationId xmlns:a16="http://schemas.microsoft.com/office/drawing/2014/main" id="{73F2C3AE-1D97-4F4A-2564-11338E743CAB}"/>
                </a:ext>
              </a:extLst>
            </p:cNvPr>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7" name="Google Shape;1933;p23">
              <a:extLst>
                <a:ext uri="{FF2B5EF4-FFF2-40B4-BE49-F238E27FC236}">
                  <a16:creationId xmlns:a16="http://schemas.microsoft.com/office/drawing/2014/main" id="{E99A43A1-5D2C-3DA5-BECE-41947119116E}"/>
                </a:ext>
              </a:extLst>
            </p:cNvPr>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8" name="Google Shape;1934;p23">
              <a:extLst>
                <a:ext uri="{FF2B5EF4-FFF2-40B4-BE49-F238E27FC236}">
                  <a16:creationId xmlns:a16="http://schemas.microsoft.com/office/drawing/2014/main" id="{80A63061-3F0D-69FE-F3C4-469A9102C260}"/>
                </a:ext>
              </a:extLst>
            </p:cNvPr>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89" name="Google Shape;1935;p23">
              <a:extLst>
                <a:ext uri="{FF2B5EF4-FFF2-40B4-BE49-F238E27FC236}">
                  <a16:creationId xmlns:a16="http://schemas.microsoft.com/office/drawing/2014/main" id="{9B2D412B-EBDD-C7E7-C4A1-A0083BB93977}"/>
                </a:ext>
              </a:extLst>
            </p:cNvPr>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0" name="Google Shape;1936;p23">
              <a:extLst>
                <a:ext uri="{FF2B5EF4-FFF2-40B4-BE49-F238E27FC236}">
                  <a16:creationId xmlns:a16="http://schemas.microsoft.com/office/drawing/2014/main" id="{56D2B747-B091-2C9F-39B2-3ABD26A96B34}"/>
                </a:ext>
              </a:extLst>
            </p:cNvPr>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1" name="Google Shape;1937;p23">
              <a:extLst>
                <a:ext uri="{FF2B5EF4-FFF2-40B4-BE49-F238E27FC236}">
                  <a16:creationId xmlns:a16="http://schemas.microsoft.com/office/drawing/2014/main" id="{CD71AF87-7EF6-829D-BB51-3D082DE94549}"/>
                </a:ext>
              </a:extLst>
            </p:cNvPr>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2" name="Google Shape;1938;p23">
              <a:extLst>
                <a:ext uri="{FF2B5EF4-FFF2-40B4-BE49-F238E27FC236}">
                  <a16:creationId xmlns:a16="http://schemas.microsoft.com/office/drawing/2014/main" id="{D35F9761-349C-9849-6350-70B85217DE1C}"/>
                </a:ext>
              </a:extLst>
            </p:cNvPr>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3" name="Google Shape;1939;p23">
              <a:extLst>
                <a:ext uri="{FF2B5EF4-FFF2-40B4-BE49-F238E27FC236}">
                  <a16:creationId xmlns:a16="http://schemas.microsoft.com/office/drawing/2014/main" id="{FC36B1BA-EB0D-9DC5-5F5F-8FB3B12792F0}"/>
                </a:ext>
              </a:extLst>
            </p:cNvPr>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4" name="Google Shape;1940;p23">
              <a:extLst>
                <a:ext uri="{FF2B5EF4-FFF2-40B4-BE49-F238E27FC236}">
                  <a16:creationId xmlns:a16="http://schemas.microsoft.com/office/drawing/2014/main" id="{9D856D7D-199A-8D50-5257-1FE98CA81E52}"/>
                </a:ext>
              </a:extLst>
            </p:cNvPr>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5" name="Google Shape;1941;p23">
              <a:extLst>
                <a:ext uri="{FF2B5EF4-FFF2-40B4-BE49-F238E27FC236}">
                  <a16:creationId xmlns:a16="http://schemas.microsoft.com/office/drawing/2014/main" id="{0AD6C8E7-D4B9-AF5F-DA2D-B7AF2779807E}"/>
                </a:ext>
              </a:extLst>
            </p:cNvPr>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6" name="Google Shape;1942;p23">
              <a:extLst>
                <a:ext uri="{FF2B5EF4-FFF2-40B4-BE49-F238E27FC236}">
                  <a16:creationId xmlns:a16="http://schemas.microsoft.com/office/drawing/2014/main" id="{503765EA-D95C-796C-6062-47964583F8EC}"/>
                </a:ext>
              </a:extLst>
            </p:cNvPr>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7" name="Google Shape;1943;p23">
              <a:extLst>
                <a:ext uri="{FF2B5EF4-FFF2-40B4-BE49-F238E27FC236}">
                  <a16:creationId xmlns:a16="http://schemas.microsoft.com/office/drawing/2014/main" id="{884DF47A-3029-C050-FB89-FB516829AC33}"/>
                </a:ext>
              </a:extLst>
            </p:cNvPr>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8" name="Google Shape;1944;p23">
              <a:extLst>
                <a:ext uri="{FF2B5EF4-FFF2-40B4-BE49-F238E27FC236}">
                  <a16:creationId xmlns:a16="http://schemas.microsoft.com/office/drawing/2014/main" id="{BBC08377-BC44-9E68-38C1-F094856734B8}"/>
                </a:ext>
              </a:extLst>
            </p:cNvPr>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99" name="Google Shape;1945;p23">
              <a:extLst>
                <a:ext uri="{FF2B5EF4-FFF2-40B4-BE49-F238E27FC236}">
                  <a16:creationId xmlns:a16="http://schemas.microsoft.com/office/drawing/2014/main" id="{7A070819-423E-FEC8-3EB3-C44D55AF0617}"/>
                </a:ext>
              </a:extLst>
            </p:cNvPr>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0" name="Google Shape;1946;p23">
              <a:extLst>
                <a:ext uri="{FF2B5EF4-FFF2-40B4-BE49-F238E27FC236}">
                  <a16:creationId xmlns:a16="http://schemas.microsoft.com/office/drawing/2014/main" id="{81C0557F-A871-8676-55D6-CC60061DE60E}"/>
                </a:ext>
              </a:extLst>
            </p:cNvPr>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1" name="Google Shape;1947;p23">
              <a:extLst>
                <a:ext uri="{FF2B5EF4-FFF2-40B4-BE49-F238E27FC236}">
                  <a16:creationId xmlns:a16="http://schemas.microsoft.com/office/drawing/2014/main" id="{131ABA54-889F-21CE-86EC-A6FED0066683}"/>
                </a:ext>
              </a:extLst>
            </p:cNvPr>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2" name="Google Shape;1948;p23">
              <a:extLst>
                <a:ext uri="{FF2B5EF4-FFF2-40B4-BE49-F238E27FC236}">
                  <a16:creationId xmlns:a16="http://schemas.microsoft.com/office/drawing/2014/main" id="{8F9548CD-5320-F95B-0544-781171E97CB2}"/>
                </a:ext>
              </a:extLst>
            </p:cNvPr>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3" name="Google Shape;1949;p23">
              <a:extLst>
                <a:ext uri="{FF2B5EF4-FFF2-40B4-BE49-F238E27FC236}">
                  <a16:creationId xmlns:a16="http://schemas.microsoft.com/office/drawing/2014/main" id="{FC85EC05-41AF-7ADC-08A5-F67AF3C48FC5}"/>
                </a:ext>
              </a:extLst>
            </p:cNvPr>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4" name="Google Shape;1950;p23">
              <a:extLst>
                <a:ext uri="{FF2B5EF4-FFF2-40B4-BE49-F238E27FC236}">
                  <a16:creationId xmlns:a16="http://schemas.microsoft.com/office/drawing/2014/main" id="{A49AA073-534A-47FD-5893-4F0833061287}"/>
                </a:ext>
              </a:extLst>
            </p:cNvPr>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5" name="Google Shape;1951;p23">
              <a:extLst>
                <a:ext uri="{FF2B5EF4-FFF2-40B4-BE49-F238E27FC236}">
                  <a16:creationId xmlns:a16="http://schemas.microsoft.com/office/drawing/2014/main" id="{9477D90D-75D1-B1D2-3242-EDC0BC63118F}"/>
                </a:ext>
              </a:extLst>
            </p:cNvPr>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6" name="Google Shape;1952;p23">
              <a:extLst>
                <a:ext uri="{FF2B5EF4-FFF2-40B4-BE49-F238E27FC236}">
                  <a16:creationId xmlns:a16="http://schemas.microsoft.com/office/drawing/2014/main" id="{0F6535D3-AD06-C3B2-CEB5-01F05E49FB75}"/>
                </a:ext>
              </a:extLst>
            </p:cNvPr>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7" name="Google Shape;1953;p23">
              <a:extLst>
                <a:ext uri="{FF2B5EF4-FFF2-40B4-BE49-F238E27FC236}">
                  <a16:creationId xmlns:a16="http://schemas.microsoft.com/office/drawing/2014/main" id="{3BFCC7B0-5980-C5EF-6191-12F63E86F035}"/>
                </a:ext>
              </a:extLst>
            </p:cNvPr>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8" name="Google Shape;1954;p23">
              <a:extLst>
                <a:ext uri="{FF2B5EF4-FFF2-40B4-BE49-F238E27FC236}">
                  <a16:creationId xmlns:a16="http://schemas.microsoft.com/office/drawing/2014/main" id="{E625A98E-88F6-894F-F7CE-1959630B7157}"/>
                </a:ext>
              </a:extLst>
            </p:cNvPr>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09" name="Google Shape;1955;p23">
              <a:extLst>
                <a:ext uri="{FF2B5EF4-FFF2-40B4-BE49-F238E27FC236}">
                  <a16:creationId xmlns:a16="http://schemas.microsoft.com/office/drawing/2014/main" id="{4A99D308-7C15-CD79-CA60-3E9509A0B43D}"/>
                </a:ext>
              </a:extLst>
            </p:cNvPr>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0" name="Google Shape;1956;p23">
              <a:extLst>
                <a:ext uri="{FF2B5EF4-FFF2-40B4-BE49-F238E27FC236}">
                  <a16:creationId xmlns:a16="http://schemas.microsoft.com/office/drawing/2014/main" id="{C3498226-F37F-DD3E-32A5-6D8DFAA2685E}"/>
                </a:ext>
              </a:extLst>
            </p:cNvPr>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1" name="Google Shape;1957;p23">
              <a:extLst>
                <a:ext uri="{FF2B5EF4-FFF2-40B4-BE49-F238E27FC236}">
                  <a16:creationId xmlns:a16="http://schemas.microsoft.com/office/drawing/2014/main" id="{95E0F27F-219C-B0CA-AC8F-17909A9A878F}"/>
                </a:ext>
              </a:extLst>
            </p:cNvPr>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2" name="Google Shape;1958;p23">
              <a:extLst>
                <a:ext uri="{FF2B5EF4-FFF2-40B4-BE49-F238E27FC236}">
                  <a16:creationId xmlns:a16="http://schemas.microsoft.com/office/drawing/2014/main" id="{B511375D-029B-724F-47C6-7CEF48EDD321}"/>
                </a:ext>
              </a:extLst>
            </p:cNvPr>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3" name="Google Shape;1959;p23">
              <a:extLst>
                <a:ext uri="{FF2B5EF4-FFF2-40B4-BE49-F238E27FC236}">
                  <a16:creationId xmlns:a16="http://schemas.microsoft.com/office/drawing/2014/main" id="{94C28380-E7AB-F592-AE9C-28DF5C484CFE}"/>
                </a:ext>
              </a:extLst>
            </p:cNvPr>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4" name="Google Shape;1960;p23">
              <a:extLst>
                <a:ext uri="{FF2B5EF4-FFF2-40B4-BE49-F238E27FC236}">
                  <a16:creationId xmlns:a16="http://schemas.microsoft.com/office/drawing/2014/main" id="{3CA969A3-4AE5-3787-9AD5-F24C9EB0FB4B}"/>
                </a:ext>
              </a:extLst>
            </p:cNvPr>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5" name="Google Shape;1961;p23">
              <a:extLst>
                <a:ext uri="{FF2B5EF4-FFF2-40B4-BE49-F238E27FC236}">
                  <a16:creationId xmlns:a16="http://schemas.microsoft.com/office/drawing/2014/main" id="{1DCBDF72-A909-8E7A-36D3-62573D7AB7B4}"/>
                </a:ext>
              </a:extLst>
            </p:cNvPr>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316" name="Google Shape;1962;p23">
              <a:extLst>
                <a:ext uri="{FF2B5EF4-FFF2-40B4-BE49-F238E27FC236}">
                  <a16:creationId xmlns:a16="http://schemas.microsoft.com/office/drawing/2014/main" id="{A0D24A73-6A95-ABFC-67AD-B3F40EFA48E8}"/>
                </a:ext>
              </a:extLst>
            </p:cNvPr>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48" name="Google Shape;1963;p23">
              <a:extLst>
                <a:ext uri="{FF2B5EF4-FFF2-40B4-BE49-F238E27FC236}">
                  <a16:creationId xmlns:a16="http://schemas.microsoft.com/office/drawing/2014/main" id="{6C38B52D-DB18-6BEF-8F01-AEAD006EA261}"/>
                </a:ext>
              </a:extLst>
            </p:cNvPr>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49" name="Google Shape;1964;p23">
              <a:extLst>
                <a:ext uri="{FF2B5EF4-FFF2-40B4-BE49-F238E27FC236}">
                  <a16:creationId xmlns:a16="http://schemas.microsoft.com/office/drawing/2014/main" id="{DFBD10A6-D67D-5ECA-25EE-F4121D9C4313}"/>
                </a:ext>
              </a:extLst>
            </p:cNvPr>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51" name="Google Shape;1965;p23">
              <a:extLst>
                <a:ext uri="{FF2B5EF4-FFF2-40B4-BE49-F238E27FC236}">
                  <a16:creationId xmlns:a16="http://schemas.microsoft.com/office/drawing/2014/main" id="{38BA1E47-30EA-C1B5-A56B-7E503DADC31C}"/>
                </a:ext>
              </a:extLst>
            </p:cNvPr>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53" name="Google Shape;1966;p23">
              <a:extLst>
                <a:ext uri="{FF2B5EF4-FFF2-40B4-BE49-F238E27FC236}">
                  <a16:creationId xmlns:a16="http://schemas.microsoft.com/office/drawing/2014/main" id="{1143A979-075E-4E31-F6A3-7BE60517B4BF}"/>
                </a:ext>
              </a:extLst>
            </p:cNvPr>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55" name="Google Shape;1967;p23">
              <a:extLst>
                <a:ext uri="{FF2B5EF4-FFF2-40B4-BE49-F238E27FC236}">
                  <a16:creationId xmlns:a16="http://schemas.microsoft.com/office/drawing/2014/main" id="{E97CF0F0-9CEE-5803-E5D4-20340B52B94E}"/>
                </a:ext>
              </a:extLst>
            </p:cNvPr>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59" name="Google Shape;1968;p23">
              <a:extLst>
                <a:ext uri="{FF2B5EF4-FFF2-40B4-BE49-F238E27FC236}">
                  <a16:creationId xmlns:a16="http://schemas.microsoft.com/office/drawing/2014/main" id="{5CFB4E3B-4A6B-DDB0-AD24-675DD7AD6BDB}"/>
                </a:ext>
              </a:extLst>
            </p:cNvPr>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3" name="Google Shape;1969;p23">
              <a:extLst>
                <a:ext uri="{FF2B5EF4-FFF2-40B4-BE49-F238E27FC236}">
                  <a16:creationId xmlns:a16="http://schemas.microsoft.com/office/drawing/2014/main" id="{A8FD2A8A-A813-0B91-7436-3990ECEC3CDF}"/>
                </a:ext>
              </a:extLst>
            </p:cNvPr>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4" name="Google Shape;1970;p23">
              <a:extLst>
                <a:ext uri="{FF2B5EF4-FFF2-40B4-BE49-F238E27FC236}">
                  <a16:creationId xmlns:a16="http://schemas.microsoft.com/office/drawing/2014/main" id="{39213158-1D51-00FA-C418-0358C1D9AE0D}"/>
                </a:ext>
              </a:extLst>
            </p:cNvPr>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5" name="Google Shape;1971;p23">
              <a:extLst>
                <a:ext uri="{FF2B5EF4-FFF2-40B4-BE49-F238E27FC236}">
                  <a16:creationId xmlns:a16="http://schemas.microsoft.com/office/drawing/2014/main" id="{37F9E373-753F-BCFF-CCE0-10126D2B2843}"/>
                </a:ext>
              </a:extLst>
            </p:cNvPr>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6" name="Google Shape;1972;p23">
              <a:extLst>
                <a:ext uri="{FF2B5EF4-FFF2-40B4-BE49-F238E27FC236}">
                  <a16:creationId xmlns:a16="http://schemas.microsoft.com/office/drawing/2014/main" id="{32DA5565-BEE0-B3AC-3ABB-7CD7B960A10E}"/>
                </a:ext>
              </a:extLst>
            </p:cNvPr>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7" name="Google Shape;1973;p23">
              <a:extLst>
                <a:ext uri="{FF2B5EF4-FFF2-40B4-BE49-F238E27FC236}">
                  <a16:creationId xmlns:a16="http://schemas.microsoft.com/office/drawing/2014/main" id="{36F41173-F472-BD84-5FFD-8040E245CAA8}"/>
                </a:ext>
              </a:extLst>
            </p:cNvPr>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8" name="Google Shape;1974;p23">
              <a:extLst>
                <a:ext uri="{FF2B5EF4-FFF2-40B4-BE49-F238E27FC236}">
                  <a16:creationId xmlns:a16="http://schemas.microsoft.com/office/drawing/2014/main" id="{1BB69F98-873F-FCC4-F5D5-3838D628A3A0}"/>
                </a:ext>
              </a:extLst>
            </p:cNvPr>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69" name="Google Shape;1975;p23">
              <a:extLst>
                <a:ext uri="{FF2B5EF4-FFF2-40B4-BE49-F238E27FC236}">
                  <a16:creationId xmlns:a16="http://schemas.microsoft.com/office/drawing/2014/main" id="{537249EC-2E28-BBBB-B3D9-352C91BBD5F6}"/>
                </a:ext>
              </a:extLst>
            </p:cNvPr>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0" name="Google Shape;1976;p23">
              <a:extLst>
                <a:ext uri="{FF2B5EF4-FFF2-40B4-BE49-F238E27FC236}">
                  <a16:creationId xmlns:a16="http://schemas.microsoft.com/office/drawing/2014/main" id="{7FF0A0DE-2590-6520-7F6D-9FB56D362CDB}"/>
                </a:ext>
              </a:extLst>
            </p:cNvPr>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1" name="Google Shape;1977;p23">
              <a:extLst>
                <a:ext uri="{FF2B5EF4-FFF2-40B4-BE49-F238E27FC236}">
                  <a16:creationId xmlns:a16="http://schemas.microsoft.com/office/drawing/2014/main" id="{C23B5D68-D472-75A2-F4D7-1DB85E7E25D1}"/>
                </a:ext>
              </a:extLst>
            </p:cNvPr>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2" name="Google Shape;1978;p23">
              <a:extLst>
                <a:ext uri="{FF2B5EF4-FFF2-40B4-BE49-F238E27FC236}">
                  <a16:creationId xmlns:a16="http://schemas.microsoft.com/office/drawing/2014/main" id="{59A1D7F3-3F9D-BDDD-AA8B-8A5AFCFC88AB}"/>
                </a:ext>
              </a:extLst>
            </p:cNvPr>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3" name="Google Shape;1979;p23">
              <a:extLst>
                <a:ext uri="{FF2B5EF4-FFF2-40B4-BE49-F238E27FC236}">
                  <a16:creationId xmlns:a16="http://schemas.microsoft.com/office/drawing/2014/main" id="{8CA1ED20-641C-72B4-4346-63713E0B0450}"/>
                </a:ext>
              </a:extLst>
            </p:cNvPr>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4" name="Google Shape;1980;p23">
              <a:extLst>
                <a:ext uri="{FF2B5EF4-FFF2-40B4-BE49-F238E27FC236}">
                  <a16:creationId xmlns:a16="http://schemas.microsoft.com/office/drawing/2014/main" id="{10CBD45F-FA0D-58E3-A0BF-F7A882D5971D}"/>
                </a:ext>
              </a:extLst>
            </p:cNvPr>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5" name="Google Shape;1981;p23">
              <a:extLst>
                <a:ext uri="{FF2B5EF4-FFF2-40B4-BE49-F238E27FC236}">
                  <a16:creationId xmlns:a16="http://schemas.microsoft.com/office/drawing/2014/main" id="{1C4F664B-40CD-FBEE-DD93-6CB6B4188DCF}"/>
                </a:ext>
              </a:extLst>
            </p:cNvPr>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6" name="Google Shape;1982;p23">
              <a:extLst>
                <a:ext uri="{FF2B5EF4-FFF2-40B4-BE49-F238E27FC236}">
                  <a16:creationId xmlns:a16="http://schemas.microsoft.com/office/drawing/2014/main" id="{80B82A8B-C2D0-1A75-BF9A-DDA998225B62}"/>
                </a:ext>
              </a:extLst>
            </p:cNvPr>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7" name="Google Shape;1983;p23">
              <a:extLst>
                <a:ext uri="{FF2B5EF4-FFF2-40B4-BE49-F238E27FC236}">
                  <a16:creationId xmlns:a16="http://schemas.microsoft.com/office/drawing/2014/main" id="{52798BFC-D1CF-F67D-1207-46E5C8C0061D}"/>
                </a:ext>
              </a:extLst>
            </p:cNvPr>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8" name="Google Shape;1984;p23">
              <a:extLst>
                <a:ext uri="{FF2B5EF4-FFF2-40B4-BE49-F238E27FC236}">
                  <a16:creationId xmlns:a16="http://schemas.microsoft.com/office/drawing/2014/main" id="{466F2BF8-C872-BFA0-D54A-872369126BCA}"/>
                </a:ext>
              </a:extLst>
            </p:cNvPr>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79" name="Google Shape;1985;p23">
              <a:extLst>
                <a:ext uri="{FF2B5EF4-FFF2-40B4-BE49-F238E27FC236}">
                  <a16:creationId xmlns:a16="http://schemas.microsoft.com/office/drawing/2014/main" id="{2ACDD413-5994-6821-850A-BBBBA7D87968}"/>
                </a:ext>
              </a:extLst>
            </p:cNvPr>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0" name="Google Shape;1986;p23">
              <a:extLst>
                <a:ext uri="{FF2B5EF4-FFF2-40B4-BE49-F238E27FC236}">
                  <a16:creationId xmlns:a16="http://schemas.microsoft.com/office/drawing/2014/main" id="{2992056C-E771-6E58-F819-B0118A432456}"/>
                </a:ext>
              </a:extLst>
            </p:cNvPr>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1" name="Google Shape;1987;p23">
              <a:extLst>
                <a:ext uri="{FF2B5EF4-FFF2-40B4-BE49-F238E27FC236}">
                  <a16:creationId xmlns:a16="http://schemas.microsoft.com/office/drawing/2014/main" id="{DA565BA6-0F48-FBEA-B33B-F83B719DEC41}"/>
                </a:ext>
              </a:extLst>
            </p:cNvPr>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2" name="Google Shape;1988;p23">
              <a:extLst>
                <a:ext uri="{FF2B5EF4-FFF2-40B4-BE49-F238E27FC236}">
                  <a16:creationId xmlns:a16="http://schemas.microsoft.com/office/drawing/2014/main" id="{76B1A48E-39FC-4DFC-EA6C-7A7C31951365}"/>
                </a:ext>
              </a:extLst>
            </p:cNvPr>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3" name="Google Shape;1989;p23">
              <a:extLst>
                <a:ext uri="{FF2B5EF4-FFF2-40B4-BE49-F238E27FC236}">
                  <a16:creationId xmlns:a16="http://schemas.microsoft.com/office/drawing/2014/main" id="{AE467E0D-8C83-C0D7-EA50-E4C4571637BB}"/>
                </a:ext>
              </a:extLst>
            </p:cNvPr>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4" name="Google Shape;1990;p23">
              <a:extLst>
                <a:ext uri="{FF2B5EF4-FFF2-40B4-BE49-F238E27FC236}">
                  <a16:creationId xmlns:a16="http://schemas.microsoft.com/office/drawing/2014/main" id="{83A71746-4F9B-A573-51EB-FB2FDDBF7E0B}"/>
                </a:ext>
              </a:extLst>
            </p:cNvPr>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5" name="Google Shape;1991;p23">
              <a:extLst>
                <a:ext uri="{FF2B5EF4-FFF2-40B4-BE49-F238E27FC236}">
                  <a16:creationId xmlns:a16="http://schemas.microsoft.com/office/drawing/2014/main" id="{1276993E-B288-79A6-352F-00A200C775CD}"/>
                </a:ext>
              </a:extLst>
            </p:cNvPr>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6" name="Google Shape;1992;p23">
              <a:extLst>
                <a:ext uri="{FF2B5EF4-FFF2-40B4-BE49-F238E27FC236}">
                  <a16:creationId xmlns:a16="http://schemas.microsoft.com/office/drawing/2014/main" id="{69D505CF-E6BE-1032-5D52-11A97A68AD91}"/>
                </a:ext>
              </a:extLst>
            </p:cNvPr>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7" name="Google Shape;1993;p23">
              <a:extLst>
                <a:ext uri="{FF2B5EF4-FFF2-40B4-BE49-F238E27FC236}">
                  <a16:creationId xmlns:a16="http://schemas.microsoft.com/office/drawing/2014/main" id="{10C7D8E3-7FA2-C150-D187-ED9BF97B4295}"/>
                </a:ext>
              </a:extLst>
            </p:cNvPr>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8" name="Google Shape;1994;p23">
              <a:extLst>
                <a:ext uri="{FF2B5EF4-FFF2-40B4-BE49-F238E27FC236}">
                  <a16:creationId xmlns:a16="http://schemas.microsoft.com/office/drawing/2014/main" id="{431AE448-D0E0-6966-CE00-E181CFA37924}"/>
                </a:ext>
              </a:extLst>
            </p:cNvPr>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89" name="Google Shape;1995;p23">
              <a:extLst>
                <a:ext uri="{FF2B5EF4-FFF2-40B4-BE49-F238E27FC236}">
                  <a16:creationId xmlns:a16="http://schemas.microsoft.com/office/drawing/2014/main" id="{AE410CBA-724F-54A4-81FC-AE0522455357}"/>
                </a:ext>
              </a:extLst>
            </p:cNvPr>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0" name="Google Shape;1996;p23">
              <a:extLst>
                <a:ext uri="{FF2B5EF4-FFF2-40B4-BE49-F238E27FC236}">
                  <a16:creationId xmlns:a16="http://schemas.microsoft.com/office/drawing/2014/main" id="{E8B60CAC-F499-799B-EFF9-2687DC0F1D49}"/>
                </a:ext>
              </a:extLst>
            </p:cNvPr>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1" name="Google Shape;1997;p23">
              <a:extLst>
                <a:ext uri="{FF2B5EF4-FFF2-40B4-BE49-F238E27FC236}">
                  <a16:creationId xmlns:a16="http://schemas.microsoft.com/office/drawing/2014/main" id="{8C9ABDCF-B310-DFD4-4F38-CA710474C579}"/>
                </a:ext>
              </a:extLst>
            </p:cNvPr>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2" name="Google Shape;1998;p23">
              <a:extLst>
                <a:ext uri="{FF2B5EF4-FFF2-40B4-BE49-F238E27FC236}">
                  <a16:creationId xmlns:a16="http://schemas.microsoft.com/office/drawing/2014/main" id="{F3525986-3BE3-DD57-98C1-8271E1C55B69}"/>
                </a:ext>
              </a:extLst>
            </p:cNvPr>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3" name="Google Shape;1999;p23">
              <a:extLst>
                <a:ext uri="{FF2B5EF4-FFF2-40B4-BE49-F238E27FC236}">
                  <a16:creationId xmlns:a16="http://schemas.microsoft.com/office/drawing/2014/main" id="{A06EF9CC-5F84-5DBF-6A1D-454EF8446358}"/>
                </a:ext>
              </a:extLst>
            </p:cNvPr>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4" name="Google Shape;2000;p23">
              <a:extLst>
                <a:ext uri="{FF2B5EF4-FFF2-40B4-BE49-F238E27FC236}">
                  <a16:creationId xmlns:a16="http://schemas.microsoft.com/office/drawing/2014/main" id="{7808B652-6CB8-8E71-333E-3B1AE4074266}"/>
                </a:ext>
              </a:extLst>
            </p:cNvPr>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5" name="Google Shape;2001;p23">
              <a:extLst>
                <a:ext uri="{FF2B5EF4-FFF2-40B4-BE49-F238E27FC236}">
                  <a16:creationId xmlns:a16="http://schemas.microsoft.com/office/drawing/2014/main" id="{692A14B7-1AEA-863C-8612-496D421DC432}"/>
                </a:ext>
              </a:extLst>
            </p:cNvPr>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6" name="Google Shape;2002;p23">
              <a:extLst>
                <a:ext uri="{FF2B5EF4-FFF2-40B4-BE49-F238E27FC236}">
                  <a16:creationId xmlns:a16="http://schemas.microsoft.com/office/drawing/2014/main" id="{D5083FC4-66C7-F5F8-1BA9-00C6597E559F}"/>
                </a:ext>
              </a:extLst>
            </p:cNvPr>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7" name="Google Shape;2003;p23">
              <a:extLst>
                <a:ext uri="{FF2B5EF4-FFF2-40B4-BE49-F238E27FC236}">
                  <a16:creationId xmlns:a16="http://schemas.microsoft.com/office/drawing/2014/main" id="{EE411CC8-5996-D11E-F0AD-0BD9D82C09C4}"/>
                </a:ext>
              </a:extLst>
            </p:cNvPr>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8" name="Google Shape;2004;p23">
              <a:extLst>
                <a:ext uri="{FF2B5EF4-FFF2-40B4-BE49-F238E27FC236}">
                  <a16:creationId xmlns:a16="http://schemas.microsoft.com/office/drawing/2014/main" id="{A022A860-3E6B-236E-C0FA-B2FED27FE2AF}"/>
                </a:ext>
              </a:extLst>
            </p:cNvPr>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099" name="Google Shape;2005;p23">
              <a:extLst>
                <a:ext uri="{FF2B5EF4-FFF2-40B4-BE49-F238E27FC236}">
                  <a16:creationId xmlns:a16="http://schemas.microsoft.com/office/drawing/2014/main" id="{81420EFD-D263-8583-0711-EF5CB5F890DD}"/>
                </a:ext>
              </a:extLst>
            </p:cNvPr>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0" name="Google Shape;2006;p23">
              <a:extLst>
                <a:ext uri="{FF2B5EF4-FFF2-40B4-BE49-F238E27FC236}">
                  <a16:creationId xmlns:a16="http://schemas.microsoft.com/office/drawing/2014/main" id="{5D1E6FE9-88FA-3A22-07A3-B150A9D99F48}"/>
                </a:ext>
              </a:extLst>
            </p:cNvPr>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1" name="Google Shape;2007;p23">
              <a:extLst>
                <a:ext uri="{FF2B5EF4-FFF2-40B4-BE49-F238E27FC236}">
                  <a16:creationId xmlns:a16="http://schemas.microsoft.com/office/drawing/2014/main" id="{5035C2FB-CF20-D8F0-6699-EC099BA4FAC9}"/>
                </a:ext>
              </a:extLst>
            </p:cNvPr>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2" name="Google Shape;2008;p23">
              <a:extLst>
                <a:ext uri="{FF2B5EF4-FFF2-40B4-BE49-F238E27FC236}">
                  <a16:creationId xmlns:a16="http://schemas.microsoft.com/office/drawing/2014/main" id="{675B7DD4-1980-F694-94A6-68BA44AF73EA}"/>
                </a:ext>
              </a:extLst>
            </p:cNvPr>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3" name="Google Shape;2009;p23">
              <a:extLst>
                <a:ext uri="{FF2B5EF4-FFF2-40B4-BE49-F238E27FC236}">
                  <a16:creationId xmlns:a16="http://schemas.microsoft.com/office/drawing/2014/main" id="{DDF6C72D-A23D-F602-5B8E-7F053222D2E3}"/>
                </a:ext>
              </a:extLst>
            </p:cNvPr>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4" name="Google Shape;2010;p23">
              <a:extLst>
                <a:ext uri="{FF2B5EF4-FFF2-40B4-BE49-F238E27FC236}">
                  <a16:creationId xmlns:a16="http://schemas.microsoft.com/office/drawing/2014/main" id="{99A85B02-BA50-8841-7417-EA2E22DDCE86}"/>
                </a:ext>
              </a:extLst>
            </p:cNvPr>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5" name="Google Shape;2011;p23">
              <a:extLst>
                <a:ext uri="{FF2B5EF4-FFF2-40B4-BE49-F238E27FC236}">
                  <a16:creationId xmlns:a16="http://schemas.microsoft.com/office/drawing/2014/main" id="{FF0D9C14-4BA8-C9EE-9F7C-1E9ED16399B9}"/>
                </a:ext>
              </a:extLst>
            </p:cNvPr>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6" name="Google Shape;2012;p23">
              <a:extLst>
                <a:ext uri="{FF2B5EF4-FFF2-40B4-BE49-F238E27FC236}">
                  <a16:creationId xmlns:a16="http://schemas.microsoft.com/office/drawing/2014/main" id="{3A72D03D-CC13-C7CC-6C54-1F558CBEE12C}"/>
                </a:ext>
              </a:extLst>
            </p:cNvPr>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7" name="Google Shape;2013;p23">
              <a:extLst>
                <a:ext uri="{FF2B5EF4-FFF2-40B4-BE49-F238E27FC236}">
                  <a16:creationId xmlns:a16="http://schemas.microsoft.com/office/drawing/2014/main" id="{3D1B7D76-C4EE-E510-D48A-8AF52E8D75FE}"/>
                </a:ext>
              </a:extLst>
            </p:cNvPr>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8" name="Google Shape;2014;p23">
              <a:extLst>
                <a:ext uri="{FF2B5EF4-FFF2-40B4-BE49-F238E27FC236}">
                  <a16:creationId xmlns:a16="http://schemas.microsoft.com/office/drawing/2014/main" id="{E8C8B27D-05DD-208E-67BB-A1DB9140897F}"/>
                </a:ext>
              </a:extLst>
            </p:cNvPr>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09" name="Google Shape;2015;p23">
              <a:extLst>
                <a:ext uri="{FF2B5EF4-FFF2-40B4-BE49-F238E27FC236}">
                  <a16:creationId xmlns:a16="http://schemas.microsoft.com/office/drawing/2014/main" id="{88376008-2CA1-7A03-E276-D1FBB851D698}"/>
                </a:ext>
              </a:extLst>
            </p:cNvPr>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0" name="Google Shape;2016;p23">
              <a:extLst>
                <a:ext uri="{FF2B5EF4-FFF2-40B4-BE49-F238E27FC236}">
                  <a16:creationId xmlns:a16="http://schemas.microsoft.com/office/drawing/2014/main" id="{57C5C3CA-E6A5-F936-2491-DFD9D26FD926}"/>
                </a:ext>
              </a:extLst>
            </p:cNvPr>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1" name="Google Shape;2017;p23">
              <a:extLst>
                <a:ext uri="{FF2B5EF4-FFF2-40B4-BE49-F238E27FC236}">
                  <a16:creationId xmlns:a16="http://schemas.microsoft.com/office/drawing/2014/main" id="{A12A6289-B905-09E5-B138-FB3C007890F1}"/>
                </a:ext>
              </a:extLst>
            </p:cNvPr>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25" name="Google Shape;2018;p23">
              <a:extLst>
                <a:ext uri="{FF2B5EF4-FFF2-40B4-BE49-F238E27FC236}">
                  <a16:creationId xmlns:a16="http://schemas.microsoft.com/office/drawing/2014/main" id="{2315EB99-DD2C-F969-83A7-F33F5DD844F0}"/>
                </a:ext>
              </a:extLst>
            </p:cNvPr>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26" name="Google Shape;2019;p23">
              <a:extLst>
                <a:ext uri="{FF2B5EF4-FFF2-40B4-BE49-F238E27FC236}">
                  <a16:creationId xmlns:a16="http://schemas.microsoft.com/office/drawing/2014/main" id="{D285D277-D45C-F8FA-F296-7AB291255750}"/>
                </a:ext>
              </a:extLst>
            </p:cNvPr>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27" name="Google Shape;2020;p23">
              <a:extLst>
                <a:ext uri="{FF2B5EF4-FFF2-40B4-BE49-F238E27FC236}">
                  <a16:creationId xmlns:a16="http://schemas.microsoft.com/office/drawing/2014/main" id="{05D4A538-1C20-4D71-1C8F-E35BD1DF1983}"/>
                </a:ext>
              </a:extLst>
            </p:cNvPr>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28" name="Google Shape;2021;p23">
              <a:extLst>
                <a:ext uri="{FF2B5EF4-FFF2-40B4-BE49-F238E27FC236}">
                  <a16:creationId xmlns:a16="http://schemas.microsoft.com/office/drawing/2014/main" id="{AC8ABF38-A499-BF80-4669-64190E076DD6}"/>
                </a:ext>
              </a:extLst>
            </p:cNvPr>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29" name="Google Shape;2022;p23">
              <a:extLst>
                <a:ext uri="{FF2B5EF4-FFF2-40B4-BE49-F238E27FC236}">
                  <a16:creationId xmlns:a16="http://schemas.microsoft.com/office/drawing/2014/main" id="{06FA121D-D61D-986F-1D75-4F55D974287C}"/>
                </a:ext>
              </a:extLst>
            </p:cNvPr>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0" name="Google Shape;2023;p23">
              <a:extLst>
                <a:ext uri="{FF2B5EF4-FFF2-40B4-BE49-F238E27FC236}">
                  <a16:creationId xmlns:a16="http://schemas.microsoft.com/office/drawing/2014/main" id="{47769552-A7A7-BC8B-884D-0C6A4A6F7BF3}"/>
                </a:ext>
              </a:extLst>
            </p:cNvPr>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1" name="Google Shape;2024;p23">
              <a:extLst>
                <a:ext uri="{FF2B5EF4-FFF2-40B4-BE49-F238E27FC236}">
                  <a16:creationId xmlns:a16="http://schemas.microsoft.com/office/drawing/2014/main" id="{BDA5DB71-41F6-F6AF-8734-AAFCB6C14C73}"/>
                </a:ext>
              </a:extLst>
            </p:cNvPr>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2" name="Google Shape;2025;p23">
              <a:extLst>
                <a:ext uri="{FF2B5EF4-FFF2-40B4-BE49-F238E27FC236}">
                  <a16:creationId xmlns:a16="http://schemas.microsoft.com/office/drawing/2014/main" id="{52EFC1AE-BF73-9768-C03E-FE2D01484E40}"/>
                </a:ext>
              </a:extLst>
            </p:cNvPr>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3" name="Google Shape;2026;p23">
              <a:extLst>
                <a:ext uri="{FF2B5EF4-FFF2-40B4-BE49-F238E27FC236}">
                  <a16:creationId xmlns:a16="http://schemas.microsoft.com/office/drawing/2014/main" id="{1D08CA7A-8232-16C7-6F41-33E0FE43563E}"/>
                </a:ext>
              </a:extLst>
            </p:cNvPr>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4" name="Google Shape;2027;p23">
              <a:extLst>
                <a:ext uri="{FF2B5EF4-FFF2-40B4-BE49-F238E27FC236}">
                  <a16:creationId xmlns:a16="http://schemas.microsoft.com/office/drawing/2014/main" id="{8AC8A0BA-7311-DF2B-6232-F7654DB8E533}"/>
                </a:ext>
              </a:extLst>
            </p:cNvPr>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5" name="Google Shape;2028;p23">
              <a:extLst>
                <a:ext uri="{FF2B5EF4-FFF2-40B4-BE49-F238E27FC236}">
                  <a16:creationId xmlns:a16="http://schemas.microsoft.com/office/drawing/2014/main" id="{9662FCBF-DF98-FD75-7777-69A07C80F981}"/>
                </a:ext>
              </a:extLst>
            </p:cNvPr>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6" name="Google Shape;2029;p23">
              <a:extLst>
                <a:ext uri="{FF2B5EF4-FFF2-40B4-BE49-F238E27FC236}">
                  <a16:creationId xmlns:a16="http://schemas.microsoft.com/office/drawing/2014/main" id="{4A103C53-DEFA-534B-F805-8A8959356F44}"/>
                </a:ext>
              </a:extLst>
            </p:cNvPr>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7" name="Google Shape;2030;p23">
              <a:extLst>
                <a:ext uri="{FF2B5EF4-FFF2-40B4-BE49-F238E27FC236}">
                  <a16:creationId xmlns:a16="http://schemas.microsoft.com/office/drawing/2014/main" id="{F18A9163-7A12-BAE2-8D86-BB3EC8D1B953}"/>
                </a:ext>
              </a:extLst>
            </p:cNvPr>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8" name="Google Shape;2031;p23">
              <a:extLst>
                <a:ext uri="{FF2B5EF4-FFF2-40B4-BE49-F238E27FC236}">
                  <a16:creationId xmlns:a16="http://schemas.microsoft.com/office/drawing/2014/main" id="{6C1E693D-E407-432C-0932-B670298DCFDF}"/>
                </a:ext>
              </a:extLst>
            </p:cNvPr>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39" name="Google Shape;2032;p23">
              <a:extLst>
                <a:ext uri="{FF2B5EF4-FFF2-40B4-BE49-F238E27FC236}">
                  <a16:creationId xmlns:a16="http://schemas.microsoft.com/office/drawing/2014/main" id="{AF9769CB-ACC2-1603-29BC-A3D26BE2D3CC}"/>
                </a:ext>
              </a:extLst>
            </p:cNvPr>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0" name="Google Shape;2033;p23">
              <a:extLst>
                <a:ext uri="{FF2B5EF4-FFF2-40B4-BE49-F238E27FC236}">
                  <a16:creationId xmlns:a16="http://schemas.microsoft.com/office/drawing/2014/main" id="{B9ABD726-2AA6-5811-63F0-B9C9DFF58EBB}"/>
                </a:ext>
              </a:extLst>
            </p:cNvPr>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1" name="Google Shape;2034;p23">
              <a:extLst>
                <a:ext uri="{FF2B5EF4-FFF2-40B4-BE49-F238E27FC236}">
                  <a16:creationId xmlns:a16="http://schemas.microsoft.com/office/drawing/2014/main" id="{C5DDC828-E842-CDBB-2532-ED6C81A32605}"/>
                </a:ext>
              </a:extLst>
            </p:cNvPr>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2" name="Google Shape;2035;p23">
              <a:extLst>
                <a:ext uri="{FF2B5EF4-FFF2-40B4-BE49-F238E27FC236}">
                  <a16:creationId xmlns:a16="http://schemas.microsoft.com/office/drawing/2014/main" id="{244BD0C8-5BDD-6F26-3FE3-E150F3D7AA84}"/>
                </a:ext>
              </a:extLst>
            </p:cNvPr>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3" name="Google Shape;2036;p23">
              <a:extLst>
                <a:ext uri="{FF2B5EF4-FFF2-40B4-BE49-F238E27FC236}">
                  <a16:creationId xmlns:a16="http://schemas.microsoft.com/office/drawing/2014/main" id="{C01CE670-A452-A07F-9F0D-1D9356B17B85}"/>
                </a:ext>
              </a:extLst>
            </p:cNvPr>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4" name="Google Shape;2037;p23">
              <a:extLst>
                <a:ext uri="{FF2B5EF4-FFF2-40B4-BE49-F238E27FC236}">
                  <a16:creationId xmlns:a16="http://schemas.microsoft.com/office/drawing/2014/main" id="{A8FD5B60-144A-D2F1-FA69-A234F568EE93}"/>
                </a:ext>
              </a:extLst>
            </p:cNvPr>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5" name="Google Shape;2038;p23">
              <a:extLst>
                <a:ext uri="{FF2B5EF4-FFF2-40B4-BE49-F238E27FC236}">
                  <a16:creationId xmlns:a16="http://schemas.microsoft.com/office/drawing/2014/main" id="{A4FB4122-B4B8-A86B-962D-6479B1F59313}"/>
                </a:ext>
              </a:extLst>
            </p:cNvPr>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6" name="Google Shape;2039;p23">
              <a:extLst>
                <a:ext uri="{FF2B5EF4-FFF2-40B4-BE49-F238E27FC236}">
                  <a16:creationId xmlns:a16="http://schemas.microsoft.com/office/drawing/2014/main" id="{6D35A120-1ECA-2F0C-199C-7EC2613FFA59}"/>
                </a:ext>
              </a:extLst>
            </p:cNvPr>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447" name="Google Shape;2040;p23">
              <a:extLst>
                <a:ext uri="{FF2B5EF4-FFF2-40B4-BE49-F238E27FC236}">
                  <a16:creationId xmlns:a16="http://schemas.microsoft.com/office/drawing/2014/main" id="{E675AFA0-D530-8FE8-C790-2018F4CC39B3}"/>
                </a:ext>
              </a:extLst>
            </p:cNvPr>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2" name="Google Shape;2041;p23">
              <a:extLst>
                <a:ext uri="{FF2B5EF4-FFF2-40B4-BE49-F238E27FC236}">
                  <a16:creationId xmlns:a16="http://schemas.microsoft.com/office/drawing/2014/main" id="{0CCA3282-D63D-3D1E-F6B8-1917FAA08878}"/>
                </a:ext>
              </a:extLst>
            </p:cNvPr>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3" name="Google Shape;2042;p23">
              <a:extLst>
                <a:ext uri="{FF2B5EF4-FFF2-40B4-BE49-F238E27FC236}">
                  <a16:creationId xmlns:a16="http://schemas.microsoft.com/office/drawing/2014/main" id="{76D03A77-134E-1959-EC80-D4D9BB9E65B3}"/>
                </a:ext>
              </a:extLst>
            </p:cNvPr>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4" name="Google Shape;2043;p23">
              <a:extLst>
                <a:ext uri="{FF2B5EF4-FFF2-40B4-BE49-F238E27FC236}">
                  <a16:creationId xmlns:a16="http://schemas.microsoft.com/office/drawing/2014/main" id="{649AEDEC-D4B6-D70D-0BE7-D7693AAAB7A6}"/>
                </a:ext>
              </a:extLst>
            </p:cNvPr>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5" name="Google Shape;2044;p23">
              <a:extLst>
                <a:ext uri="{FF2B5EF4-FFF2-40B4-BE49-F238E27FC236}">
                  <a16:creationId xmlns:a16="http://schemas.microsoft.com/office/drawing/2014/main" id="{6AAD7B90-5C32-86A7-19E2-C5EED16D6EFF}"/>
                </a:ext>
              </a:extLst>
            </p:cNvPr>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6" name="Google Shape;2045;p23">
              <a:extLst>
                <a:ext uri="{FF2B5EF4-FFF2-40B4-BE49-F238E27FC236}">
                  <a16:creationId xmlns:a16="http://schemas.microsoft.com/office/drawing/2014/main" id="{38B07AE9-270D-1075-81E6-348067D4C988}"/>
                </a:ext>
              </a:extLst>
            </p:cNvPr>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7" name="Google Shape;2046;p23">
              <a:extLst>
                <a:ext uri="{FF2B5EF4-FFF2-40B4-BE49-F238E27FC236}">
                  <a16:creationId xmlns:a16="http://schemas.microsoft.com/office/drawing/2014/main" id="{2BD61A46-000E-E48A-9AB6-AF245889BF71}"/>
                </a:ext>
              </a:extLst>
            </p:cNvPr>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8" name="Google Shape;2047;p23">
              <a:extLst>
                <a:ext uri="{FF2B5EF4-FFF2-40B4-BE49-F238E27FC236}">
                  <a16:creationId xmlns:a16="http://schemas.microsoft.com/office/drawing/2014/main" id="{CE658B55-966E-925E-AEBA-EFB904C9A476}"/>
                </a:ext>
              </a:extLst>
            </p:cNvPr>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19" name="Google Shape;2048;p23">
              <a:extLst>
                <a:ext uri="{FF2B5EF4-FFF2-40B4-BE49-F238E27FC236}">
                  <a16:creationId xmlns:a16="http://schemas.microsoft.com/office/drawing/2014/main" id="{B6488DE8-2326-3B48-77CD-2CFC9F1D2A2E}"/>
                </a:ext>
              </a:extLst>
            </p:cNvPr>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0" name="Google Shape;2049;p23">
              <a:extLst>
                <a:ext uri="{FF2B5EF4-FFF2-40B4-BE49-F238E27FC236}">
                  <a16:creationId xmlns:a16="http://schemas.microsoft.com/office/drawing/2014/main" id="{CAB58F56-9064-B09C-A013-23D14F88BE0C}"/>
                </a:ext>
              </a:extLst>
            </p:cNvPr>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1" name="Google Shape;2050;p23">
              <a:extLst>
                <a:ext uri="{FF2B5EF4-FFF2-40B4-BE49-F238E27FC236}">
                  <a16:creationId xmlns:a16="http://schemas.microsoft.com/office/drawing/2014/main" id="{90C014D4-8EBF-65FC-86F9-C4658D74E7EE}"/>
                </a:ext>
              </a:extLst>
            </p:cNvPr>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2" name="Google Shape;2051;p23">
              <a:extLst>
                <a:ext uri="{FF2B5EF4-FFF2-40B4-BE49-F238E27FC236}">
                  <a16:creationId xmlns:a16="http://schemas.microsoft.com/office/drawing/2014/main" id="{7AC9FA0A-A912-BC15-84EF-21AB88203D0E}"/>
                </a:ext>
              </a:extLst>
            </p:cNvPr>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3" name="Google Shape;2052;p23">
              <a:extLst>
                <a:ext uri="{FF2B5EF4-FFF2-40B4-BE49-F238E27FC236}">
                  <a16:creationId xmlns:a16="http://schemas.microsoft.com/office/drawing/2014/main" id="{7758C93C-2CB5-B85D-395B-60868683FD79}"/>
                </a:ext>
              </a:extLst>
            </p:cNvPr>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4" name="Google Shape;2053;p23">
              <a:extLst>
                <a:ext uri="{FF2B5EF4-FFF2-40B4-BE49-F238E27FC236}">
                  <a16:creationId xmlns:a16="http://schemas.microsoft.com/office/drawing/2014/main" id="{06F1B5D5-01B5-B207-A26A-DFD7C2883067}"/>
                </a:ext>
              </a:extLst>
            </p:cNvPr>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5" name="Google Shape;2054;p23">
              <a:extLst>
                <a:ext uri="{FF2B5EF4-FFF2-40B4-BE49-F238E27FC236}">
                  <a16:creationId xmlns:a16="http://schemas.microsoft.com/office/drawing/2014/main" id="{75112227-57D5-4328-DD08-047C4B2141D5}"/>
                </a:ext>
              </a:extLst>
            </p:cNvPr>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6" name="Google Shape;2055;p23">
              <a:extLst>
                <a:ext uri="{FF2B5EF4-FFF2-40B4-BE49-F238E27FC236}">
                  <a16:creationId xmlns:a16="http://schemas.microsoft.com/office/drawing/2014/main" id="{918D6333-0F20-0CD5-DDBE-E9959BD906CB}"/>
                </a:ext>
              </a:extLst>
            </p:cNvPr>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7" name="Google Shape;2056;p23">
              <a:extLst>
                <a:ext uri="{FF2B5EF4-FFF2-40B4-BE49-F238E27FC236}">
                  <a16:creationId xmlns:a16="http://schemas.microsoft.com/office/drawing/2014/main" id="{EEFBD2B6-0182-9B11-18BE-339ADDE6EE64}"/>
                </a:ext>
              </a:extLst>
            </p:cNvPr>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8" name="Google Shape;2057;p23">
              <a:extLst>
                <a:ext uri="{FF2B5EF4-FFF2-40B4-BE49-F238E27FC236}">
                  <a16:creationId xmlns:a16="http://schemas.microsoft.com/office/drawing/2014/main" id="{08B59600-5568-9799-641F-4B1E3739147E}"/>
                </a:ext>
              </a:extLst>
            </p:cNvPr>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29" name="Google Shape;2058;p23">
              <a:extLst>
                <a:ext uri="{FF2B5EF4-FFF2-40B4-BE49-F238E27FC236}">
                  <a16:creationId xmlns:a16="http://schemas.microsoft.com/office/drawing/2014/main" id="{ACE83C6D-6D51-EDF4-D8B1-B6C0C610E953}"/>
                </a:ext>
              </a:extLst>
            </p:cNvPr>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0" name="Google Shape;2059;p23">
              <a:extLst>
                <a:ext uri="{FF2B5EF4-FFF2-40B4-BE49-F238E27FC236}">
                  <a16:creationId xmlns:a16="http://schemas.microsoft.com/office/drawing/2014/main" id="{DE16F1E8-33BE-44F8-9F3B-A571A08FF7F4}"/>
                </a:ext>
              </a:extLst>
            </p:cNvPr>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1" name="Google Shape;2060;p23">
              <a:extLst>
                <a:ext uri="{FF2B5EF4-FFF2-40B4-BE49-F238E27FC236}">
                  <a16:creationId xmlns:a16="http://schemas.microsoft.com/office/drawing/2014/main" id="{1A587F77-F325-996A-A9D3-1B777553B549}"/>
                </a:ext>
              </a:extLst>
            </p:cNvPr>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2" name="Google Shape;2061;p23">
              <a:extLst>
                <a:ext uri="{FF2B5EF4-FFF2-40B4-BE49-F238E27FC236}">
                  <a16:creationId xmlns:a16="http://schemas.microsoft.com/office/drawing/2014/main" id="{DE769BAC-07EE-C5B0-8F01-96AAFDA15840}"/>
                </a:ext>
              </a:extLst>
            </p:cNvPr>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3" name="Google Shape;2062;p23">
              <a:extLst>
                <a:ext uri="{FF2B5EF4-FFF2-40B4-BE49-F238E27FC236}">
                  <a16:creationId xmlns:a16="http://schemas.microsoft.com/office/drawing/2014/main" id="{C2A3EE04-D778-0C83-9776-2E507B00324E}"/>
                </a:ext>
              </a:extLst>
            </p:cNvPr>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4" name="Google Shape;2063;p23">
              <a:extLst>
                <a:ext uri="{FF2B5EF4-FFF2-40B4-BE49-F238E27FC236}">
                  <a16:creationId xmlns:a16="http://schemas.microsoft.com/office/drawing/2014/main" id="{05710620-6505-E9FC-AE6C-F47CB770FD38}"/>
                </a:ext>
              </a:extLst>
            </p:cNvPr>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5" name="Google Shape;2064;p23">
              <a:extLst>
                <a:ext uri="{FF2B5EF4-FFF2-40B4-BE49-F238E27FC236}">
                  <a16:creationId xmlns:a16="http://schemas.microsoft.com/office/drawing/2014/main" id="{BEC4BF32-AACD-1B5D-0F8F-192CC9D073EB}"/>
                </a:ext>
              </a:extLst>
            </p:cNvPr>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6" name="Google Shape;2065;p23">
              <a:extLst>
                <a:ext uri="{FF2B5EF4-FFF2-40B4-BE49-F238E27FC236}">
                  <a16:creationId xmlns:a16="http://schemas.microsoft.com/office/drawing/2014/main" id="{363A426E-C75F-3D59-2228-9C3941F0EEA8}"/>
                </a:ext>
              </a:extLst>
            </p:cNvPr>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7" name="Google Shape;2066;p23">
              <a:extLst>
                <a:ext uri="{FF2B5EF4-FFF2-40B4-BE49-F238E27FC236}">
                  <a16:creationId xmlns:a16="http://schemas.microsoft.com/office/drawing/2014/main" id="{F4501408-EF8A-8BCC-E525-4108FFF55042}"/>
                </a:ext>
              </a:extLst>
            </p:cNvPr>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8" name="Google Shape;2067;p23">
              <a:extLst>
                <a:ext uri="{FF2B5EF4-FFF2-40B4-BE49-F238E27FC236}">
                  <a16:creationId xmlns:a16="http://schemas.microsoft.com/office/drawing/2014/main" id="{7109B02D-CDD8-0829-10E3-4CF543D25707}"/>
                </a:ext>
              </a:extLst>
            </p:cNvPr>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39" name="Google Shape;2068;p23">
              <a:extLst>
                <a:ext uri="{FF2B5EF4-FFF2-40B4-BE49-F238E27FC236}">
                  <a16:creationId xmlns:a16="http://schemas.microsoft.com/office/drawing/2014/main" id="{2ABC7595-0616-5D33-0A42-D92639FA983F}"/>
                </a:ext>
              </a:extLst>
            </p:cNvPr>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0" name="Google Shape;2069;p23">
              <a:extLst>
                <a:ext uri="{FF2B5EF4-FFF2-40B4-BE49-F238E27FC236}">
                  <a16:creationId xmlns:a16="http://schemas.microsoft.com/office/drawing/2014/main" id="{909744A3-9355-23B4-1509-96A6E6BD2F59}"/>
                </a:ext>
              </a:extLst>
            </p:cNvPr>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1" name="Google Shape;2070;p23">
              <a:extLst>
                <a:ext uri="{FF2B5EF4-FFF2-40B4-BE49-F238E27FC236}">
                  <a16:creationId xmlns:a16="http://schemas.microsoft.com/office/drawing/2014/main" id="{C7826083-1030-7A4A-BC65-A078154EEF47}"/>
                </a:ext>
              </a:extLst>
            </p:cNvPr>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2" name="Google Shape;2071;p23">
              <a:extLst>
                <a:ext uri="{FF2B5EF4-FFF2-40B4-BE49-F238E27FC236}">
                  <a16:creationId xmlns:a16="http://schemas.microsoft.com/office/drawing/2014/main" id="{35E43B17-CF0E-CFB6-2ECB-0D138FB44C5A}"/>
                </a:ext>
              </a:extLst>
            </p:cNvPr>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3" name="Google Shape;2072;p23">
              <a:extLst>
                <a:ext uri="{FF2B5EF4-FFF2-40B4-BE49-F238E27FC236}">
                  <a16:creationId xmlns:a16="http://schemas.microsoft.com/office/drawing/2014/main" id="{3F98F930-6164-3AD0-110B-4DB3254A4F64}"/>
                </a:ext>
              </a:extLst>
            </p:cNvPr>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4" name="Google Shape;2073;p23">
              <a:extLst>
                <a:ext uri="{FF2B5EF4-FFF2-40B4-BE49-F238E27FC236}">
                  <a16:creationId xmlns:a16="http://schemas.microsoft.com/office/drawing/2014/main" id="{1C1ACC68-0EBD-3F39-8EBE-78B7EE990CE6}"/>
                </a:ext>
              </a:extLst>
            </p:cNvPr>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5" name="Google Shape;2074;p23">
              <a:extLst>
                <a:ext uri="{FF2B5EF4-FFF2-40B4-BE49-F238E27FC236}">
                  <a16:creationId xmlns:a16="http://schemas.microsoft.com/office/drawing/2014/main" id="{95B354DD-3276-AC3F-2BCC-9F6BB7DD9C60}"/>
                </a:ext>
              </a:extLst>
            </p:cNvPr>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6" name="Google Shape;2075;p23">
              <a:extLst>
                <a:ext uri="{FF2B5EF4-FFF2-40B4-BE49-F238E27FC236}">
                  <a16:creationId xmlns:a16="http://schemas.microsoft.com/office/drawing/2014/main" id="{E3A9B4ED-707B-FC41-6CB9-D1AD1AE11C63}"/>
                </a:ext>
              </a:extLst>
            </p:cNvPr>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7" name="Google Shape;2076;p23">
              <a:extLst>
                <a:ext uri="{FF2B5EF4-FFF2-40B4-BE49-F238E27FC236}">
                  <a16:creationId xmlns:a16="http://schemas.microsoft.com/office/drawing/2014/main" id="{693DB149-CB2E-B590-4DC3-35DAFEA4F57A}"/>
                </a:ext>
              </a:extLst>
            </p:cNvPr>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8" name="Google Shape;2077;p23">
              <a:extLst>
                <a:ext uri="{FF2B5EF4-FFF2-40B4-BE49-F238E27FC236}">
                  <a16:creationId xmlns:a16="http://schemas.microsoft.com/office/drawing/2014/main" id="{FF079DA9-16B3-0C55-F650-A03A024DF6A4}"/>
                </a:ext>
              </a:extLst>
            </p:cNvPr>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49" name="Google Shape;2078;p23">
              <a:extLst>
                <a:ext uri="{FF2B5EF4-FFF2-40B4-BE49-F238E27FC236}">
                  <a16:creationId xmlns:a16="http://schemas.microsoft.com/office/drawing/2014/main" id="{1288B543-AEF6-36C2-8D54-2FB2B294A14D}"/>
                </a:ext>
              </a:extLst>
            </p:cNvPr>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0" name="Google Shape;2079;p23">
              <a:extLst>
                <a:ext uri="{FF2B5EF4-FFF2-40B4-BE49-F238E27FC236}">
                  <a16:creationId xmlns:a16="http://schemas.microsoft.com/office/drawing/2014/main" id="{82740F95-DAF3-D0A2-7ED3-8546C9231C03}"/>
                </a:ext>
              </a:extLst>
            </p:cNvPr>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1" name="Google Shape;2080;p23">
              <a:extLst>
                <a:ext uri="{FF2B5EF4-FFF2-40B4-BE49-F238E27FC236}">
                  <a16:creationId xmlns:a16="http://schemas.microsoft.com/office/drawing/2014/main" id="{D5682994-5F17-8F38-C839-8851AD5D14C0}"/>
                </a:ext>
              </a:extLst>
            </p:cNvPr>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2" name="Google Shape;2081;p23">
              <a:extLst>
                <a:ext uri="{FF2B5EF4-FFF2-40B4-BE49-F238E27FC236}">
                  <a16:creationId xmlns:a16="http://schemas.microsoft.com/office/drawing/2014/main" id="{A77A2A4B-9586-949A-2EA2-B1748EE80143}"/>
                </a:ext>
              </a:extLst>
            </p:cNvPr>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3" name="Google Shape;2082;p23">
              <a:extLst>
                <a:ext uri="{FF2B5EF4-FFF2-40B4-BE49-F238E27FC236}">
                  <a16:creationId xmlns:a16="http://schemas.microsoft.com/office/drawing/2014/main" id="{28DECF8D-4542-D322-B674-F737136672C5}"/>
                </a:ext>
              </a:extLst>
            </p:cNvPr>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4" name="Google Shape;2083;p23">
              <a:extLst>
                <a:ext uri="{FF2B5EF4-FFF2-40B4-BE49-F238E27FC236}">
                  <a16:creationId xmlns:a16="http://schemas.microsoft.com/office/drawing/2014/main" id="{845296DF-05DD-9F30-8ECB-9284CC8690B7}"/>
                </a:ext>
              </a:extLst>
            </p:cNvPr>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5" name="Google Shape;2084;p23">
              <a:extLst>
                <a:ext uri="{FF2B5EF4-FFF2-40B4-BE49-F238E27FC236}">
                  <a16:creationId xmlns:a16="http://schemas.microsoft.com/office/drawing/2014/main" id="{306B5BC4-152F-A930-0599-AB92C7F70181}"/>
                </a:ext>
              </a:extLst>
            </p:cNvPr>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6" name="Google Shape;2085;p23">
              <a:extLst>
                <a:ext uri="{FF2B5EF4-FFF2-40B4-BE49-F238E27FC236}">
                  <a16:creationId xmlns:a16="http://schemas.microsoft.com/office/drawing/2014/main" id="{3BBBC223-9589-99E9-44BF-093B51136A0C}"/>
                </a:ext>
              </a:extLst>
            </p:cNvPr>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7" name="Google Shape;2086;p23">
              <a:extLst>
                <a:ext uri="{FF2B5EF4-FFF2-40B4-BE49-F238E27FC236}">
                  <a16:creationId xmlns:a16="http://schemas.microsoft.com/office/drawing/2014/main" id="{1A88FC3E-96B3-477D-1793-69477F745F7E}"/>
                </a:ext>
              </a:extLst>
            </p:cNvPr>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8" name="Google Shape;2087;p23">
              <a:extLst>
                <a:ext uri="{FF2B5EF4-FFF2-40B4-BE49-F238E27FC236}">
                  <a16:creationId xmlns:a16="http://schemas.microsoft.com/office/drawing/2014/main" id="{956BA0FA-3422-7669-9D94-7FD017787750}"/>
                </a:ext>
              </a:extLst>
            </p:cNvPr>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59" name="Google Shape;2088;p23">
              <a:extLst>
                <a:ext uri="{FF2B5EF4-FFF2-40B4-BE49-F238E27FC236}">
                  <a16:creationId xmlns:a16="http://schemas.microsoft.com/office/drawing/2014/main" id="{FE63A7C8-5246-8E77-3D58-C54ADCB30A7E}"/>
                </a:ext>
              </a:extLst>
            </p:cNvPr>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0" name="Google Shape;2089;p23">
              <a:extLst>
                <a:ext uri="{FF2B5EF4-FFF2-40B4-BE49-F238E27FC236}">
                  <a16:creationId xmlns:a16="http://schemas.microsoft.com/office/drawing/2014/main" id="{1ED70AF5-9904-2DED-3095-4D54298C23A5}"/>
                </a:ext>
              </a:extLst>
            </p:cNvPr>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1" name="Google Shape;2090;p23">
              <a:extLst>
                <a:ext uri="{FF2B5EF4-FFF2-40B4-BE49-F238E27FC236}">
                  <a16:creationId xmlns:a16="http://schemas.microsoft.com/office/drawing/2014/main" id="{0AF357D3-8000-4CEA-20A8-427668124FDB}"/>
                </a:ext>
              </a:extLst>
            </p:cNvPr>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2" name="Google Shape;2091;p23">
              <a:extLst>
                <a:ext uri="{FF2B5EF4-FFF2-40B4-BE49-F238E27FC236}">
                  <a16:creationId xmlns:a16="http://schemas.microsoft.com/office/drawing/2014/main" id="{3E75AE9E-93CD-6543-A420-497D73CF691C}"/>
                </a:ext>
              </a:extLst>
            </p:cNvPr>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3" name="Google Shape;2092;p23">
              <a:extLst>
                <a:ext uri="{FF2B5EF4-FFF2-40B4-BE49-F238E27FC236}">
                  <a16:creationId xmlns:a16="http://schemas.microsoft.com/office/drawing/2014/main" id="{68D18B27-B8B2-F946-E585-ED2E6BA297D1}"/>
                </a:ext>
              </a:extLst>
            </p:cNvPr>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4" name="Google Shape;2093;p23">
              <a:extLst>
                <a:ext uri="{FF2B5EF4-FFF2-40B4-BE49-F238E27FC236}">
                  <a16:creationId xmlns:a16="http://schemas.microsoft.com/office/drawing/2014/main" id="{988E2F7C-9DD7-129E-2898-95E2B0A6558C}"/>
                </a:ext>
              </a:extLst>
            </p:cNvPr>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5" name="Google Shape;2094;p23">
              <a:extLst>
                <a:ext uri="{FF2B5EF4-FFF2-40B4-BE49-F238E27FC236}">
                  <a16:creationId xmlns:a16="http://schemas.microsoft.com/office/drawing/2014/main" id="{BB209D21-63BB-E6AB-BB34-DD1762A5701F}"/>
                </a:ext>
              </a:extLst>
            </p:cNvPr>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6" name="Google Shape;2095;p23">
              <a:extLst>
                <a:ext uri="{FF2B5EF4-FFF2-40B4-BE49-F238E27FC236}">
                  <a16:creationId xmlns:a16="http://schemas.microsoft.com/office/drawing/2014/main" id="{B9EC2B68-D823-383C-2F1A-5C12A75810A8}"/>
                </a:ext>
              </a:extLst>
            </p:cNvPr>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7" name="Google Shape;2096;p23">
              <a:extLst>
                <a:ext uri="{FF2B5EF4-FFF2-40B4-BE49-F238E27FC236}">
                  <a16:creationId xmlns:a16="http://schemas.microsoft.com/office/drawing/2014/main" id="{DF7D96D8-63D2-2238-D1BC-0693E8846062}"/>
                </a:ext>
              </a:extLst>
            </p:cNvPr>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8" name="Google Shape;2097;p23">
              <a:extLst>
                <a:ext uri="{FF2B5EF4-FFF2-40B4-BE49-F238E27FC236}">
                  <a16:creationId xmlns:a16="http://schemas.microsoft.com/office/drawing/2014/main" id="{90BA493F-03CD-A23E-B6A0-CEC9C4B6F2A6}"/>
                </a:ext>
              </a:extLst>
            </p:cNvPr>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69" name="Google Shape;2098;p23">
              <a:extLst>
                <a:ext uri="{FF2B5EF4-FFF2-40B4-BE49-F238E27FC236}">
                  <a16:creationId xmlns:a16="http://schemas.microsoft.com/office/drawing/2014/main" id="{69577857-CD93-8184-68C4-8B007FF36B5F}"/>
                </a:ext>
              </a:extLst>
            </p:cNvPr>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0" name="Google Shape;2099;p23">
              <a:extLst>
                <a:ext uri="{FF2B5EF4-FFF2-40B4-BE49-F238E27FC236}">
                  <a16:creationId xmlns:a16="http://schemas.microsoft.com/office/drawing/2014/main" id="{9D94019B-7248-97DF-05BA-D613D030E97E}"/>
                </a:ext>
              </a:extLst>
            </p:cNvPr>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1" name="Google Shape;2100;p23">
              <a:extLst>
                <a:ext uri="{FF2B5EF4-FFF2-40B4-BE49-F238E27FC236}">
                  <a16:creationId xmlns:a16="http://schemas.microsoft.com/office/drawing/2014/main" id="{AF6554E6-8C15-3B55-2962-D9D585DA58F6}"/>
                </a:ext>
              </a:extLst>
            </p:cNvPr>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2" name="Google Shape;2101;p23">
              <a:extLst>
                <a:ext uri="{FF2B5EF4-FFF2-40B4-BE49-F238E27FC236}">
                  <a16:creationId xmlns:a16="http://schemas.microsoft.com/office/drawing/2014/main" id="{0C6813CB-4EAF-8C5C-3DAD-6AC11D841557}"/>
                </a:ext>
              </a:extLst>
            </p:cNvPr>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3" name="Google Shape;2102;p23">
              <a:extLst>
                <a:ext uri="{FF2B5EF4-FFF2-40B4-BE49-F238E27FC236}">
                  <a16:creationId xmlns:a16="http://schemas.microsoft.com/office/drawing/2014/main" id="{6BAEDFCA-E625-2F4A-92C6-81D7B0807D41}"/>
                </a:ext>
              </a:extLst>
            </p:cNvPr>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4" name="Google Shape;2103;p23">
              <a:extLst>
                <a:ext uri="{FF2B5EF4-FFF2-40B4-BE49-F238E27FC236}">
                  <a16:creationId xmlns:a16="http://schemas.microsoft.com/office/drawing/2014/main" id="{8C5FF552-A476-AE5E-6D58-5659A1C1CDFA}"/>
                </a:ext>
              </a:extLst>
            </p:cNvPr>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5" name="Google Shape;2104;p23">
              <a:extLst>
                <a:ext uri="{FF2B5EF4-FFF2-40B4-BE49-F238E27FC236}">
                  <a16:creationId xmlns:a16="http://schemas.microsoft.com/office/drawing/2014/main" id="{88D7971B-2455-030F-A4FA-D218638DC675}"/>
                </a:ext>
              </a:extLst>
            </p:cNvPr>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6" name="Google Shape;2105;p23">
              <a:extLst>
                <a:ext uri="{FF2B5EF4-FFF2-40B4-BE49-F238E27FC236}">
                  <a16:creationId xmlns:a16="http://schemas.microsoft.com/office/drawing/2014/main" id="{CAB2A901-9470-5C43-B15F-A7F57CA89F2E}"/>
                </a:ext>
              </a:extLst>
            </p:cNvPr>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7" name="Google Shape;2106;p23">
              <a:extLst>
                <a:ext uri="{FF2B5EF4-FFF2-40B4-BE49-F238E27FC236}">
                  <a16:creationId xmlns:a16="http://schemas.microsoft.com/office/drawing/2014/main" id="{F4D8802C-0555-042C-DD1A-C52959C6DC01}"/>
                </a:ext>
              </a:extLst>
            </p:cNvPr>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8" name="Google Shape;2107;p23">
              <a:extLst>
                <a:ext uri="{FF2B5EF4-FFF2-40B4-BE49-F238E27FC236}">
                  <a16:creationId xmlns:a16="http://schemas.microsoft.com/office/drawing/2014/main" id="{D3BF7BDB-43B4-C6A8-46D0-27CCFA52E8E9}"/>
                </a:ext>
              </a:extLst>
            </p:cNvPr>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79" name="Google Shape;2108;p23">
              <a:extLst>
                <a:ext uri="{FF2B5EF4-FFF2-40B4-BE49-F238E27FC236}">
                  <a16:creationId xmlns:a16="http://schemas.microsoft.com/office/drawing/2014/main" id="{6777BFB6-9152-B88B-427C-66E370F0D431}"/>
                </a:ext>
              </a:extLst>
            </p:cNvPr>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0" name="Google Shape;2109;p23">
              <a:extLst>
                <a:ext uri="{FF2B5EF4-FFF2-40B4-BE49-F238E27FC236}">
                  <a16:creationId xmlns:a16="http://schemas.microsoft.com/office/drawing/2014/main" id="{2366D4C7-ADC9-75A7-10C2-ED0980D64A89}"/>
                </a:ext>
              </a:extLst>
            </p:cNvPr>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1" name="Google Shape;2110;p23">
              <a:extLst>
                <a:ext uri="{FF2B5EF4-FFF2-40B4-BE49-F238E27FC236}">
                  <a16:creationId xmlns:a16="http://schemas.microsoft.com/office/drawing/2014/main" id="{842BDED4-92B5-8710-0DE7-FB1F4687AE78}"/>
                </a:ext>
              </a:extLst>
            </p:cNvPr>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2" name="Google Shape;2111;p23">
              <a:extLst>
                <a:ext uri="{FF2B5EF4-FFF2-40B4-BE49-F238E27FC236}">
                  <a16:creationId xmlns:a16="http://schemas.microsoft.com/office/drawing/2014/main" id="{22F41A80-B1CC-771D-339D-544C619A03AA}"/>
                </a:ext>
              </a:extLst>
            </p:cNvPr>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3" name="Google Shape;2112;p23">
              <a:extLst>
                <a:ext uri="{FF2B5EF4-FFF2-40B4-BE49-F238E27FC236}">
                  <a16:creationId xmlns:a16="http://schemas.microsoft.com/office/drawing/2014/main" id="{4CA00A24-9922-CAD8-1A52-35CED555004D}"/>
                </a:ext>
              </a:extLst>
            </p:cNvPr>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4" name="Google Shape;2113;p23">
              <a:extLst>
                <a:ext uri="{FF2B5EF4-FFF2-40B4-BE49-F238E27FC236}">
                  <a16:creationId xmlns:a16="http://schemas.microsoft.com/office/drawing/2014/main" id="{26C9DE0E-9663-58F4-1EB6-AFB8922DFC64}"/>
                </a:ext>
              </a:extLst>
            </p:cNvPr>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5" name="Google Shape;2114;p23">
              <a:extLst>
                <a:ext uri="{FF2B5EF4-FFF2-40B4-BE49-F238E27FC236}">
                  <a16:creationId xmlns:a16="http://schemas.microsoft.com/office/drawing/2014/main" id="{57CA9C23-B33A-BC77-8BBF-44C204C9C32D}"/>
                </a:ext>
              </a:extLst>
            </p:cNvPr>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sp>
          <p:nvSpPr>
            <p:cNvPr id="2186" name="Google Shape;2115;p23">
              <a:extLst>
                <a:ext uri="{FF2B5EF4-FFF2-40B4-BE49-F238E27FC236}">
                  <a16:creationId xmlns:a16="http://schemas.microsoft.com/office/drawing/2014/main" id="{A474A657-167D-AEFF-497C-F626544DCA37}"/>
                </a:ext>
              </a:extLst>
            </p:cNvPr>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00135" y="772666"/>
            <a:ext cx="3107376" cy="4029500"/>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8"/>
          <p:cNvSpPr txBox="1"/>
          <p:nvPr/>
        </p:nvSpPr>
        <p:spPr>
          <a:xfrm>
            <a:off x="5724831" y="884016"/>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CCCCCC"/>
                </a:solidFill>
                <a:latin typeface="Fira Sans Extra Condensed Medium"/>
                <a:ea typeface="Fira Sans Extra Condensed Medium"/>
                <a:cs typeface="Fira Sans Extra Condensed Medium"/>
                <a:sym typeface="Fira Sans Extra Condensed Medium"/>
              </a:rPr>
              <a:t>01</a:t>
            </a:r>
            <a:endParaRPr sz="4000" dirty="0">
              <a:solidFill>
                <a:srgbClr val="CCCCCC"/>
              </a:solidFill>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6590728" y="779818"/>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Fira Sans"/>
                <a:ea typeface="Fira Sans"/>
                <a:cs typeface="Fira Sans"/>
                <a:sym typeface="Fira Sans"/>
              </a:rPr>
              <a:t>Introduction</a:t>
            </a:r>
          </a:p>
          <a:p>
            <a:pPr marL="0" lvl="0" indent="0" algn="l" rtl="0">
              <a:spcBef>
                <a:spcPts val="0"/>
              </a:spcBef>
              <a:spcAft>
                <a:spcPts val="0"/>
              </a:spcAft>
              <a:buNone/>
            </a:pPr>
            <a:endParaRPr sz="2400" dirty="0">
              <a:latin typeface="Fira Sans"/>
              <a:ea typeface="Fira Sans"/>
              <a:cs typeface="Fira Sans"/>
              <a:sym typeface="Fira Sans"/>
            </a:endParaRPr>
          </a:p>
        </p:txBody>
      </p:sp>
      <p:sp>
        <p:nvSpPr>
          <p:cNvPr id="1544" name="Google Shape;1544;p18"/>
          <p:cNvSpPr txBox="1"/>
          <p:nvPr/>
        </p:nvSpPr>
        <p:spPr>
          <a:xfrm>
            <a:off x="5756452" y="2424344"/>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30475E"/>
                </a:solidFill>
                <a:latin typeface="Fira Sans Extra Condensed Medium"/>
                <a:ea typeface="Fira Sans Extra Condensed Medium"/>
                <a:cs typeface="Fira Sans Extra Condensed Medium"/>
                <a:sym typeface="Fira Sans Extra Condensed Medium"/>
              </a:rPr>
              <a:t>02</a:t>
            </a:r>
            <a:endParaRPr sz="40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6562245" y="2316253"/>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Fira Sans"/>
                <a:ea typeface="Fira Sans"/>
                <a:cs typeface="Fira Sans"/>
                <a:sym typeface="Fira Sans"/>
              </a:rPr>
              <a:t>Related Work</a:t>
            </a:r>
            <a:endParaRPr sz="2400" dirty="0">
              <a:latin typeface="Fira Sans"/>
              <a:ea typeface="Fira Sans"/>
              <a:cs typeface="Fira Sans"/>
              <a:sym typeface="Fira Sans"/>
            </a:endParaRPr>
          </a:p>
        </p:txBody>
      </p:sp>
      <p:sp>
        <p:nvSpPr>
          <p:cNvPr id="1546" name="Google Shape;1546;p18"/>
          <p:cNvSpPr txBox="1"/>
          <p:nvPr/>
        </p:nvSpPr>
        <p:spPr>
          <a:xfrm>
            <a:off x="5733248" y="377777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F2A365"/>
                </a:solidFill>
                <a:latin typeface="Fira Sans Extra Condensed Medium"/>
                <a:ea typeface="Fira Sans Extra Condensed Medium"/>
                <a:cs typeface="Fira Sans Extra Condensed Medium"/>
                <a:sym typeface="Fira Sans Extra Condensed Medium"/>
              </a:rPr>
              <a:t>03</a:t>
            </a:r>
            <a:endParaRPr sz="4000"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6363297" y="3713880"/>
            <a:ext cx="269612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Fira Sans"/>
                <a:ea typeface="Fira Sans"/>
                <a:cs typeface="Fira Sans"/>
                <a:sym typeface="Fira Sans"/>
              </a:rPr>
              <a:t>Proposed Method</a:t>
            </a:r>
            <a:endParaRPr sz="2400" dirty="0">
              <a:latin typeface="Fira Sans"/>
              <a:ea typeface="Fira Sans"/>
              <a:cs typeface="Fira Sans"/>
              <a:sym typeface="Fira Sans"/>
            </a:endParaRPr>
          </a:p>
        </p:txBody>
      </p:sp>
      <p:cxnSp>
        <p:nvCxnSpPr>
          <p:cNvPr id="1550" name="Google Shape;1550;p18"/>
          <p:cNvCxnSpPr/>
          <p:nvPr/>
        </p:nvCxnSpPr>
        <p:spPr>
          <a:xfrm>
            <a:off x="5850008" y="1319419"/>
            <a:ext cx="4572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5876445" y="2851750"/>
            <a:ext cx="4572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5827104" y="4191742"/>
            <a:ext cx="457200" cy="0"/>
          </a:xfrm>
          <a:prstGeom prst="straightConnector1">
            <a:avLst/>
          </a:prstGeom>
          <a:noFill/>
          <a:ln w="9525" cap="flat" cmpd="sng">
            <a:solidFill>
              <a:schemeClr val="dk2"/>
            </a:solidFill>
            <a:prstDash val="solid"/>
            <a:round/>
            <a:headEnd type="none" w="med" len="med"/>
            <a:tailEnd type="none" w="med" len="med"/>
          </a:ln>
        </p:spPr>
      </p:cxnSp>
      <p:sp>
        <p:nvSpPr>
          <p:cNvPr id="54" name="Google Shape;164;p13"/>
          <p:cNvSpPr txBox="1"/>
          <p:nvPr/>
        </p:nvSpPr>
        <p:spPr>
          <a:xfrm>
            <a:off x="-201827" y="1803151"/>
            <a:ext cx="2987949" cy="1838929"/>
          </a:xfrm>
          <a:prstGeom prst="rect">
            <a:avLst/>
          </a:prstGeom>
          <a:noFill/>
          <a:ln>
            <a:noFill/>
          </a:ln>
        </p:spPr>
        <p:txBody>
          <a:bodyPr spcFirstLastPara="1" wrap="square" lIns="91425" tIns="91425" rIns="91425" bIns="91425" anchor="t" anchorCtr="0">
            <a:noAutofit/>
          </a:bodyPr>
          <a:lstStyle/>
          <a:p>
            <a:pPr algn="ctr"/>
            <a:r>
              <a:rPr lang="en" sz="3200" b="1"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Facial Expression</a:t>
            </a:r>
          </a:p>
          <a:p>
            <a:pPr algn="ctr"/>
            <a:r>
              <a:rPr lang="en" sz="3200" b="1"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Recognition</a:t>
            </a:r>
            <a:endParaRPr lang="en" sz="3200" b="1" dirty="0">
              <a:solidFill>
                <a:srgbClr val="00002A"/>
              </a:solidFill>
              <a:highlight>
                <a:srgbClr val="FFFFFF"/>
              </a:highlight>
              <a:latin typeface="Fira Sans Extra Condensed SemiBold"/>
              <a:ea typeface="Fira Sans Extra Condensed SemiBold"/>
              <a:cs typeface="Fira Sans Extra Condensed SemiBold"/>
            </a:endParaRPr>
          </a:p>
          <a:p>
            <a:pPr marL="0" lvl="0" indent="0" algn="ctr">
              <a:lnSpc>
                <a:spcPct val="100000"/>
              </a:lnSpc>
              <a:spcBef>
                <a:spcPts val="0"/>
              </a:spcBef>
              <a:spcAft>
                <a:spcPts val="0"/>
              </a:spcAft>
              <a:buNone/>
            </a:pPr>
            <a:endParaRPr lang="en" sz="4400" b="1" dirty="0">
              <a:solidFill>
                <a:srgbClr val="00002A"/>
              </a:solidFill>
              <a:highlight>
                <a:srgbClr val="FFFFFF"/>
              </a:highlight>
              <a:latin typeface="Fira Sans Extra Condensed SemiBold"/>
              <a:ea typeface="Fira Sans Extra Condensed SemiBold"/>
              <a:cs typeface="Fira Sans Extra Condensed SemiBold"/>
            </a:endParaRPr>
          </a:p>
          <a:p>
            <a:pPr marL="0" lvl="0" indent="0" algn="ctr" rtl="0">
              <a:lnSpc>
                <a:spcPct val="100000"/>
              </a:lnSpc>
              <a:spcBef>
                <a:spcPts val="0"/>
              </a:spcBef>
              <a:spcAft>
                <a:spcPts val="0"/>
              </a:spcAft>
              <a:buNone/>
            </a:pPr>
            <a:endParaRPr lang="en" sz="4400" dirty="0">
              <a:solidFill>
                <a:srgbClr val="00002A"/>
              </a:solidFill>
              <a:highlight>
                <a:srgbClr val="FFFFFF"/>
              </a:highlight>
              <a:latin typeface="Fira Sans Extra Condensed SemiBold"/>
              <a:ea typeface="Fira Sans Extra Condensed SemiBold"/>
              <a:cs typeface="Fira Sans Extra Condensed SemiBold"/>
            </a:endParaRPr>
          </a:p>
          <a:p>
            <a:pPr algn="ctr"/>
            <a:endParaRPr lang="vi-VN" sz="4400" dirty="0">
              <a:solidFill>
                <a:srgbClr val="00002A"/>
              </a:solidFill>
              <a:highlight>
                <a:srgbClr val="FFFFFF"/>
              </a:highlight>
              <a:latin typeface="Fira Sans Extra Condensed SemiBold"/>
              <a:ea typeface="Fira Sans Extra Condensed SemiBold"/>
              <a:cs typeface="Fira Sans Extra Condensed SemiBold"/>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2" name="Google Shape;421;p15">
            <a:extLst>
              <a:ext uri="{FF2B5EF4-FFF2-40B4-BE49-F238E27FC236}">
                <a16:creationId xmlns:a16="http://schemas.microsoft.com/office/drawing/2014/main" id="{FA16FD5C-09FF-37EA-AF75-D945180D923C}"/>
              </a:ext>
            </a:extLst>
          </p:cNvPr>
          <p:cNvSpPr txBox="1"/>
          <p:nvPr/>
        </p:nvSpPr>
        <p:spPr>
          <a:xfrm>
            <a:off x="850782" y="682136"/>
            <a:ext cx="2827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latin typeface="Fira Sans" panose="020B0503050000020004" pitchFamily="34" charset="0"/>
                <a:ea typeface="Fira Sans Medium"/>
                <a:cs typeface="Fira Sans Medium"/>
                <a:sym typeface="Fira Sans Medium"/>
              </a:rPr>
              <a:t>Consistency Loss</a:t>
            </a:r>
          </a:p>
        </p:txBody>
      </p:sp>
      <p:sp>
        <p:nvSpPr>
          <p:cNvPr id="3" name="Google Shape;424;p15">
            <a:extLst>
              <a:ext uri="{FF2B5EF4-FFF2-40B4-BE49-F238E27FC236}">
                <a16:creationId xmlns:a16="http://schemas.microsoft.com/office/drawing/2014/main" id="{C0C3C935-C623-D778-4DCF-DC04416DB5CD}"/>
              </a:ext>
            </a:extLst>
          </p:cNvPr>
          <p:cNvSpPr txBox="1"/>
          <p:nvPr/>
        </p:nvSpPr>
        <p:spPr>
          <a:xfrm>
            <a:off x="12838" y="1111736"/>
            <a:ext cx="4559162" cy="15842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u="none" strike="noStrike" dirty="0">
                <a:solidFill>
                  <a:srgbClr val="000000"/>
                </a:solidFill>
                <a:effectLst/>
                <a:highlight>
                  <a:srgbClr val="FFFFFF"/>
                </a:highlight>
                <a:latin typeface="Fira Sans" panose="020B0503050000020004" pitchFamily="34" charset="0"/>
              </a:rPr>
              <a:t>To compute  the Consistency Loss, we compare the two attention maps of the original image and the</a:t>
            </a:r>
            <a:r>
              <a:rPr lang="en-US" b="0" i="0" u="none" strike="noStrike" dirty="0">
                <a:solidFill>
                  <a:srgbClr val="0D0D0D"/>
                </a:solidFill>
                <a:effectLst/>
                <a:highlight>
                  <a:srgbClr val="FFFFFF"/>
                </a:highlight>
                <a:latin typeface="Fira Sans" panose="020B0503050000020004" pitchFamily="34" charset="0"/>
              </a:rPr>
              <a:t> </a:t>
            </a:r>
            <a:r>
              <a:rPr lang="en-US" b="0" i="0" u="none" strike="noStrike" dirty="0">
                <a:solidFill>
                  <a:srgbClr val="000000"/>
                </a:solidFill>
                <a:effectLst/>
                <a:latin typeface="Fira Sans" panose="020B0503050000020004" pitchFamily="34" charset="0"/>
              </a:rPr>
              <a:t>augmented image.</a:t>
            </a:r>
            <a:r>
              <a:rPr lang="vi-VN" b="0" i="0" u="none" strike="noStrike" dirty="0">
                <a:solidFill>
                  <a:srgbClr val="000000"/>
                </a:solidFill>
                <a:effectLst/>
                <a:latin typeface="Fira Sans" panose="020B0503050000020004" pitchFamily="34" charset="0"/>
              </a:rPr>
              <a:t> T</a:t>
            </a:r>
            <a:r>
              <a:rPr lang="en-US" b="0" i="0" u="none" strike="noStrike" dirty="0">
                <a:solidFill>
                  <a:srgbClr val="000000"/>
                </a:solidFill>
                <a:effectLst/>
                <a:latin typeface="Fira Sans" panose="020B0503050000020004" pitchFamily="34" charset="0"/>
              </a:rPr>
              <a:t>he model only focuses on  a few features in the image, particularly  important when dealing with noisy images.</a:t>
            </a:r>
            <a:endParaRPr dirty="0">
              <a:latin typeface="Fira Sans" panose="020B0503050000020004" pitchFamily="34" charset="0"/>
              <a:ea typeface="Fira Sans"/>
              <a:cs typeface="Fira Sans"/>
              <a:sym typeface="Fira Sans"/>
            </a:endParaRPr>
          </a:p>
        </p:txBody>
      </p:sp>
      <p:pic>
        <p:nvPicPr>
          <p:cNvPr id="4" name="Picture 6">
            <a:extLst>
              <a:ext uri="{FF2B5EF4-FFF2-40B4-BE49-F238E27FC236}">
                <a16:creationId xmlns:a16="http://schemas.microsoft.com/office/drawing/2014/main" id="{4C62AACA-6F4F-71AF-2912-4A41468DB5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28" r="31652"/>
          <a:stretch/>
        </p:blipFill>
        <p:spPr bwMode="auto">
          <a:xfrm>
            <a:off x="86094" y="2353403"/>
            <a:ext cx="4168227" cy="873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B62A87-F343-7923-8C46-2B056A416772}"/>
              </a:ext>
            </a:extLst>
          </p:cNvPr>
          <p:cNvSpPr txBox="1"/>
          <p:nvPr/>
        </p:nvSpPr>
        <p:spPr>
          <a:xfrm>
            <a:off x="0" y="3329548"/>
            <a:ext cx="4572000" cy="1815882"/>
          </a:xfrm>
          <a:prstGeom prst="rect">
            <a:avLst/>
          </a:prstGeom>
          <a:noFill/>
        </p:spPr>
        <p:txBody>
          <a:bodyPr wrap="square">
            <a:spAutoFit/>
          </a:bodyPr>
          <a:lstStyle/>
          <a:p>
            <a:pPr algn="l"/>
            <a:r>
              <a:rPr lang="en-US" b="0" i="0" dirty="0">
                <a:solidFill>
                  <a:srgbClr val="0D0D0D"/>
                </a:solidFill>
                <a:effectLst/>
                <a:highlight>
                  <a:srgbClr val="FFFFFF"/>
                </a:highlight>
                <a:latin typeface="Fira Sans" panose="020B0503050000020004" pitchFamily="34" charset="0"/>
              </a:rPr>
              <a:t>Where:</a:t>
            </a:r>
          </a:p>
          <a:p>
            <a:pPr algn="l">
              <a:buFont typeface="Arial" panose="020B0604020202020204" pitchFamily="34" charset="0"/>
              <a:buChar char="•"/>
            </a:pP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𝐹</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a:t>
            </a: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𝑅</a:t>
            </a:r>
            <a:r>
              <a:rPr lang="en-US" b="0" i="0" baseline="30000" dirty="0">
                <a:solidFill>
                  <a:srgbClr val="0D0D0D"/>
                </a:solidFill>
                <a:effectLst/>
                <a:highlight>
                  <a:srgbClr val="FFFFFF"/>
                </a:highlight>
                <a:latin typeface="Fira Sans" panose="020B0503050000020004" pitchFamily="34" charset="0"/>
              </a:rPr>
              <a:t>𝐶×𝐻×𝑊</a:t>
            </a:r>
            <a:r>
              <a:rPr lang="en-US" b="0" i="0" dirty="0">
                <a:solidFill>
                  <a:srgbClr val="0D0D0D"/>
                </a:solidFill>
                <a:effectLst/>
                <a:highlight>
                  <a:srgbClr val="FFFFFF"/>
                </a:highlight>
                <a:latin typeface="Fira Sans" panose="020B0503050000020004" pitchFamily="34" charset="0"/>
              </a:rPr>
              <a:t>is the feature map extracted from the last convolutional layer.</a:t>
            </a:r>
          </a:p>
          <a:p>
            <a:pPr algn="l">
              <a:buFont typeface="Arial" panose="020B0604020202020204" pitchFamily="34" charset="0"/>
              <a:buChar char="•"/>
            </a:pPr>
            <a:r>
              <a:rPr lang="vi-VN" dirty="0">
                <a:solidFill>
                  <a:srgbClr val="0D0D0D"/>
                </a:solidFill>
                <a:highlight>
                  <a:srgbClr val="FFFFFF"/>
                </a:highlight>
                <a:latin typeface="Fira Sans" panose="020B0503050000020004" pitchFamily="34" charset="0"/>
              </a:rPr>
              <a:t> T</a:t>
            </a:r>
            <a:r>
              <a:rPr lang="en-US" b="0" i="0" dirty="0">
                <a:solidFill>
                  <a:srgbClr val="0D0D0D"/>
                </a:solidFill>
                <a:effectLst/>
                <a:highlight>
                  <a:srgbClr val="FFFFFF"/>
                </a:highlight>
                <a:latin typeface="Fira Sans" panose="020B0503050000020004" pitchFamily="34" charset="0"/>
              </a:rPr>
              <a:t>he weights of the FC layer as 𝑊∈𝑅</a:t>
            </a:r>
            <a:r>
              <a:rPr lang="en-US" b="0" i="0" baseline="30000" dirty="0">
                <a:solidFill>
                  <a:srgbClr val="0D0D0D"/>
                </a:solidFill>
                <a:effectLst/>
                <a:highlight>
                  <a:srgbClr val="FFFFFF"/>
                </a:highlight>
                <a:latin typeface="Fira Sans" panose="020B0503050000020004" pitchFamily="34" charset="0"/>
              </a:rPr>
              <a:t>𝐿×𝐶</a:t>
            </a:r>
            <a:r>
              <a:rPr lang="en-US" b="0" i="0" dirty="0">
                <a:solidFill>
                  <a:srgbClr val="0D0D0D"/>
                </a:solidFill>
                <a:effectLst/>
                <a:highlight>
                  <a:srgbClr val="FFFFFF"/>
                </a:highlight>
                <a:latin typeface="Fira Sans" panose="020B0503050000020004" pitchFamily="34" charset="0"/>
              </a:rPr>
              <a:t>, 𝐿 represents the number of classes.</a:t>
            </a:r>
          </a:p>
          <a:p>
            <a:pPr algn="l">
              <a:buFont typeface="Arial" panose="020B0604020202020204" pitchFamily="34" charset="0"/>
              <a:buChar char="•"/>
            </a:pPr>
            <a:r>
              <a:rPr lang="vi-VN" b="0" i="0" dirty="0">
                <a:solidFill>
                  <a:srgbClr val="0D0D0D"/>
                </a:solidFill>
                <a:effectLst/>
                <a:highlight>
                  <a:srgbClr val="FFFFFF"/>
                </a:highlight>
                <a:latin typeface="Fira Sans" panose="020B0503050000020004" pitchFamily="34" charset="0"/>
              </a:rPr>
              <a:t> </a:t>
            </a:r>
            <a:r>
              <a:rPr lang="en-US" b="0" i="0" dirty="0">
                <a:solidFill>
                  <a:srgbClr val="0D0D0D"/>
                </a:solidFill>
                <a:effectLst/>
                <a:highlight>
                  <a:srgbClr val="FFFFFF"/>
                </a:highlight>
                <a:latin typeface="Fira Sans" panose="020B0503050000020004" pitchFamily="34" charset="0"/>
              </a:rPr>
              <a:t>𝑀</a:t>
            </a:r>
            <a:r>
              <a:rPr lang="en-US" b="0" i="0" baseline="-25000" dirty="0">
                <a:solidFill>
                  <a:srgbClr val="0D0D0D"/>
                </a:solidFill>
                <a:effectLst/>
                <a:highlight>
                  <a:srgbClr val="FFFFFF"/>
                </a:highlight>
                <a:latin typeface="Fira Sans" panose="020B0503050000020004" pitchFamily="34" charset="0"/>
              </a:rPr>
              <a:t>𝑗</a:t>
            </a:r>
            <a:r>
              <a:rPr lang="en-US" b="0" i="0" dirty="0">
                <a:solidFill>
                  <a:srgbClr val="0D0D0D"/>
                </a:solidFill>
                <a:effectLst/>
                <a:highlight>
                  <a:srgbClr val="FFFFFF"/>
                </a:highlight>
                <a:latin typeface="Fira Sans" panose="020B0503050000020004" pitchFamily="34" charset="0"/>
              </a:rPr>
              <a:t>(ℎ,𝑤) is the attention value of location (ℎ,𝑤</a:t>
            </a:r>
            <a:r>
              <a:rPr lang="vi-VN" b="0" i="0" dirty="0">
                <a:solidFill>
                  <a:srgbClr val="0D0D0D"/>
                </a:solidFill>
                <a:effectLst/>
                <a:highlight>
                  <a:srgbClr val="FFFFFF"/>
                </a:highlight>
                <a:latin typeface="Fira Sans" panose="020B0503050000020004" pitchFamily="34" charset="0"/>
              </a:rPr>
              <a:t>)</a:t>
            </a:r>
            <a:r>
              <a:rPr lang="en-US" b="0" i="0" dirty="0">
                <a:solidFill>
                  <a:srgbClr val="0D0D0D"/>
                </a:solidFill>
                <a:effectLst/>
                <a:highlight>
                  <a:srgbClr val="FFFFFF"/>
                </a:highlight>
                <a:latin typeface="Fira Sans" panose="020B0503050000020004" pitchFamily="34" charset="0"/>
              </a:rPr>
              <a:t> for class index 𝑗, which is the weighted sum of feature maps over different channels. In our method, we use</a:t>
            </a:r>
          </a:p>
        </p:txBody>
      </p:sp>
      <p:sp>
        <p:nvSpPr>
          <p:cNvPr id="6" name="Google Shape;3131;p34">
            <a:extLst>
              <a:ext uri="{FF2B5EF4-FFF2-40B4-BE49-F238E27FC236}">
                <a16:creationId xmlns:a16="http://schemas.microsoft.com/office/drawing/2014/main" id="{0A3FB073-EB34-4541-AA67-843061C3DFB2}"/>
              </a:ext>
            </a:extLst>
          </p:cNvPr>
          <p:cNvSpPr txBox="1"/>
          <p:nvPr/>
        </p:nvSpPr>
        <p:spPr>
          <a:xfrm>
            <a:off x="710250" y="218292"/>
            <a:ext cx="7723500" cy="47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latin typeface="Fira Sans" panose="020B0503050000020004" pitchFamily="34" charset="0"/>
                <a:ea typeface="Fira Sans Medium"/>
                <a:cs typeface="Fira Sans Medium"/>
                <a:sym typeface="Fira Sans Medium"/>
              </a:rPr>
              <a:t>Framework and Training</a:t>
            </a:r>
          </a:p>
        </p:txBody>
      </p:sp>
      <p:sp>
        <p:nvSpPr>
          <p:cNvPr id="10" name="TextBox 9">
            <a:extLst>
              <a:ext uri="{FF2B5EF4-FFF2-40B4-BE49-F238E27FC236}">
                <a16:creationId xmlns:a16="http://schemas.microsoft.com/office/drawing/2014/main" id="{7FF9CDFC-8FAE-FCFF-4E07-67646EF245B9}"/>
              </a:ext>
            </a:extLst>
          </p:cNvPr>
          <p:cNvSpPr txBox="1"/>
          <p:nvPr/>
        </p:nvSpPr>
        <p:spPr>
          <a:xfrm>
            <a:off x="4790938" y="1862146"/>
            <a:ext cx="4078310" cy="1384995"/>
          </a:xfrm>
          <a:prstGeom prst="rect">
            <a:avLst/>
          </a:prstGeom>
          <a:noFill/>
        </p:spPr>
        <p:txBody>
          <a:bodyPr wrap="square">
            <a:spAutoFit/>
          </a:bodyPr>
          <a:lstStyle/>
          <a:p>
            <a:r>
              <a:rPr lang="en-US" b="1" i="0" dirty="0" err="1">
                <a:solidFill>
                  <a:srgbClr val="0D0D0D"/>
                </a:solidFill>
                <a:effectLst/>
                <a:highlight>
                  <a:srgbClr val="FFFFFF"/>
                </a:highlight>
                <a:latin typeface="Fira Sans" panose="020B0503050000020004" pitchFamily="34" charset="0"/>
              </a:rPr>
              <a:t>W</a:t>
            </a:r>
            <a:r>
              <a:rPr lang="en-US" b="0" i="1" baseline="-25000" dirty="0" err="1">
                <a:solidFill>
                  <a:srgbClr val="0D0D0D"/>
                </a:solidFill>
                <a:effectLst/>
                <a:highlight>
                  <a:srgbClr val="FFFFFF"/>
                </a:highlight>
                <a:latin typeface="Fira Sans" panose="020B0503050000020004" pitchFamily="34" charset="0"/>
              </a:rPr>
              <a:t>yi</a:t>
            </a:r>
            <a:r>
              <a:rPr lang="en-US" b="0" i="0" dirty="0">
                <a:solidFill>
                  <a:srgbClr val="0D0D0D"/>
                </a:solidFill>
                <a:effectLst/>
                <a:highlight>
                  <a:srgbClr val="FFFFFF"/>
                </a:highlight>
                <a:latin typeface="Fira Sans" panose="020B0503050000020004" pitchFamily="34" charset="0"/>
              </a:rPr>
              <a:t>​​ is the 𝑦</a:t>
            </a:r>
            <a:r>
              <a:rPr lang="en-US" b="0" i="0" baseline="-25000" dirty="0">
                <a:solidFill>
                  <a:srgbClr val="0D0D0D"/>
                </a:solidFill>
                <a:effectLst/>
                <a:highlight>
                  <a:srgbClr val="FFFFFF"/>
                </a:highlight>
                <a:latin typeface="Fira Sans" panose="020B0503050000020004" pitchFamily="34" charset="0"/>
              </a:rPr>
              <a:t>𝑖</a:t>
            </a:r>
            <a:r>
              <a:rPr lang="en-US" b="0" i="0" dirty="0">
                <a:solidFill>
                  <a:srgbClr val="0D0D0D"/>
                </a:solidFill>
                <a:effectLst/>
                <a:highlight>
                  <a:srgbClr val="FFFFFF"/>
                </a:highlight>
                <a:latin typeface="Fira Sans" panose="020B0503050000020004" pitchFamily="34" charset="0"/>
              </a:rPr>
              <a:t>​-</a:t>
            </a:r>
            <a:r>
              <a:rPr lang="en-US" b="0" i="0" dirty="0" err="1">
                <a:solidFill>
                  <a:srgbClr val="0D0D0D"/>
                </a:solidFill>
                <a:effectLst/>
                <a:highlight>
                  <a:srgbClr val="FFFFFF"/>
                </a:highlight>
                <a:latin typeface="Fira Sans" panose="020B0503050000020004" pitchFamily="34" charset="0"/>
              </a:rPr>
              <a:t>th</a:t>
            </a:r>
            <a:r>
              <a:rPr lang="en-US" b="0" i="0" dirty="0">
                <a:solidFill>
                  <a:srgbClr val="0D0D0D"/>
                </a:solidFill>
                <a:effectLst/>
                <a:highlight>
                  <a:srgbClr val="FFFFFF"/>
                </a:highlight>
                <a:latin typeface="Fira Sans" panose="020B0503050000020004" pitchFamily="34" charset="0"/>
              </a:rPr>
              <a:t> weight from the FC layer with 𝑦</a:t>
            </a:r>
            <a:r>
              <a:rPr lang="en-US" b="0" i="0" baseline="-25000" dirty="0">
                <a:solidFill>
                  <a:srgbClr val="0D0D0D"/>
                </a:solidFill>
                <a:effectLst/>
                <a:highlight>
                  <a:srgbClr val="FFFFFF"/>
                </a:highlight>
                <a:latin typeface="Fira Sans" panose="020B0503050000020004" pitchFamily="34" charset="0"/>
              </a:rPr>
              <a:t>𝑖</a:t>
            </a:r>
            <a:r>
              <a:rPr lang="en-US" b="0" i="0" dirty="0">
                <a:solidFill>
                  <a:srgbClr val="0D0D0D"/>
                </a:solidFill>
                <a:effectLst/>
                <a:highlight>
                  <a:srgbClr val="FFFFFF"/>
                </a:highlight>
                <a:latin typeface="Fira Sans" panose="020B0503050000020004" pitchFamily="34" charset="0"/>
              </a:rPr>
              <a:t> as the given label of the 𝑖-</a:t>
            </a:r>
            <a:r>
              <a:rPr lang="en-US" b="0" i="0" dirty="0" err="1">
                <a:solidFill>
                  <a:srgbClr val="0D0D0D"/>
                </a:solidFill>
                <a:effectLst/>
                <a:highlight>
                  <a:srgbClr val="FFFFFF"/>
                </a:highlight>
                <a:latin typeface="Fira Sans" panose="020B0503050000020004" pitchFamily="34" charset="0"/>
              </a:rPr>
              <a:t>th</a:t>
            </a:r>
            <a:r>
              <a:rPr lang="en-US" b="0" i="0" dirty="0">
                <a:solidFill>
                  <a:srgbClr val="0D0D0D"/>
                </a:solidFill>
                <a:effectLst/>
                <a:highlight>
                  <a:srgbClr val="FFFFFF"/>
                </a:highlight>
                <a:latin typeface="Fira Sans" panose="020B0503050000020004" pitchFamily="34" charset="0"/>
              </a:rPr>
              <a:t> image. We compute attention maps 𝑀 and 𝑀′ for 𝐼 and 𝐼′ according to Eq. (1). We use consistency loss to minimize the distance between the feature maps 𝑀 and 𝐹𝑙𝑖𝑝(𝑀′) as</a:t>
            </a:r>
            <a:endParaRPr lang="en-US" dirty="0">
              <a:latin typeface="Fira Sans" panose="020B0503050000020004" pitchFamily="34" charset="0"/>
            </a:endParaRPr>
          </a:p>
        </p:txBody>
      </p:sp>
      <p:pic>
        <p:nvPicPr>
          <p:cNvPr id="12" name="Picture 11">
            <a:extLst>
              <a:ext uri="{FF2B5EF4-FFF2-40B4-BE49-F238E27FC236}">
                <a16:creationId xmlns:a16="http://schemas.microsoft.com/office/drawing/2014/main" id="{3629753D-55D0-C006-7F37-636744B91522}"/>
              </a:ext>
            </a:extLst>
          </p:cNvPr>
          <p:cNvPicPr>
            <a:picLocks noChangeAspect="1"/>
          </p:cNvPicPr>
          <p:nvPr/>
        </p:nvPicPr>
        <p:blipFill rotWithShape="1">
          <a:blip r:embed="rId4"/>
          <a:srcRect t="64657" r="46594" b="448"/>
          <a:stretch/>
        </p:blipFill>
        <p:spPr>
          <a:xfrm>
            <a:off x="4821029" y="3329548"/>
            <a:ext cx="4078310" cy="5385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7" name="TextBox 6">
            <a:extLst>
              <a:ext uri="{FF2B5EF4-FFF2-40B4-BE49-F238E27FC236}">
                <a16:creationId xmlns:a16="http://schemas.microsoft.com/office/drawing/2014/main" id="{0397F770-C269-336F-C1C9-C41E53E636BB}"/>
              </a:ext>
            </a:extLst>
          </p:cNvPr>
          <p:cNvSpPr txBox="1"/>
          <p:nvPr/>
        </p:nvSpPr>
        <p:spPr>
          <a:xfrm>
            <a:off x="3383923" y="456706"/>
            <a:ext cx="2376152" cy="369332"/>
          </a:xfrm>
          <a:prstGeom prst="rect">
            <a:avLst/>
          </a:prstGeom>
          <a:noFill/>
        </p:spPr>
        <p:txBody>
          <a:bodyPr wrap="square">
            <a:spAutoFit/>
          </a:bodyPr>
          <a:lstStyle/>
          <a:p>
            <a:pPr algn="ctr"/>
            <a:r>
              <a:rPr lang="en-US" sz="1800" b="1" i="0" u="none" strike="noStrike" dirty="0">
                <a:solidFill>
                  <a:srgbClr val="000000"/>
                </a:solidFill>
                <a:effectLst/>
                <a:latin typeface="Fira Sans" panose="020B0503050000020004" pitchFamily="34" charset="0"/>
              </a:rPr>
              <a:t>Total Loss Function</a:t>
            </a:r>
            <a:endParaRPr lang="en-US" sz="1800" b="1" dirty="0">
              <a:latin typeface="Fira Sans" panose="020B0503050000020004" pitchFamily="34" charset="0"/>
            </a:endParaRPr>
          </a:p>
        </p:txBody>
      </p:sp>
      <p:pic>
        <p:nvPicPr>
          <p:cNvPr id="3074" name="Picture 2">
            <a:extLst>
              <a:ext uri="{FF2B5EF4-FFF2-40B4-BE49-F238E27FC236}">
                <a16:creationId xmlns:a16="http://schemas.microsoft.com/office/drawing/2014/main" id="{333B7900-2AB5-6733-52A2-53D3542909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06" r="39199"/>
          <a:stretch/>
        </p:blipFill>
        <p:spPr bwMode="auto">
          <a:xfrm>
            <a:off x="2765109" y="1191310"/>
            <a:ext cx="3613781" cy="61896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 The total loss function L, from Eq.(3), and its components during... |  Download Scientific Diagram">
            <a:extLst>
              <a:ext uri="{FF2B5EF4-FFF2-40B4-BE49-F238E27FC236}">
                <a16:creationId xmlns:a16="http://schemas.microsoft.com/office/drawing/2014/main" id="{E29E71F9-920C-04F4-CB5D-13CE4D6BB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960541"/>
            <a:ext cx="809625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02272" y="83740"/>
            <a:ext cx="8105623" cy="3428631"/>
          </a:xfrm>
          <a:prstGeom prst="rect">
            <a:avLst/>
          </a:prstGeom>
          <a:noFill/>
        </p:spPr>
        <p:txBody>
          <a:bodyPr wrap="square" rtlCol="0">
            <a:spAutoFit/>
          </a:bodyPr>
          <a:lstStyle/>
          <a:p>
            <a:pPr rtl="0">
              <a:lnSpc>
                <a:spcPct val="150000"/>
              </a:lnSpc>
              <a:spcBef>
                <a:spcPts val="0"/>
              </a:spcBef>
              <a:spcAft>
                <a:spcPts val="0"/>
              </a:spcAft>
            </a:pPr>
            <a:r>
              <a:rPr lang="en-US" sz="3200" b="1" dirty="0">
                <a:latin typeface="Arial" panose="020B0604020202020204" pitchFamily="34" charset="0"/>
              </a:rPr>
              <a:t>b.</a:t>
            </a:r>
            <a:r>
              <a:rPr lang="en-US" sz="3200" b="1" i="0" u="none" strike="noStrike" dirty="0">
                <a:solidFill>
                  <a:srgbClr val="000000"/>
                </a:solidFill>
                <a:effectLst/>
                <a:latin typeface="Arial" panose="020B0604020202020204" pitchFamily="34" charset="0"/>
              </a:rPr>
              <a:t> Evaluation on RAF-DB</a:t>
            </a:r>
          </a:p>
          <a:p>
            <a:pPr>
              <a:lnSpc>
                <a:spcPct val="150000"/>
              </a:lnSpc>
            </a:pPr>
            <a:r>
              <a:rPr lang="en-US" sz="1800" dirty="0">
                <a:latin typeface="Arial" panose="020B0604020202020204" pitchFamily="34" charset="0"/>
              </a:rPr>
              <a:t>   </a:t>
            </a:r>
            <a:r>
              <a:rPr lang="en-US" sz="1800" dirty="0">
                <a:latin typeface="Fira Sans" panose="020B0604020202020204" charset="0"/>
              </a:rPr>
              <a:t>Consider the noise rate of the label on image equal to 10% </a:t>
            </a:r>
          </a:p>
          <a:p>
            <a:r>
              <a:rPr lang="en-US" sz="1800" b="1" dirty="0">
                <a:solidFill>
                  <a:schemeClr val="tx1"/>
                </a:solidFill>
                <a:latin typeface="Fira Sans" panose="020B0604020202020204" charset="0"/>
              </a:rPr>
              <a:t>1</a:t>
            </a:r>
            <a:r>
              <a:rPr lang="en-US" sz="1800" b="1" i="0" u="none" strike="noStrike" cap="none" dirty="0">
                <a:solidFill>
                  <a:schemeClr val="tx1"/>
                </a:solidFill>
                <a:latin typeface="Fira Sans" panose="020B0604020202020204" charset="0"/>
                <a:sym typeface="Arial"/>
              </a:rPr>
              <a:t>, Backbone ResNet</a:t>
            </a:r>
            <a:r>
              <a:rPr lang="en-US" sz="1800" b="1" dirty="0">
                <a:solidFill>
                  <a:schemeClr val="tx1"/>
                </a:solidFill>
                <a:latin typeface="Fira Sans" panose="020B0604020202020204" charset="0"/>
              </a:rPr>
              <a:t>50</a:t>
            </a:r>
          </a:p>
          <a:p>
            <a:r>
              <a:rPr lang="en-US" sz="1800" dirty="0">
                <a:latin typeface="Fira Sans" panose="020B0604020202020204" charset="0"/>
              </a:rPr>
              <a:t>In the training process the RESNET-50 model remember the noisy image with the wrong label and do not use the latent truth of the image. Then it makes the prediction of the model on the test set less accurate.</a:t>
            </a:r>
            <a:endParaRPr lang="en-US" sz="1800" dirty="0">
              <a:solidFill>
                <a:schemeClr val="dk2"/>
              </a:solidFill>
              <a:latin typeface="Fira Sans" panose="020B0604020202020204" charset="0"/>
            </a:endParaRPr>
          </a:p>
          <a:p>
            <a:endParaRPr lang="en-US" sz="1800" b="1" dirty="0">
              <a:solidFill>
                <a:schemeClr val="tx1"/>
              </a:solidFill>
              <a:latin typeface="Arial" panose="020B0604020202020204" pitchFamily="34" charset="0"/>
            </a:endParaRPr>
          </a:p>
          <a:p>
            <a:endParaRPr lang="en-US" sz="1600" b="0" i="0" u="none" strike="noStrike" cap="none" dirty="0">
              <a:solidFill>
                <a:schemeClr val="dk2"/>
              </a:solidFil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sym typeface="Arial"/>
            </a:endParaRPr>
          </a:p>
          <a:p>
            <a:endParaRPr lang="vi-VN" dirty="0"/>
          </a:p>
        </p:txBody>
      </p:sp>
      <p:sp>
        <p:nvSpPr>
          <p:cNvPr id="10" name="Google Shape;2748;p31">
            <a:extLst>
              <a:ext uri="{FF2B5EF4-FFF2-40B4-BE49-F238E27FC236}">
                <a16:creationId xmlns:a16="http://schemas.microsoft.com/office/drawing/2014/main" id="{6AE155BD-377D-DE96-9D71-7EADBEB78BC4}"/>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43;p31">
            <a:extLst>
              <a:ext uri="{FF2B5EF4-FFF2-40B4-BE49-F238E27FC236}">
                <a16:creationId xmlns:a16="http://schemas.microsoft.com/office/drawing/2014/main" id="{86EDCA46-E42C-8729-C7E7-987A64E14CF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7;p31">
            <a:extLst>
              <a:ext uri="{FF2B5EF4-FFF2-40B4-BE49-F238E27FC236}">
                <a16:creationId xmlns:a16="http://schemas.microsoft.com/office/drawing/2014/main" id="{E1D5F373-748C-4568-4C38-BDFAFE82B00E}"/>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2"/>
          <a:stretch>
            <a:fillRect/>
          </a:stretch>
        </p:blipFill>
        <p:spPr>
          <a:xfrm>
            <a:off x="2612393" y="2572587"/>
            <a:ext cx="4601935" cy="2570913"/>
          </a:xfrm>
          <a:prstGeom prst="rect">
            <a:avLst/>
          </a:prstGeom>
        </p:spPr>
      </p:pic>
    </p:spTree>
    <p:extLst>
      <p:ext uri="{BB962C8B-B14F-4D97-AF65-F5344CB8AC3E}">
        <p14:creationId xmlns:p14="http://schemas.microsoft.com/office/powerpoint/2010/main" val="25726009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532436" y="107693"/>
            <a:ext cx="8105623" cy="1412694"/>
          </a:xfrm>
          <a:prstGeom prst="rect">
            <a:avLst/>
          </a:prstGeom>
          <a:noFill/>
        </p:spPr>
        <p:txBody>
          <a:bodyPr wrap="square" rtlCol="0">
            <a:spAutoFit/>
          </a:bodyPr>
          <a:lstStyle/>
          <a:p>
            <a:pPr rtl="0">
              <a:spcBef>
                <a:spcPts val="0"/>
              </a:spcBef>
              <a:spcAft>
                <a:spcPts val="0"/>
              </a:spcAft>
            </a:pPr>
            <a:r>
              <a:rPr lang="en-US" sz="3200" b="1" dirty="0">
                <a:latin typeface="Arial" panose="020B0604020202020204" pitchFamily="34" charset="0"/>
              </a:rPr>
              <a:t>b.</a:t>
            </a:r>
            <a:r>
              <a:rPr lang="en-US" sz="3200" b="1" i="0" u="none" strike="noStrike" dirty="0">
                <a:solidFill>
                  <a:srgbClr val="000000"/>
                </a:solidFill>
                <a:effectLst/>
                <a:latin typeface="Arial" panose="020B0604020202020204" pitchFamily="34" charset="0"/>
              </a:rPr>
              <a:t> Evaluation on RAF-DB</a:t>
            </a:r>
            <a:endParaRPr lang="en-US" sz="3200" b="1" dirty="0">
              <a:latin typeface="Arial" panose="020B0604020202020204" pitchFamily="34" charset="0"/>
            </a:endParaRPr>
          </a:p>
          <a:p>
            <a:pPr rtl="0">
              <a:spcBef>
                <a:spcPts val="0"/>
              </a:spcBef>
              <a:spcAft>
                <a:spcPts val="0"/>
              </a:spcAft>
            </a:pPr>
            <a:r>
              <a:rPr lang="en-US" sz="1800" b="1" dirty="0">
                <a:solidFill>
                  <a:schemeClr val="tx1"/>
                </a:solidFill>
                <a:latin typeface="Fira Sans" panose="020B0604020202020204" charset="0"/>
              </a:rPr>
              <a:t> a</a:t>
            </a:r>
            <a:r>
              <a:rPr lang="en-US" sz="1800" b="1" i="0" u="none" strike="noStrike" cap="none" dirty="0">
                <a:solidFill>
                  <a:schemeClr val="tx1"/>
                </a:solidFill>
                <a:latin typeface="Fira Sans" panose="020B0604020202020204" charset="0"/>
                <a:sym typeface="Arial"/>
              </a:rPr>
              <a:t>, Backbone ResNet</a:t>
            </a:r>
            <a:r>
              <a:rPr lang="en-US" sz="1800" b="1" dirty="0">
                <a:solidFill>
                  <a:schemeClr val="tx1"/>
                </a:solidFill>
                <a:latin typeface="Fira Sans" panose="020B0604020202020204" charset="0"/>
              </a:rPr>
              <a:t>50</a:t>
            </a:r>
            <a:endParaRPr lang="en-US" sz="1800" b="1" i="0" u="none" strike="noStrike" cap="none" dirty="0">
              <a:solidFill>
                <a:schemeClr val="tx1"/>
              </a:solidFill>
              <a:latin typeface="Fira Sans" panose="020B0604020202020204" charset="0"/>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sym typeface="Arial"/>
            </a:endParaRPr>
          </a:p>
          <a:p>
            <a:endParaRPr lang="vi-VN" dirty="0"/>
          </a:p>
        </p:txBody>
      </p:sp>
      <p:pic>
        <p:nvPicPr>
          <p:cNvPr id="4" name="Picture 3"/>
          <p:cNvPicPr>
            <a:picLocks noChangeAspect="1"/>
          </p:cNvPicPr>
          <p:nvPr/>
        </p:nvPicPr>
        <p:blipFill>
          <a:blip r:embed="rId2"/>
          <a:stretch>
            <a:fillRect/>
          </a:stretch>
        </p:blipFill>
        <p:spPr>
          <a:xfrm>
            <a:off x="2540785" y="2287904"/>
            <a:ext cx="4579173" cy="2654087"/>
          </a:xfrm>
          <a:prstGeom prst="rect">
            <a:avLst/>
          </a:prstGeom>
        </p:spPr>
      </p:pic>
      <p:sp>
        <p:nvSpPr>
          <p:cNvPr id="5" name="Rectangle 4"/>
          <p:cNvSpPr/>
          <p:nvPr/>
        </p:nvSpPr>
        <p:spPr>
          <a:xfrm>
            <a:off x="887135" y="997551"/>
            <a:ext cx="7581418" cy="923330"/>
          </a:xfrm>
          <a:prstGeom prst="rect">
            <a:avLst/>
          </a:prstGeom>
        </p:spPr>
        <p:txBody>
          <a:bodyPr wrap="square">
            <a:spAutoFit/>
          </a:bodyPr>
          <a:lstStyle/>
          <a:p>
            <a:r>
              <a:rPr lang="en-US" sz="1800" dirty="0">
                <a:latin typeface="Fira Sans" panose="020B0604020202020204" charset="0"/>
              </a:rPr>
              <a:t>Compare to our method - EAC, the model are looking on the image by a comprehensive view, using more features to make the prediction on the image, especially the noisy images.</a:t>
            </a:r>
          </a:p>
        </p:txBody>
      </p:sp>
    </p:spTree>
    <p:extLst>
      <p:ext uri="{BB962C8B-B14F-4D97-AF65-F5344CB8AC3E}">
        <p14:creationId xmlns:p14="http://schemas.microsoft.com/office/powerpoint/2010/main" val="41087880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597413" y="841549"/>
            <a:ext cx="5795327" cy="2551468"/>
          </a:xfrm>
          <a:prstGeom prst="rect">
            <a:avLst/>
          </a:prstGeom>
          <a:noFill/>
        </p:spPr>
        <p:txBody>
          <a:bodyPr wrap="square" rtlCol="0">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rPr>
              <a:t>b, Backbone MobileNet_V2</a:t>
            </a:r>
          </a:p>
          <a:p>
            <a:pPr marL="285750" indent="-285750">
              <a:buFont typeface="Courier New" panose="02070309020205020404" pitchFamily="49" charset="0"/>
              <a:buChar char="o"/>
            </a:pPr>
            <a:r>
              <a:rPr lang="en-US" sz="1800" dirty="0">
                <a:latin typeface="Arial" panose="020B0604020202020204" pitchFamily="34" charset="0"/>
              </a:rPr>
              <a:t>T</a:t>
            </a:r>
            <a:r>
              <a:rPr lang="en-US" sz="1800" b="0" i="0" u="none" strike="noStrike" dirty="0">
                <a:solidFill>
                  <a:srgbClr val="000000"/>
                </a:solidFill>
                <a:effectLst/>
                <a:latin typeface="Arial" panose="020B0604020202020204" pitchFamily="34" charset="0"/>
              </a:rPr>
              <a:t>he noise rate =10%</a:t>
            </a:r>
            <a:endParaRPr lang="en-US" sz="2000" b="0" dirty="0">
              <a:effectLst/>
            </a:endParaRPr>
          </a:p>
          <a:p>
            <a:pPr marL="285750" indent="-285750" rtl="0">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Arial" panose="020B0604020202020204" pitchFamily="34" charset="0"/>
              </a:rPr>
              <a:t>The accuracy of the model achieve: 88.23%</a:t>
            </a:r>
            <a:endParaRPr lang="en-US" sz="2800" b="0" dirty="0">
              <a:effectLst/>
            </a:endParaRPr>
          </a:p>
          <a:p>
            <a:br>
              <a:rPr lang="en-US" sz="2800" dirty="0"/>
            </a:br>
            <a:br>
              <a:rPr lang="en-US" sz="2000" dirty="0"/>
            </a:br>
            <a:endParaRPr lang="en-US" sz="1600" b="0" i="0" u="none" strike="noStrike" cap="none" dirty="0">
              <a:solidFill>
                <a:schemeClr val="dk2"/>
              </a:solidFil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sym typeface="Arial"/>
            </a:endParaRPr>
          </a:p>
          <a:p>
            <a:endParaRPr lang="vi-VN" dirty="0"/>
          </a:p>
        </p:txBody>
      </p:sp>
      <p:sp>
        <p:nvSpPr>
          <p:cNvPr id="3" name="Google Shape;418;p15">
            <a:extLst>
              <a:ext uri="{FF2B5EF4-FFF2-40B4-BE49-F238E27FC236}">
                <a16:creationId xmlns:a16="http://schemas.microsoft.com/office/drawing/2014/main" id="{F74E1EE2-B079-3F87-C874-DAA04124216B}"/>
              </a:ext>
            </a:extLst>
          </p:cNvPr>
          <p:cNvSpPr txBox="1"/>
          <p:nvPr/>
        </p:nvSpPr>
        <p:spPr>
          <a:xfrm>
            <a:off x="-270121" y="216709"/>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600" b="1" dirty="0">
                <a:latin typeface="Arial" panose="020B0604020202020204" pitchFamily="34" charset="0"/>
              </a:rPr>
              <a:t>b. Evaluation on RAF-DB</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sp>
        <p:nvSpPr>
          <p:cNvPr id="2" name="Google Shape;2748;p31">
            <a:extLst>
              <a:ext uri="{FF2B5EF4-FFF2-40B4-BE49-F238E27FC236}">
                <a16:creationId xmlns:a16="http://schemas.microsoft.com/office/drawing/2014/main" id="{B346BACA-6AF4-1071-69F0-DF8A30C24D22}"/>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743;p31">
            <a:extLst>
              <a:ext uri="{FF2B5EF4-FFF2-40B4-BE49-F238E27FC236}">
                <a16:creationId xmlns:a16="http://schemas.microsoft.com/office/drawing/2014/main" id="{E71AA5B5-7244-B76B-913E-2F45EC94112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47;p31">
            <a:extLst>
              <a:ext uri="{FF2B5EF4-FFF2-40B4-BE49-F238E27FC236}">
                <a16:creationId xmlns:a16="http://schemas.microsoft.com/office/drawing/2014/main" id="{DF31A599-F5C3-46B6-B40E-07A24112724B}"/>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2"/>
          <a:stretch>
            <a:fillRect/>
          </a:stretch>
        </p:blipFill>
        <p:spPr>
          <a:xfrm>
            <a:off x="2120795" y="1850402"/>
            <a:ext cx="5155195" cy="3085231"/>
          </a:xfrm>
          <a:prstGeom prst="rect">
            <a:avLst/>
          </a:prstGeom>
        </p:spPr>
      </p:pic>
    </p:spTree>
    <p:extLst>
      <p:ext uri="{BB962C8B-B14F-4D97-AF65-F5344CB8AC3E}">
        <p14:creationId xmlns:p14="http://schemas.microsoft.com/office/powerpoint/2010/main" val="11702334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12433" y="841550"/>
            <a:ext cx="5795327" cy="1845120"/>
          </a:xfrm>
          <a:prstGeom prst="rect">
            <a:avLst/>
          </a:prstGeom>
          <a:noFill/>
        </p:spPr>
        <p:txBody>
          <a:bodyPr wrap="square" rtlCol="0">
            <a:spAutoFit/>
          </a:bodyPr>
          <a:lstStyle/>
          <a:p>
            <a:pPr rtl="0">
              <a:spcBef>
                <a:spcPts val="0"/>
              </a:spcBef>
              <a:spcAft>
                <a:spcPts val="0"/>
              </a:spcAft>
            </a:pPr>
            <a:r>
              <a:rPr lang="en-US" sz="1800" b="1" dirty="0">
                <a:latin typeface="Fira Sans" panose="020B0604020202020204" charset="0"/>
              </a:rPr>
              <a:t>2</a:t>
            </a:r>
            <a:r>
              <a:rPr lang="en-US" sz="1800" b="1" i="0" u="none" strike="noStrike" dirty="0">
                <a:solidFill>
                  <a:srgbClr val="000000"/>
                </a:solidFill>
                <a:effectLst/>
                <a:latin typeface="Fira Sans" panose="020B0604020202020204" charset="0"/>
              </a:rPr>
              <a:t>, Backbone MobileNet_V2</a:t>
            </a:r>
          </a:p>
          <a:p>
            <a:br>
              <a:rPr lang="en-US" sz="1800" dirty="0">
                <a:latin typeface="Fira Sans" panose="020B0604020202020204" charset="0"/>
              </a:rPr>
            </a:br>
            <a:br>
              <a:rPr lang="en-US" sz="1800" dirty="0">
                <a:latin typeface="Fira Sans" panose="020B0604020202020204" charset="0"/>
              </a:rPr>
            </a:br>
            <a:endParaRPr lang="en-US" sz="1800" b="0" i="0" u="none" strike="noStrike" cap="none" dirty="0">
              <a:solidFill>
                <a:schemeClr val="dk2"/>
              </a:solidFill>
              <a:latin typeface="Fira Sans" panose="020B0604020202020204" charset="0"/>
              <a:sym typeface="Arial"/>
            </a:endParaRPr>
          </a:p>
          <a:p>
            <a:pPr marL="114300">
              <a:lnSpc>
                <a:spcPct val="105000"/>
              </a:lnSpc>
              <a:spcAft>
                <a:spcPts val="600"/>
              </a:spcAft>
              <a:buClr>
                <a:schemeClr val="dk2"/>
              </a:buClr>
              <a:buSzPts val="1800"/>
            </a:pPr>
            <a:endParaRPr lang="en-US" sz="1800" b="0" i="0" u="none" strike="noStrike" cap="none" dirty="0">
              <a:solidFill>
                <a:schemeClr val="dk2"/>
              </a:solidFill>
              <a:latin typeface="Fira Sans" panose="020B0604020202020204" charset="0"/>
              <a:sym typeface="Arial"/>
            </a:endParaRPr>
          </a:p>
          <a:p>
            <a:endParaRPr lang="vi-VN" sz="1800" dirty="0">
              <a:latin typeface="Fira Sans" panose="020B0604020202020204" charset="0"/>
            </a:endParaRPr>
          </a:p>
        </p:txBody>
      </p:sp>
      <p:sp>
        <p:nvSpPr>
          <p:cNvPr id="2" name="Google Shape;2748;p31">
            <a:extLst>
              <a:ext uri="{FF2B5EF4-FFF2-40B4-BE49-F238E27FC236}">
                <a16:creationId xmlns:a16="http://schemas.microsoft.com/office/drawing/2014/main" id="{B346BACA-6AF4-1071-69F0-DF8A30C24D22}"/>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743;p31">
            <a:extLst>
              <a:ext uri="{FF2B5EF4-FFF2-40B4-BE49-F238E27FC236}">
                <a16:creationId xmlns:a16="http://schemas.microsoft.com/office/drawing/2014/main" id="{E71AA5B5-7244-B76B-913E-2F45EC94112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47;p31">
            <a:extLst>
              <a:ext uri="{FF2B5EF4-FFF2-40B4-BE49-F238E27FC236}">
                <a16:creationId xmlns:a16="http://schemas.microsoft.com/office/drawing/2014/main" id="{DF31A599-F5C3-46B6-B40E-07A24112724B}"/>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p:cNvSpPr/>
          <p:nvPr/>
        </p:nvSpPr>
        <p:spPr>
          <a:xfrm>
            <a:off x="596096" y="1245875"/>
            <a:ext cx="7810424" cy="369332"/>
          </a:xfrm>
          <a:prstGeom prst="rect">
            <a:avLst/>
          </a:prstGeom>
        </p:spPr>
        <p:txBody>
          <a:bodyPr wrap="square">
            <a:spAutoFit/>
          </a:bodyPr>
          <a:lstStyle/>
          <a:p>
            <a:r>
              <a:rPr lang="en-US" sz="1800" dirty="0">
                <a:latin typeface="Fira Sans" panose="020B0604020202020204" charset="0"/>
              </a:rPr>
              <a:t>The overfitting on noisy image in the origin model MobileNet-V2</a:t>
            </a:r>
          </a:p>
        </p:txBody>
      </p:sp>
      <p:pic>
        <p:nvPicPr>
          <p:cNvPr id="9" name="Picture 8"/>
          <p:cNvPicPr>
            <a:picLocks noChangeAspect="1"/>
          </p:cNvPicPr>
          <p:nvPr/>
        </p:nvPicPr>
        <p:blipFill>
          <a:blip r:embed="rId2"/>
          <a:stretch>
            <a:fillRect/>
          </a:stretch>
        </p:blipFill>
        <p:spPr>
          <a:xfrm>
            <a:off x="1948496" y="1809507"/>
            <a:ext cx="5177560" cy="3072822"/>
          </a:xfrm>
          <a:prstGeom prst="rect">
            <a:avLst/>
          </a:prstGeom>
        </p:spPr>
      </p:pic>
      <p:sp>
        <p:nvSpPr>
          <p:cNvPr id="10" name="Google Shape;418;p15">
            <a:extLst>
              <a:ext uri="{FF2B5EF4-FFF2-40B4-BE49-F238E27FC236}">
                <a16:creationId xmlns:a16="http://schemas.microsoft.com/office/drawing/2014/main" id="{F74E1EE2-B079-3F87-C874-DAA04124216B}"/>
              </a:ext>
            </a:extLst>
          </p:cNvPr>
          <p:cNvSpPr txBox="1"/>
          <p:nvPr/>
        </p:nvSpPr>
        <p:spPr>
          <a:xfrm>
            <a:off x="-469799" y="269906"/>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600" b="1" dirty="0">
                <a:latin typeface="Arial" panose="020B0604020202020204" pitchFamily="34" charset="0"/>
              </a:rPr>
              <a:t>b. Evaluation on RAF-DB</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spTree>
    <p:extLst>
      <p:ext uri="{BB962C8B-B14F-4D97-AF65-F5344CB8AC3E}">
        <p14:creationId xmlns:p14="http://schemas.microsoft.com/office/powerpoint/2010/main" val="138484643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15793" y="836627"/>
            <a:ext cx="2046728" cy="677108"/>
          </a:xfrm>
          <a:prstGeom prst="rect">
            <a:avLst/>
          </a:prstGeom>
          <a:noFill/>
        </p:spPr>
        <p:txBody>
          <a:bodyPr wrap="square" rtlCol="0">
            <a:spAutoFit/>
          </a:bodyPr>
          <a:lstStyle/>
          <a:p>
            <a:pPr rtl="0">
              <a:spcBef>
                <a:spcPts val="0"/>
              </a:spcBef>
              <a:spcAft>
                <a:spcPts val="0"/>
              </a:spcAft>
            </a:pPr>
            <a:r>
              <a:rPr lang="en-US" sz="2400" b="1" dirty="0">
                <a:latin typeface="Fira Sans" panose="020B0604020202020204" charset="0"/>
              </a:rPr>
              <a:t>Datasets</a:t>
            </a:r>
            <a:endParaRPr lang="en-US" sz="1600" b="0" i="0" u="none" strike="noStrike" cap="none" dirty="0">
              <a:solidFill>
                <a:schemeClr val="dk2"/>
              </a:solidFill>
              <a:latin typeface="Fira Sans" panose="020B0604020202020204" charset="0"/>
              <a:sym typeface="Arial"/>
            </a:endParaRPr>
          </a:p>
          <a:p>
            <a:endParaRPr lang="vi-VN" dirty="0"/>
          </a:p>
        </p:txBody>
      </p:sp>
      <p:sp>
        <p:nvSpPr>
          <p:cNvPr id="3" name="Google Shape;418;p15">
            <a:extLst>
              <a:ext uri="{FF2B5EF4-FFF2-40B4-BE49-F238E27FC236}">
                <a16:creationId xmlns:a16="http://schemas.microsoft.com/office/drawing/2014/main" id="{F74E1EE2-B079-3F87-C874-DAA04124216B}"/>
              </a:ext>
            </a:extLst>
          </p:cNvPr>
          <p:cNvSpPr txBox="1"/>
          <p:nvPr/>
        </p:nvSpPr>
        <p:spPr>
          <a:xfrm>
            <a:off x="-1919191" y="-408130"/>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4. </a:t>
            </a:r>
            <a:r>
              <a:rPr lang="vi-VN" sz="3200" b="1" i="0" u="none" strike="noStrike" dirty="0">
                <a:solidFill>
                  <a:srgbClr val="000000"/>
                </a:solidFill>
                <a:effectLst/>
                <a:latin typeface="Arial" panose="020B0604020202020204" pitchFamily="34" charset="0"/>
              </a:rPr>
              <a:t>Evaluation</a:t>
            </a:r>
            <a:endParaRPr lang="en-US" sz="3300" b="1" i="0" u="none" strike="noStrike" cap="none" dirty="0">
              <a:solidFill>
                <a:schemeClr val="dk1"/>
              </a:solidFill>
              <a:latin typeface="Arial"/>
              <a:ea typeface="Arial"/>
              <a:cs typeface="Arial"/>
            </a:endParaRPr>
          </a:p>
        </p:txBody>
      </p:sp>
      <p:sp>
        <p:nvSpPr>
          <p:cNvPr id="6" name="TextBox 5">
            <a:extLst>
              <a:ext uri="{FF2B5EF4-FFF2-40B4-BE49-F238E27FC236}">
                <a16:creationId xmlns:a16="http://schemas.microsoft.com/office/drawing/2014/main" id="{9CE1FCD9-F17A-A5BC-0CEA-F9A96103EB99}"/>
              </a:ext>
            </a:extLst>
          </p:cNvPr>
          <p:cNvSpPr txBox="1"/>
          <p:nvPr/>
        </p:nvSpPr>
        <p:spPr>
          <a:xfrm>
            <a:off x="846637" y="1998550"/>
            <a:ext cx="7450726" cy="1631216"/>
          </a:xfrm>
          <a:prstGeom prst="rect">
            <a:avLst/>
          </a:prstGeom>
          <a:noFill/>
        </p:spPr>
        <p:txBody>
          <a:bodyPr wrap="square">
            <a:spAutoFit/>
          </a:bodyPr>
          <a:lstStyle/>
          <a:p>
            <a:pPr algn="just"/>
            <a:r>
              <a:rPr lang="en-US" sz="2000" dirty="0">
                <a:latin typeface="Fira Sans" panose="020B0604020202020204" charset="0"/>
              </a:rPr>
              <a:t>The RAF-DB dataset is annotated with basic and compound expressions by 40 trained human coders. For our experiments, we used images depicting seven basic expressions: neutral, happy, surprise, sad, angry, disgust, and fear. This includes 12,271 images for training and 3,068 images for testing</a:t>
            </a:r>
          </a:p>
        </p:txBody>
      </p:sp>
      <p:grpSp>
        <p:nvGrpSpPr>
          <p:cNvPr id="7" name="Google Shape;2276;p26">
            <a:extLst>
              <a:ext uri="{FF2B5EF4-FFF2-40B4-BE49-F238E27FC236}">
                <a16:creationId xmlns:a16="http://schemas.microsoft.com/office/drawing/2014/main" id="{6DAA9795-E2EB-E0AF-961B-81506B45D147}"/>
              </a:ext>
            </a:extLst>
          </p:cNvPr>
          <p:cNvGrpSpPr/>
          <p:nvPr/>
        </p:nvGrpSpPr>
        <p:grpSpPr>
          <a:xfrm>
            <a:off x="5986995" y="-1"/>
            <a:ext cx="3157006" cy="1780209"/>
            <a:chOff x="2185750" y="2059275"/>
            <a:chExt cx="3230275" cy="1821525"/>
          </a:xfrm>
        </p:grpSpPr>
        <p:sp>
          <p:nvSpPr>
            <p:cNvPr id="9" name="Google Shape;2277;p26">
              <a:extLst>
                <a:ext uri="{FF2B5EF4-FFF2-40B4-BE49-F238E27FC236}">
                  <a16:creationId xmlns:a16="http://schemas.microsoft.com/office/drawing/2014/main" id="{7707F7DE-33C1-F05C-014A-FFBE39AE1EC2}"/>
                </a:ext>
              </a:extLst>
            </p:cNvPr>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8;p26">
              <a:extLst>
                <a:ext uri="{FF2B5EF4-FFF2-40B4-BE49-F238E27FC236}">
                  <a16:creationId xmlns:a16="http://schemas.microsoft.com/office/drawing/2014/main" id="{DA69E737-A9AB-7504-68AE-A96F1CEFE964}"/>
                </a:ext>
              </a:extLst>
            </p:cNvPr>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79;p26">
              <a:extLst>
                <a:ext uri="{FF2B5EF4-FFF2-40B4-BE49-F238E27FC236}">
                  <a16:creationId xmlns:a16="http://schemas.microsoft.com/office/drawing/2014/main" id="{A285A67C-A440-8D7B-BB46-57EB8598280F}"/>
                </a:ext>
              </a:extLst>
            </p:cNvPr>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0;p26">
              <a:extLst>
                <a:ext uri="{FF2B5EF4-FFF2-40B4-BE49-F238E27FC236}">
                  <a16:creationId xmlns:a16="http://schemas.microsoft.com/office/drawing/2014/main" id="{0C5B10FB-4EA3-9994-6267-9E581B405406}"/>
                </a:ext>
              </a:extLst>
            </p:cNvPr>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81;p26">
              <a:extLst>
                <a:ext uri="{FF2B5EF4-FFF2-40B4-BE49-F238E27FC236}">
                  <a16:creationId xmlns:a16="http://schemas.microsoft.com/office/drawing/2014/main" id="{D3F4D51E-4663-6038-5071-2469087538ED}"/>
                </a:ext>
              </a:extLst>
            </p:cNvPr>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2;p26">
              <a:extLst>
                <a:ext uri="{FF2B5EF4-FFF2-40B4-BE49-F238E27FC236}">
                  <a16:creationId xmlns:a16="http://schemas.microsoft.com/office/drawing/2014/main" id="{5FF3F5DC-4811-C070-CBCE-4DEB4AB7ED41}"/>
                </a:ext>
              </a:extLst>
            </p:cNvPr>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3;p26">
              <a:extLst>
                <a:ext uri="{FF2B5EF4-FFF2-40B4-BE49-F238E27FC236}">
                  <a16:creationId xmlns:a16="http://schemas.microsoft.com/office/drawing/2014/main" id="{EF3491CA-87AE-C90B-F9A3-9150CD357639}"/>
                </a:ext>
              </a:extLst>
            </p:cNvPr>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4;p26">
              <a:extLst>
                <a:ext uri="{FF2B5EF4-FFF2-40B4-BE49-F238E27FC236}">
                  <a16:creationId xmlns:a16="http://schemas.microsoft.com/office/drawing/2014/main" id="{137C74EA-4AA0-217E-4B02-A8BCF163231F}"/>
                </a:ext>
              </a:extLst>
            </p:cNvPr>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85;p26">
              <a:extLst>
                <a:ext uri="{FF2B5EF4-FFF2-40B4-BE49-F238E27FC236}">
                  <a16:creationId xmlns:a16="http://schemas.microsoft.com/office/drawing/2014/main" id="{99683D61-EE94-200D-17A1-9528D7F7D8CE}"/>
                </a:ext>
              </a:extLst>
            </p:cNvPr>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86;p26">
              <a:extLst>
                <a:ext uri="{FF2B5EF4-FFF2-40B4-BE49-F238E27FC236}">
                  <a16:creationId xmlns:a16="http://schemas.microsoft.com/office/drawing/2014/main" id="{534BFD44-8316-14FB-7076-DF3A4E6BEE90}"/>
                </a:ext>
              </a:extLst>
            </p:cNvPr>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7;p26">
              <a:extLst>
                <a:ext uri="{FF2B5EF4-FFF2-40B4-BE49-F238E27FC236}">
                  <a16:creationId xmlns:a16="http://schemas.microsoft.com/office/drawing/2014/main" id="{D7DD7874-AA6D-E26D-A942-BE293EDAD2BC}"/>
                </a:ext>
              </a:extLst>
            </p:cNvPr>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8;p26">
              <a:extLst>
                <a:ext uri="{FF2B5EF4-FFF2-40B4-BE49-F238E27FC236}">
                  <a16:creationId xmlns:a16="http://schemas.microsoft.com/office/drawing/2014/main" id="{59BE0B7B-699C-0661-2ECD-A3BD495D0EE0}"/>
                </a:ext>
              </a:extLst>
            </p:cNvPr>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89;p26">
              <a:extLst>
                <a:ext uri="{FF2B5EF4-FFF2-40B4-BE49-F238E27FC236}">
                  <a16:creationId xmlns:a16="http://schemas.microsoft.com/office/drawing/2014/main" id="{A99DC4F1-87BE-7FD5-51C4-E0752A7C51D2}"/>
                </a:ext>
              </a:extLst>
            </p:cNvPr>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90;p26">
              <a:extLst>
                <a:ext uri="{FF2B5EF4-FFF2-40B4-BE49-F238E27FC236}">
                  <a16:creationId xmlns:a16="http://schemas.microsoft.com/office/drawing/2014/main" id="{BB2B8220-E945-18FF-F400-0605E95B56E6}"/>
                </a:ext>
              </a:extLst>
            </p:cNvPr>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91;p26">
              <a:extLst>
                <a:ext uri="{FF2B5EF4-FFF2-40B4-BE49-F238E27FC236}">
                  <a16:creationId xmlns:a16="http://schemas.microsoft.com/office/drawing/2014/main" id="{34BB0F33-6830-2C91-9599-7A2BEA14DEA0}"/>
                </a:ext>
              </a:extLst>
            </p:cNvPr>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2;p26">
              <a:extLst>
                <a:ext uri="{FF2B5EF4-FFF2-40B4-BE49-F238E27FC236}">
                  <a16:creationId xmlns:a16="http://schemas.microsoft.com/office/drawing/2014/main" id="{B80D2F4C-C5F6-AB6B-3EBA-CE1EE5B38E29}"/>
                </a:ext>
              </a:extLst>
            </p:cNvPr>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93;p26">
              <a:extLst>
                <a:ext uri="{FF2B5EF4-FFF2-40B4-BE49-F238E27FC236}">
                  <a16:creationId xmlns:a16="http://schemas.microsoft.com/office/drawing/2014/main" id="{BC6FA550-0755-67BA-E4CD-9C8CE91138DF}"/>
                </a:ext>
              </a:extLst>
            </p:cNvPr>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4;p26">
              <a:extLst>
                <a:ext uri="{FF2B5EF4-FFF2-40B4-BE49-F238E27FC236}">
                  <a16:creationId xmlns:a16="http://schemas.microsoft.com/office/drawing/2014/main" id="{3497AE1F-0847-15AA-6957-17015AE40B96}"/>
                </a:ext>
              </a:extLst>
            </p:cNvPr>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5;p26">
              <a:extLst>
                <a:ext uri="{FF2B5EF4-FFF2-40B4-BE49-F238E27FC236}">
                  <a16:creationId xmlns:a16="http://schemas.microsoft.com/office/drawing/2014/main" id="{A1818B7C-71A1-7993-988E-46CF0933D88B}"/>
                </a:ext>
              </a:extLst>
            </p:cNvPr>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6;p26">
              <a:extLst>
                <a:ext uri="{FF2B5EF4-FFF2-40B4-BE49-F238E27FC236}">
                  <a16:creationId xmlns:a16="http://schemas.microsoft.com/office/drawing/2014/main" id="{C4A481CB-AB4F-2AD6-0258-31DCCCD6703B}"/>
                </a:ext>
              </a:extLst>
            </p:cNvPr>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7;p26">
              <a:extLst>
                <a:ext uri="{FF2B5EF4-FFF2-40B4-BE49-F238E27FC236}">
                  <a16:creationId xmlns:a16="http://schemas.microsoft.com/office/drawing/2014/main" id="{B956C739-F09F-4AB5-D9A5-347822745ADC}"/>
                </a:ext>
              </a:extLst>
            </p:cNvPr>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8;p26">
              <a:extLst>
                <a:ext uri="{FF2B5EF4-FFF2-40B4-BE49-F238E27FC236}">
                  <a16:creationId xmlns:a16="http://schemas.microsoft.com/office/drawing/2014/main" id="{F868AFCB-BAE3-F78C-9C06-E8D4F70B4D3D}"/>
                </a:ext>
              </a:extLst>
            </p:cNvPr>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9;p26">
              <a:extLst>
                <a:ext uri="{FF2B5EF4-FFF2-40B4-BE49-F238E27FC236}">
                  <a16:creationId xmlns:a16="http://schemas.microsoft.com/office/drawing/2014/main" id="{4CA00383-0824-CF2A-9311-1853E8EC077C}"/>
                </a:ext>
              </a:extLst>
            </p:cNvPr>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00;p26">
              <a:extLst>
                <a:ext uri="{FF2B5EF4-FFF2-40B4-BE49-F238E27FC236}">
                  <a16:creationId xmlns:a16="http://schemas.microsoft.com/office/drawing/2014/main" id="{DB79DCEA-15F9-3C97-0F9B-845EBEED65EF}"/>
                </a:ext>
              </a:extLst>
            </p:cNvPr>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01;p26">
              <a:extLst>
                <a:ext uri="{FF2B5EF4-FFF2-40B4-BE49-F238E27FC236}">
                  <a16:creationId xmlns:a16="http://schemas.microsoft.com/office/drawing/2014/main" id="{B283F49C-B50C-7AEC-4D67-A48F45E016D4}"/>
                </a:ext>
              </a:extLst>
            </p:cNvPr>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02;p26">
              <a:extLst>
                <a:ext uri="{FF2B5EF4-FFF2-40B4-BE49-F238E27FC236}">
                  <a16:creationId xmlns:a16="http://schemas.microsoft.com/office/drawing/2014/main" id="{3CBF2AAD-4415-0AF4-FB38-8463B7570C1E}"/>
                </a:ext>
              </a:extLst>
            </p:cNvPr>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03;p26">
              <a:extLst>
                <a:ext uri="{FF2B5EF4-FFF2-40B4-BE49-F238E27FC236}">
                  <a16:creationId xmlns:a16="http://schemas.microsoft.com/office/drawing/2014/main" id="{32C1F663-9EF0-BB70-9BAC-262A17D95F48}"/>
                </a:ext>
              </a:extLst>
            </p:cNvPr>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04;p26">
              <a:extLst>
                <a:ext uri="{FF2B5EF4-FFF2-40B4-BE49-F238E27FC236}">
                  <a16:creationId xmlns:a16="http://schemas.microsoft.com/office/drawing/2014/main" id="{60A47A15-D8F7-3EC1-2F99-9DC6AC2141C0}"/>
                </a:ext>
              </a:extLst>
            </p:cNvPr>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5;p26">
              <a:extLst>
                <a:ext uri="{FF2B5EF4-FFF2-40B4-BE49-F238E27FC236}">
                  <a16:creationId xmlns:a16="http://schemas.microsoft.com/office/drawing/2014/main" id="{69182F8A-C2C6-2B5B-9D96-24E59B9C0BC7}"/>
                </a:ext>
              </a:extLst>
            </p:cNvPr>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06;p26">
              <a:extLst>
                <a:ext uri="{FF2B5EF4-FFF2-40B4-BE49-F238E27FC236}">
                  <a16:creationId xmlns:a16="http://schemas.microsoft.com/office/drawing/2014/main" id="{DE6BADD2-83F7-DD8B-D7E2-3EFBC301CDEA}"/>
                </a:ext>
              </a:extLst>
            </p:cNvPr>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49782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15793" y="836627"/>
            <a:ext cx="3464444" cy="461665"/>
          </a:xfrm>
          <a:prstGeom prst="rect">
            <a:avLst/>
          </a:prstGeom>
          <a:noFill/>
        </p:spPr>
        <p:txBody>
          <a:bodyPr wrap="square" rtlCol="0">
            <a:spAutoFit/>
          </a:bodyPr>
          <a:lstStyle/>
          <a:p>
            <a:pPr rtl="0">
              <a:spcBef>
                <a:spcPts val="0"/>
              </a:spcBef>
              <a:spcAft>
                <a:spcPts val="0"/>
              </a:spcAft>
            </a:pPr>
            <a:r>
              <a:rPr lang="en-US" sz="2400" b="1" dirty="0">
                <a:latin typeface="Arial" panose="020B0604020202020204" pitchFamily="34" charset="0"/>
              </a:rPr>
              <a:t>Implementations</a:t>
            </a:r>
            <a:endParaRPr lang="vi-VN" dirty="0"/>
          </a:p>
        </p:txBody>
      </p:sp>
      <p:sp>
        <p:nvSpPr>
          <p:cNvPr id="3" name="Google Shape;418;p15">
            <a:extLst>
              <a:ext uri="{FF2B5EF4-FFF2-40B4-BE49-F238E27FC236}">
                <a16:creationId xmlns:a16="http://schemas.microsoft.com/office/drawing/2014/main" id="{F74E1EE2-B079-3F87-C874-DAA04124216B}"/>
              </a:ext>
            </a:extLst>
          </p:cNvPr>
          <p:cNvSpPr txBox="1"/>
          <p:nvPr/>
        </p:nvSpPr>
        <p:spPr>
          <a:xfrm>
            <a:off x="-1919191" y="-408130"/>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4. </a:t>
            </a:r>
            <a:r>
              <a:rPr lang="vi-VN" sz="3200" b="1" i="0" u="none" strike="noStrike" dirty="0">
                <a:solidFill>
                  <a:srgbClr val="000000"/>
                </a:solidFill>
                <a:effectLst/>
                <a:latin typeface="Arial" panose="020B0604020202020204" pitchFamily="34" charset="0"/>
              </a:rPr>
              <a:t>Evaluation</a:t>
            </a:r>
            <a:endParaRPr lang="en-US" sz="3300" b="1" i="0" u="none" strike="noStrike" cap="none" dirty="0">
              <a:solidFill>
                <a:schemeClr val="dk1"/>
              </a:solidFill>
              <a:latin typeface="Arial"/>
              <a:ea typeface="Arial"/>
              <a:cs typeface="Arial"/>
            </a:endParaRPr>
          </a:p>
        </p:txBody>
      </p:sp>
      <p:sp>
        <p:nvSpPr>
          <p:cNvPr id="10" name="Google Shape;2748;p31">
            <a:extLst>
              <a:ext uri="{FF2B5EF4-FFF2-40B4-BE49-F238E27FC236}">
                <a16:creationId xmlns:a16="http://schemas.microsoft.com/office/drawing/2014/main" id="{6AE155BD-377D-DE96-9D71-7EADBEB78BC4}"/>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43;p31">
            <a:extLst>
              <a:ext uri="{FF2B5EF4-FFF2-40B4-BE49-F238E27FC236}">
                <a16:creationId xmlns:a16="http://schemas.microsoft.com/office/drawing/2014/main" id="{86EDCA46-E42C-8729-C7E7-987A64E14CF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7;p31">
            <a:extLst>
              <a:ext uri="{FF2B5EF4-FFF2-40B4-BE49-F238E27FC236}">
                <a16:creationId xmlns:a16="http://schemas.microsoft.com/office/drawing/2014/main" id="{E1D5F373-748C-4568-4C38-BDFAFE82B00E}"/>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9CE1FCD9-F17A-A5BC-0CEA-F9A96103EB99}"/>
              </a:ext>
            </a:extLst>
          </p:cNvPr>
          <p:cNvSpPr txBox="1"/>
          <p:nvPr/>
        </p:nvSpPr>
        <p:spPr>
          <a:xfrm>
            <a:off x="271670" y="1421607"/>
            <a:ext cx="8600659" cy="3693319"/>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Fira Sans" panose="020B0604020202020204" charset="0"/>
              </a:rPr>
              <a:t>We use the model RESNET-50 pretrained on ImageNet1K-V2 as the backbone of our network. The facial images are aligned and cropped using three landmarks and resized to 224×224 pixels.</a:t>
            </a:r>
            <a:endParaRPr lang="vi-VN" sz="1800" dirty="0">
              <a:latin typeface="Fira Sans" panose="020B0604020202020204" charset="0"/>
            </a:endParaRPr>
          </a:p>
          <a:p>
            <a:pPr marL="285750" indent="-285750" algn="just">
              <a:buFont typeface="Arial" panose="020B0604020202020204" pitchFamily="34" charset="0"/>
              <a:buChar char="•"/>
            </a:pPr>
            <a:endParaRPr lang="vi-VN" sz="1800" dirty="0">
              <a:latin typeface="Fira Sans" panose="020B0604020202020204" charset="0"/>
            </a:endParaRPr>
          </a:p>
          <a:p>
            <a:pPr marL="285750" indent="-285750" algn="just">
              <a:buFont typeface="Arial" panose="020B0604020202020204" pitchFamily="34" charset="0"/>
              <a:buChar char="•"/>
            </a:pPr>
            <a:r>
              <a:rPr lang="en-US" sz="1800" dirty="0">
                <a:latin typeface="Fira Sans" panose="020B0604020202020204" charset="0"/>
              </a:rPr>
              <a:t>To assess the effectiveness of our proposed method, we only apply horizontal flipping and random erasing for data augmentation.</a:t>
            </a:r>
            <a:endParaRPr lang="vi-VN" sz="1800" dirty="0">
              <a:latin typeface="Fira Sans" panose="020B0604020202020204" charset="0"/>
            </a:endParaRPr>
          </a:p>
          <a:p>
            <a:pPr marL="285750" indent="-285750" algn="just">
              <a:buFont typeface="Arial" panose="020B0604020202020204" pitchFamily="34" charset="0"/>
              <a:buChar char="•"/>
            </a:pPr>
            <a:endParaRPr lang="vi-VN" sz="1800" dirty="0">
              <a:latin typeface="Fira Sans" panose="020B0604020202020204" charset="0"/>
            </a:endParaRPr>
          </a:p>
          <a:p>
            <a:pPr marL="285750" indent="-285750" algn="just">
              <a:buFont typeface="Arial" panose="020B0604020202020204" pitchFamily="34" charset="0"/>
              <a:buChar char="•"/>
            </a:pPr>
            <a:r>
              <a:rPr lang="en-US" sz="1800" dirty="0">
                <a:latin typeface="Fira Sans" panose="020B0604020202020204" charset="0"/>
              </a:rPr>
              <a:t>During training, we use a batch size of 64 and start with an initial learning rate of 0.0002.</a:t>
            </a:r>
            <a:endParaRPr lang="vi-VN" sz="1800" dirty="0">
              <a:latin typeface="Fira Sans" panose="020B0604020202020204" charset="0"/>
            </a:endParaRPr>
          </a:p>
          <a:p>
            <a:pPr marL="285750" indent="-285750" algn="just">
              <a:buFont typeface="Arial" panose="020B0604020202020204" pitchFamily="34" charset="0"/>
              <a:buChar char="•"/>
            </a:pPr>
            <a:endParaRPr lang="vi-VN" sz="1800" dirty="0">
              <a:latin typeface="Fira Sans" panose="020B0604020202020204" charset="0"/>
            </a:endParaRPr>
          </a:p>
          <a:p>
            <a:pPr marL="285750" indent="-285750" algn="just">
              <a:buFont typeface="Arial" panose="020B0604020202020204" pitchFamily="34" charset="0"/>
              <a:buChar char="•"/>
            </a:pPr>
            <a:r>
              <a:rPr lang="en-US" sz="1800" dirty="0">
                <a:latin typeface="Fira Sans" panose="020B0604020202020204" charset="0"/>
              </a:rPr>
              <a:t>The Adam optimizer, with a weight decay of 0.0001, is utilized alongside an </a:t>
            </a:r>
            <a:r>
              <a:rPr lang="en-US" sz="1800" dirty="0" err="1">
                <a:latin typeface="Fira Sans" panose="020B0604020202020204" charset="0"/>
              </a:rPr>
              <a:t>ExponentialLR</a:t>
            </a:r>
            <a:r>
              <a:rPr lang="en-US" sz="1800" dirty="0">
                <a:latin typeface="Fira Sans" panose="020B0604020202020204" charset="0"/>
              </a:rPr>
              <a:t> learning rate scheduler with a gamma of 0.9 to reduce the learning rate after each epoch. The training process</a:t>
            </a:r>
            <a:r>
              <a:rPr lang="vi-VN" sz="1800" dirty="0">
                <a:latin typeface="Fira Sans" panose="020B0604020202020204" charset="0"/>
              </a:rPr>
              <a:t> </a:t>
            </a:r>
            <a:r>
              <a:rPr lang="en-US" sz="1800" dirty="0">
                <a:latin typeface="Fira Sans" panose="020B0604020202020204" charset="0"/>
              </a:rPr>
              <a:t>concludes at epoch 40.</a:t>
            </a:r>
          </a:p>
        </p:txBody>
      </p:sp>
    </p:spTree>
    <p:extLst>
      <p:ext uri="{BB962C8B-B14F-4D97-AF65-F5344CB8AC3E}">
        <p14:creationId xmlns:p14="http://schemas.microsoft.com/office/powerpoint/2010/main" val="1749994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15793" y="836627"/>
            <a:ext cx="3464444" cy="461665"/>
          </a:xfrm>
          <a:prstGeom prst="rect">
            <a:avLst/>
          </a:prstGeom>
          <a:noFill/>
        </p:spPr>
        <p:txBody>
          <a:bodyPr wrap="square" rtlCol="0">
            <a:spAutoFit/>
          </a:bodyPr>
          <a:lstStyle/>
          <a:p>
            <a:pPr rtl="0">
              <a:spcBef>
                <a:spcPts val="0"/>
              </a:spcBef>
              <a:spcAft>
                <a:spcPts val="0"/>
              </a:spcAft>
            </a:pPr>
            <a:r>
              <a:rPr lang="en-US" sz="2400" b="1" dirty="0">
                <a:latin typeface="Arial" panose="020B0604020202020204" pitchFamily="34" charset="0"/>
              </a:rPr>
              <a:t>a, Evaluation Metrics</a:t>
            </a:r>
            <a:endParaRPr lang="vi-VN" dirty="0"/>
          </a:p>
        </p:txBody>
      </p:sp>
      <p:sp>
        <p:nvSpPr>
          <p:cNvPr id="3" name="Google Shape;418;p15">
            <a:extLst>
              <a:ext uri="{FF2B5EF4-FFF2-40B4-BE49-F238E27FC236}">
                <a16:creationId xmlns:a16="http://schemas.microsoft.com/office/drawing/2014/main" id="{F74E1EE2-B079-3F87-C874-DAA04124216B}"/>
              </a:ext>
            </a:extLst>
          </p:cNvPr>
          <p:cNvSpPr txBox="1"/>
          <p:nvPr/>
        </p:nvSpPr>
        <p:spPr>
          <a:xfrm>
            <a:off x="-1919191" y="-408130"/>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300" b="1" dirty="0">
                <a:solidFill>
                  <a:schemeClr val="dk1"/>
                </a:solidFill>
              </a:rPr>
              <a:t>4. </a:t>
            </a:r>
            <a:r>
              <a:rPr lang="vi-VN" sz="3200" b="1" i="0" u="none" strike="noStrike" dirty="0">
                <a:solidFill>
                  <a:srgbClr val="000000"/>
                </a:solidFill>
                <a:effectLst/>
                <a:latin typeface="Arial" panose="020B0604020202020204" pitchFamily="34" charset="0"/>
              </a:rPr>
              <a:t>Evaluation</a:t>
            </a:r>
            <a:endParaRPr lang="en-US" sz="3300" b="1" i="0" u="none" strike="noStrike" cap="none" dirty="0">
              <a:solidFill>
                <a:schemeClr val="dk1"/>
              </a:solidFill>
              <a:latin typeface="Arial"/>
              <a:ea typeface="Arial"/>
              <a:cs typeface="Arial"/>
            </a:endParaRPr>
          </a:p>
        </p:txBody>
      </p:sp>
      <p:sp>
        <p:nvSpPr>
          <p:cNvPr id="10" name="Google Shape;2748;p31">
            <a:extLst>
              <a:ext uri="{FF2B5EF4-FFF2-40B4-BE49-F238E27FC236}">
                <a16:creationId xmlns:a16="http://schemas.microsoft.com/office/drawing/2014/main" id="{6AE155BD-377D-DE96-9D71-7EADBEB78BC4}"/>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43;p31">
            <a:extLst>
              <a:ext uri="{FF2B5EF4-FFF2-40B4-BE49-F238E27FC236}">
                <a16:creationId xmlns:a16="http://schemas.microsoft.com/office/drawing/2014/main" id="{86EDCA46-E42C-8729-C7E7-987A64E14CF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7;p31">
            <a:extLst>
              <a:ext uri="{FF2B5EF4-FFF2-40B4-BE49-F238E27FC236}">
                <a16:creationId xmlns:a16="http://schemas.microsoft.com/office/drawing/2014/main" id="{E1D5F373-748C-4568-4C38-BDFAFE82B00E}"/>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9CE1FCD9-F17A-A5BC-0CEA-F9A96103EB99}"/>
              </a:ext>
            </a:extLst>
          </p:cNvPr>
          <p:cNvSpPr txBox="1"/>
          <p:nvPr/>
        </p:nvSpPr>
        <p:spPr>
          <a:xfrm>
            <a:off x="429591" y="1260195"/>
            <a:ext cx="8511209" cy="92333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Fira Sans" panose="020B0604020202020204" charset="0"/>
              </a:rPr>
              <a:t>Accuracy measures the model’s accuracy by determining the ratio between the number of correct predictions and the total number</a:t>
            </a:r>
            <a:r>
              <a:rPr lang="vi-VN" sz="1800" dirty="0">
                <a:latin typeface="Fira Sans" panose="020B0604020202020204" charset="0"/>
              </a:rPr>
              <a:t> </a:t>
            </a:r>
            <a:r>
              <a:rPr lang="en-US" sz="1800" dirty="0">
                <a:latin typeface="Fira Sans" panose="020B0604020202020204" charset="0"/>
              </a:rPr>
              <a:t>of predictions. The formula for calculating accuracy is as follows: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B737740-7BC3-B230-E883-7B602FB5CE0E}"/>
                  </a:ext>
                </a:extLst>
              </p:cNvPr>
              <p:cNvSpPr txBox="1"/>
              <p:nvPr/>
            </p:nvSpPr>
            <p:spPr>
              <a:xfrm>
                <a:off x="2193271" y="2241220"/>
                <a:ext cx="4757456"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𝐴𝑐𝑐𝑢𝑟𝑎𝑐𝑦</m:t>
                      </m:r>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a:latin typeface="Cambria Math" panose="02040503050406030204" pitchFamily="18" charset="0"/>
                            </a:rPr>
                            <m:t>𝑁𝑢𝑚𝑏𝑒𝑟</m:t>
                          </m:r>
                          <m:r>
                            <a:rPr lang="vi-VN" sz="1800" b="0" i="1" smtClean="0">
                              <a:latin typeface="Cambria Math" panose="02040503050406030204" pitchFamily="18" charset="0"/>
                            </a:rPr>
                            <m:t>_</m:t>
                          </m:r>
                          <m:r>
                            <a:rPr lang="en-US" sz="1800" i="1">
                              <a:latin typeface="Cambria Math" panose="02040503050406030204" pitchFamily="18" charset="0"/>
                            </a:rPr>
                            <m:t>𝑜𝑓</m:t>
                          </m:r>
                          <m:r>
                            <a:rPr lang="vi-VN" sz="1800" b="0" i="1" smtClean="0">
                              <a:latin typeface="Cambria Math" panose="02040503050406030204" pitchFamily="18" charset="0"/>
                            </a:rPr>
                            <m:t>_</m:t>
                          </m:r>
                          <m:r>
                            <a:rPr lang="en-US" sz="1800" i="1">
                              <a:latin typeface="Cambria Math" panose="02040503050406030204" pitchFamily="18" charset="0"/>
                            </a:rPr>
                            <m:t>𝐶𝑜𝑟𝑟𝑒𝑐𝑡</m:t>
                          </m:r>
                          <m:r>
                            <a:rPr lang="vi-VN" sz="1800" b="0" i="1" smtClean="0">
                              <a:latin typeface="Cambria Math" panose="02040503050406030204" pitchFamily="18" charset="0"/>
                            </a:rPr>
                            <m:t>_</m:t>
                          </m:r>
                          <m:r>
                            <a:rPr lang="en-US" sz="1800" i="1">
                              <a:latin typeface="Cambria Math" panose="02040503050406030204" pitchFamily="18" charset="0"/>
                            </a:rPr>
                            <m:t>𝑃𝑟𝑒𝑑𝑖𝑐𝑡𝑖𝑜𝑛𝑠</m:t>
                          </m:r>
                        </m:num>
                        <m:den>
                          <m:r>
                            <a:rPr lang="en-US" sz="1800" i="1">
                              <a:latin typeface="Cambria Math" panose="02040503050406030204" pitchFamily="18" charset="0"/>
                            </a:rPr>
                            <m:t>𝑇𝑜𝑡𝑎𝑙</m:t>
                          </m:r>
                          <m:r>
                            <a:rPr lang="vi-VN" sz="1800" b="0" i="1" smtClean="0">
                              <a:latin typeface="Cambria Math" panose="02040503050406030204" pitchFamily="18" charset="0"/>
                            </a:rPr>
                            <m:t>_</m:t>
                          </m:r>
                          <m:r>
                            <a:rPr lang="en-US" sz="1800" i="1">
                              <a:latin typeface="Cambria Math" panose="02040503050406030204" pitchFamily="18" charset="0"/>
                            </a:rPr>
                            <m:t>𝑁𝑢𝑚𝑏𝑒𝑟</m:t>
                          </m:r>
                          <m:r>
                            <a:rPr lang="vi-VN" sz="1800" b="0" i="1" smtClean="0">
                              <a:latin typeface="Cambria Math" panose="02040503050406030204" pitchFamily="18" charset="0"/>
                            </a:rPr>
                            <m:t>_</m:t>
                          </m:r>
                          <m:r>
                            <a:rPr lang="en-US" sz="1800" i="1">
                              <a:latin typeface="Cambria Math" panose="02040503050406030204" pitchFamily="18" charset="0"/>
                            </a:rPr>
                            <m:t>𝑜𝑓</m:t>
                          </m:r>
                          <m:r>
                            <a:rPr lang="vi-VN" sz="1800" b="0" i="1" smtClean="0">
                              <a:latin typeface="Cambria Math" panose="02040503050406030204" pitchFamily="18" charset="0"/>
                            </a:rPr>
                            <m:t>_</m:t>
                          </m:r>
                          <m:r>
                            <a:rPr lang="en-US" sz="1800" i="1">
                              <a:latin typeface="Cambria Math" panose="02040503050406030204" pitchFamily="18" charset="0"/>
                            </a:rPr>
                            <m:t>𝑃</m:t>
                          </m:r>
                          <m:r>
                            <a:rPr lang="en-US" sz="1800" i="1">
                              <a:latin typeface="Cambria Math" panose="02040503050406030204" pitchFamily="18" charset="0"/>
                            </a:rPr>
                            <m:t> </m:t>
                          </m:r>
                          <m:r>
                            <a:rPr lang="en-US" sz="1800" i="1">
                              <a:latin typeface="Cambria Math" panose="02040503050406030204" pitchFamily="18" charset="0"/>
                            </a:rPr>
                            <m:t>𝑟𝑒𝑑𝑖𝑐𝑡𝑖𝑜𝑛𝑠</m:t>
                          </m:r>
                        </m:den>
                      </m:f>
                    </m:oMath>
                  </m:oMathPara>
                </a14:m>
                <a:endParaRPr lang="en-US" sz="1800" dirty="0"/>
              </a:p>
            </p:txBody>
          </p:sp>
        </mc:Choice>
        <mc:Fallback xmlns="">
          <p:sp>
            <p:nvSpPr>
              <p:cNvPr id="2" name="TextBox 1">
                <a:extLst>
                  <a:ext uri="{FF2B5EF4-FFF2-40B4-BE49-F238E27FC236}">
                    <a16:creationId xmlns:a16="http://schemas.microsoft.com/office/drawing/2014/main" id="{5B737740-7BC3-B230-E883-7B602FB5CE0E}"/>
                  </a:ext>
                </a:extLst>
              </p:cNvPr>
              <p:cNvSpPr txBox="1">
                <a:spLocks noRot="1" noChangeAspect="1" noMove="1" noResize="1" noEditPoints="1" noAdjustHandles="1" noChangeArrowheads="1" noChangeShapeType="1" noTextEdit="1"/>
              </p:cNvSpPr>
              <p:nvPr/>
            </p:nvSpPr>
            <p:spPr>
              <a:xfrm>
                <a:off x="2193271" y="2241220"/>
                <a:ext cx="4757456" cy="575157"/>
              </a:xfrm>
              <a:prstGeom prst="rect">
                <a:avLst/>
              </a:prstGeom>
              <a:blipFill>
                <a:blip r:embed="rId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726996DB-5E0B-03D0-23F7-08F79953F3F7}"/>
              </a:ext>
            </a:extLst>
          </p:cNvPr>
          <p:cNvSpPr txBox="1"/>
          <p:nvPr/>
        </p:nvSpPr>
        <p:spPr>
          <a:xfrm>
            <a:off x="429591" y="2943366"/>
            <a:ext cx="8785847" cy="369332"/>
          </a:xfrm>
          <a:prstGeom prst="rect">
            <a:avLst/>
          </a:prstGeom>
          <a:noFill/>
        </p:spPr>
        <p:txBody>
          <a:bodyPr wrap="square">
            <a:spAutoFit/>
          </a:bodyPr>
          <a:lstStyle/>
          <a:p>
            <a:pPr marL="285750" indent="-285750">
              <a:buFont typeface="Arial" panose="020B0604020202020204" pitchFamily="34" charset="0"/>
              <a:buChar char="•"/>
            </a:pPr>
            <a:r>
              <a:rPr lang="vi-VN" sz="1800" dirty="0">
                <a:latin typeface="Fira Sans" panose="020B0604020202020204" charset="0"/>
              </a:rPr>
              <a:t>The </a:t>
            </a:r>
            <a:r>
              <a:rPr lang="en-US" sz="1800" dirty="0">
                <a:latin typeface="Fira Sans" panose="020B0604020202020204" charset="0"/>
              </a:rPr>
              <a:t>results are computed as the mean of the accuracy</a:t>
            </a:r>
            <a:r>
              <a:rPr lang="vi-VN" sz="1800" dirty="0">
                <a:latin typeface="Fira Sans" panose="020B0604020202020204" charset="0"/>
              </a:rPr>
              <a:t> </a:t>
            </a:r>
            <a:r>
              <a:rPr lang="en-US" sz="1800" dirty="0">
                <a:latin typeface="Fira Sans" panose="020B0604020202020204" charset="0"/>
              </a:rPr>
              <a:t>from the last 5 epochs: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5115DF2-C1C1-3914-4458-7E5E911DCCB3}"/>
                  </a:ext>
                </a:extLst>
              </p:cNvPr>
              <p:cNvSpPr txBox="1"/>
              <p:nvPr/>
            </p:nvSpPr>
            <p:spPr>
              <a:xfrm>
                <a:off x="652288" y="3439687"/>
                <a:ext cx="3669402" cy="754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𝑀𝑒𝑎𝑛𝐴𝑐𝑐𝑢𝑟𝑎𝑐𝑦</m:t>
                      </m:r>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vi-VN" sz="1800" i="1">
                              <a:latin typeface="Cambria Math" panose="02040503050406030204" pitchFamily="18" charset="0"/>
                            </a:rPr>
                            <m:t>1</m:t>
                          </m:r>
                        </m:num>
                        <m:den>
                          <m:r>
                            <a:rPr lang="vi-VN" sz="1800" i="1">
                              <a:latin typeface="Cambria Math" panose="02040503050406030204" pitchFamily="18" charset="0"/>
                            </a:rPr>
                            <m:t>5</m:t>
                          </m:r>
                        </m:den>
                      </m:f>
                      <m:nary>
                        <m:naryPr>
                          <m:chr m:val="∑"/>
                          <m:ctrlPr>
                            <a:rPr lang="en-US" sz="1800" i="1" smtClean="0">
                              <a:latin typeface="Cambria Math" panose="02040503050406030204" pitchFamily="18" charset="0"/>
                            </a:rPr>
                          </m:ctrlPr>
                        </m:naryPr>
                        <m:sub>
                          <m:r>
                            <m:rPr>
                              <m:sty m:val="p"/>
                              <m:brk m:alnAt="23"/>
                            </m:rPr>
                            <a:rPr lang="vi-VN" sz="1800" i="1">
                              <a:latin typeface="Cambria Math" panose="02040503050406030204" pitchFamily="18" charset="0"/>
                            </a:rPr>
                            <m:t>i</m:t>
                          </m:r>
                          <m:r>
                            <a:rPr lang="vi-VN" sz="1800" b="0" i="1" smtClean="0">
                              <a:latin typeface="Cambria Math" panose="02040503050406030204" pitchFamily="18" charset="0"/>
                            </a:rPr>
                            <m:t>= </m:t>
                          </m:r>
                          <m:r>
                            <m:rPr>
                              <m:sty m:val="p"/>
                            </m:rPr>
                            <a:rPr lang="vi-VN" sz="1800" i="1">
                              <a:latin typeface="Cambria Math" panose="02040503050406030204" pitchFamily="18" charset="0"/>
                            </a:rPr>
                            <m:t>n</m:t>
                          </m:r>
                          <m:r>
                            <a:rPr lang="vi-VN" sz="1800" b="0" i="1" smtClean="0">
                              <a:latin typeface="Cambria Math" panose="02040503050406030204" pitchFamily="18" charset="0"/>
                            </a:rPr>
                            <m:t>−</m:t>
                          </m:r>
                          <m:r>
                            <a:rPr lang="vi-VN" sz="1800" i="1">
                              <a:latin typeface="Cambria Math" panose="02040503050406030204" pitchFamily="18" charset="0"/>
                            </a:rPr>
                            <m:t>4</m:t>
                          </m:r>
                        </m:sub>
                        <m:sup>
                          <m:r>
                            <m:rPr>
                              <m:sty m:val="p"/>
                            </m:rPr>
                            <a:rPr lang="vi-VN" sz="1800" i="1">
                              <a:latin typeface="Cambria Math" panose="02040503050406030204" pitchFamily="18" charset="0"/>
                            </a:rPr>
                            <m:t>n</m:t>
                          </m:r>
                        </m:sup>
                        <m:e>
                          <m:sSub>
                            <m:sSubPr>
                              <m:ctrlPr>
                                <a:rPr lang="en-US" sz="1800" i="1" smtClean="0">
                                  <a:latin typeface="Cambria Math" panose="02040503050406030204" pitchFamily="18" charset="0"/>
                                </a:rPr>
                              </m:ctrlPr>
                            </m:sSubPr>
                            <m:e>
                              <m:r>
                                <a:rPr lang="en-US" sz="1800" i="1">
                                  <a:latin typeface="Cambria Math" panose="02040503050406030204" pitchFamily="18" charset="0"/>
                                </a:rPr>
                                <m:t>𝐴𝑐𝑐𝑢𝑟𝑎𝑐𝑦</m:t>
                              </m:r>
                            </m:e>
                            <m:sub>
                              <m:r>
                                <m:rPr>
                                  <m:sty m:val="p"/>
                                </m:rPr>
                                <a:rPr lang="vi-VN" sz="1800" i="1">
                                  <a:latin typeface="Cambria Math" panose="02040503050406030204" pitchFamily="18" charset="0"/>
                                </a:rPr>
                                <m:t>i</m:t>
                              </m:r>
                            </m:sub>
                          </m:sSub>
                        </m:e>
                      </m:nary>
                    </m:oMath>
                  </m:oMathPara>
                </a14:m>
                <a:endParaRPr lang="en-US" sz="1800" dirty="0"/>
              </a:p>
            </p:txBody>
          </p:sp>
        </mc:Choice>
        <mc:Fallback xmlns="">
          <p:sp>
            <p:nvSpPr>
              <p:cNvPr id="18" name="TextBox 17">
                <a:extLst>
                  <a:ext uri="{FF2B5EF4-FFF2-40B4-BE49-F238E27FC236}">
                    <a16:creationId xmlns:a16="http://schemas.microsoft.com/office/drawing/2014/main" id="{E5115DF2-C1C1-3914-4458-7E5E911DCCB3}"/>
                  </a:ext>
                </a:extLst>
              </p:cNvPr>
              <p:cNvSpPr txBox="1">
                <a:spLocks noRot="1" noChangeAspect="1" noMove="1" noResize="1" noEditPoints="1" noAdjustHandles="1" noChangeArrowheads="1" noChangeShapeType="1" noTextEdit="1"/>
              </p:cNvSpPr>
              <p:nvPr/>
            </p:nvSpPr>
            <p:spPr>
              <a:xfrm>
                <a:off x="652288" y="3439687"/>
                <a:ext cx="3669402" cy="754758"/>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891EBFC-FBC7-DF6F-C141-317CB4D93906}"/>
              </a:ext>
            </a:extLst>
          </p:cNvPr>
          <p:cNvSpPr txBox="1"/>
          <p:nvPr/>
        </p:nvSpPr>
        <p:spPr>
          <a:xfrm>
            <a:off x="4806825" y="3812600"/>
            <a:ext cx="4551488" cy="830997"/>
          </a:xfrm>
          <a:prstGeom prst="rect">
            <a:avLst/>
          </a:prstGeom>
          <a:noFill/>
        </p:spPr>
        <p:txBody>
          <a:bodyPr wrap="square">
            <a:spAutoFit/>
          </a:bodyPr>
          <a:lstStyle/>
          <a:p>
            <a:r>
              <a:rPr lang="en-US" sz="1600" dirty="0">
                <a:latin typeface="Fira Sans" panose="020B0604020202020204" charset="0"/>
              </a:rPr>
              <a:t>where:</a:t>
            </a:r>
          </a:p>
          <a:p>
            <a:pPr marL="285750" indent="-285750">
              <a:buFont typeface="Wingdings" panose="05000000000000000000" pitchFamily="2" charset="2"/>
              <a:buChar char="q"/>
            </a:pPr>
            <a:r>
              <a:rPr lang="en-US" sz="1600" dirty="0">
                <a:latin typeface="Fira Sans" panose="020B0604020202020204" charset="0"/>
              </a:rPr>
              <a:t>n is the total number of epochs</a:t>
            </a:r>
          </a:p>
          <a:p>
            <a:pPr marL="285750" indent="-285750">
              <a:buFont typeface="Wingdings" panose="05000000000000000000" pitchFamily="2" charset="2"/>
              <a:buChar char="q"/>
            </a:pPr>
            <a:r>
              <a:rPr lang="en-US" sz="1600" dirty="0" err="1">
                <a:latin typeface="Fira Sans" panose="020B0604020202020204" charset="0"/>
              </a:rPr>
              <a:t>Accuracy</a:t>
            </a:r>
            <a:r>
              <a:rPr lang="en-US" sz="1600" baseline="-25000" dirty="0" err="1">
                <a:latin typeface="Fira Sans" panose="020B0604020202020204" charset="0"/>
              </a:rPr>
              <a:t>i</a:t>
            </a:r>
            <a:r>
              <a:rPr lang="en-US" sz="1600" dirty="0">
                <a:latin typeface="Fira Sans" panose="020B0604020202020204" charset="0"/>
              </a:rPr>
              <a:t> is the accuracy for the i </a:t>
            </a:r>
            <a:r>
              <a:rPr lang="en-US" sz="1600" dirty="0" err="1">
                <a:latin typeface="Fira Sans" panose="020B0604020202020204" charset="0"/>
              </a:rPr>
              <a:t>th</a:t>
            </a:r>
            <a:r>
              <a:rPr lang="en-US" sz="1600" dirty="0">
                <a:latin typeface="Fira Sans" panose="020B0604020202020204" charset="0"/>
              </a:rPr>
              <a:t> epoch</a:t>
            </a:r>
          </a:p>
        </p:txBody>
      </p:sp>
      <p:cxnSp>
        <p:nvCxnSpPr>
          <p:cNvPr id="24" name="Straight Connector 23">
            <a:extLst>
              <a:ext uri="{FF2B5EF4-FFF2-40B4-BE49-F238E27FC236}">
                <a16:creationId xmlns:a16="http://schemas.microsoft.com/office/drawing/2014/main" id="{706BFDCF-CC6F-3688-CDA4-286FF1991C6B}"/>
              </a:ext>
            </a:extLst>
          </p:cNvPr>
          <p:cNvCxnSpPr>
            <a:cxnSpLocks/>
            <a:stCxn id="17" idx="2"/>
          </p:cNvCxnSpPr>
          <p:nvPr/>
        </p:nvCxnSpPr>
        <p:spPr>
          <a:xfrm>
            <a:off x="4685196" y="3312698"/>
            <a:ext cx="0" cy="18308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14038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02272" y="83740"/>
            <a:ext cx="8105623" cy="3428631"/>
          </a:xfrm>
          <a:prstGeom prst="rect">
            <a:avLst/>
          </a:prstGeom>
          <a:noFill/>
        </p:spPr>
        <p:txBody>
          <a:bodyPr wrap="square" rtlCol="0">
            <a:spAutoFit/>
          </a:bodyPr>
          <a:lstStyle/>
          <a:p>
            <a:pPr rtl="0">
              <a:lnSpc>
                <a:spcPct val="150000"/>
              </a:lnSpc>
              <a:spcBef>
                <a:spcPts val="0"/>
              </a:spcBef>
              <a:spcAft>
                <a:spcPts val="0"/>
              </a:spcAft>
            </a:pPr>
            <a:r>
              <a:rPr lang="en-US" sz="3200" b="1" dirty="0">
                <a:latin typeface="Arial" panose="020B0604020202020204" pitchFamily="34" charset="0"/>
              </a:rPr>
              <a:t>b.</a:t>
            </a:r>
            <a:r>
              <a:rPr lang="en-US" sz="3200" b="1" i="0" u="none" strike="noStrike" dirty="0">
                <a:solidFill>
                  <a:srgbClr val="000000"/>
                </a:solidFill>
                <a:effectLst/>
                <a:latin typeface="Arial" panose="020B0604020202020204" pitchFamily="34" charset="0"/>
              </a:rPr>
              <a:t> Evaluation on RAF-DB</a:t>
            </a:r>
          </a:p>
          <a:p>
            <a:pPr>
              <a:lnSpc>
                <a:spcPct val="150000"/>
              </a:lnSpc>
            </a:pPr>
            <a:r>
              <a:rPr lang="en-US" sz="1800" dirty="0">
                <a:latin typeface="Arial" panose="020B0604020202020204" pitchFamily="34" charset="0"/>
              </a:rPr>
              <a:t>   </a:t>
            </a:r>
            <a:r>
              <a:rPr lang="en-US" sz="1800" dirty="0">
                <a:latin typeface="Fira Sans" panose="020B0604020202020204" charset="0"/>
              </a:rPr>
              <a:t>Consider the noise rate of the label on image equal to 10% </a:t>
            </a:r>
          </a:p>
          <a:p>
            <a:r>
              <a:rPr lang="en-US" sz="1800" b="1" dirty="0">
                <a:solidFill>
                  <a:schemeClr val="tx1"/>
                </a:solidFill>
                <a:latin typeface="Fira Sans" panose="020B0604020202020204" charset="0"/>
              </a:rPr>
              <a:t>1</a:t>
            </a:r>
            <a:r>
              <a:rPr lang="en-US" sz="1800" b="1" i="0" u="none" strike="noStrike" cap="none" dirty="0">
                <a:solidFill>
                  <a:schemeClr val="tx1"/>
                </a:solidFill>
                <a:latin typeface="Fira Sans" panose="020B0604020202020204" charset="0"/>
                <a:sym typeface="Arial"/>
              </a:rPr>
              <a:t>, Backbone ResNet</a:t>
            </a:r>
            <a:r>
              <a:rPr lang="en-US" sz="1800" b="1" dirty="0">
                <a:solidFill>
                  <a:schemeClr val="tx1"/>
                </a:solidFill>
                <a:latin typeface="Fira Sans" panose="020B0604020202020204" charset="0"/>
              </a:rPr>
              <a:t>50</a:t>
            </a:r>
          </a:p>
          <a:p>
            <a:r>
              <a:rPr lang="en-US" sz="1800" dirty="0">
                <a:latin typeface="Fira Sans" panose="020B0604020202020204" charset="0"/>
              </a:rPr>
              <a:t>In the training process the RESNET-50 model remember the noisy image with the wrong label and do not use the latent truth of the image. Then it makes the prediction of the model on the test set less accurate.</a:t>
            </a:r>
            <a:endParaRPr lang="en-US" sz="1800" dirty="0">
              <a:solidFill>
                <a:schemeClr val="dk2"/>
              </a:solidFill>
              <a:latin typeface="Fira Sans" panose="020B0604020202020204" charset="0"/>
            </a:endParaRPr>
          </a:p>
          <a:p>
            <a:endParaRPr lang="en-US" sz="1800" b="1" dirty="0">
              <a:solidFill>
                <a:schemeClr val="tx1"/>
              </a:solidFill>
              <a:latin typeface="Arial" panose="020B0604020202020204" pitchFamily="34" charset="0"/>
            </a:endParaRPr>
          </a:p>
          <a:p>
            <a:endParaRPr lang="en-US" sz="1600" b="0" i="0" u="none" strike="noStrike" cap="none" dirty="0">
              <a:solidFill>
                <a:schemeClr val="dk2"/>
              </a:solidFill>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sym typeface="Arial"/>
            </a:endParaRPr>
          </a:p>
          <a:p>
            <a:endParaRPr lang="vi-VN" dirty="0"/>
          </a:p>
        </p:txBody>
      </p:sp>
      <p:sp>
        <p:nvSpPr>
          <p:cNvPr id="10" name="Google Shape;2748;p31">
            <a:extLst>
              <a:ext uri="{FF2B5EF4-FFF2-40B4-BE49-F238E27FC236}">
                <a16:creationId xmlns:a16="http://schemas.microsoft.com/office/drawing/2014/main" id="{6AE155BD-377D-DE96-9D71-7EADBEB78BC4}"/>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43;p31">
            <a:extLst>
              <a:ext uri="{FF2B5EF4-FFF2-40B4-BE49-F238E27FC236}">
                <a16:creationId xmlns:a16="http://schemas.microsoft.com/office/drawing/2014/main" id="{86EDCA46-E42C-8729-C7E7-987A64E14CF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7;p31">
            <a:extLst>
              <a:ext uri="{FF2B5EF4-FFF2-40B4-BE49-F238E27FC236}">
                <a16:creationId xmlns:a16="http://schemas.microsoft.com/office/drawing/2014/main" id="{E1D5F373-748C-4568-4C38-BDFAFE82B00E}"/>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2"/>
          <a:stretch>
            <a:fillRect/>
          </a:stretch>
        </p:blipFill>
        <p:spPr>
          <a:xfrm>
            <a:off x="2612393" y="2572587"/>
            <a:ext cx="4601935" cy="2570913"/>
          </a:xfrm>
          <a:prstGeom prst="rect">
            <a:avLst/>
          </a:prstGeom>
        </p:spPr>
      </p:pic>
    </p:spTree>
    <p:extLst>
      <p:ext uri="{BB962C8B-B14F-4D97-AF65-F5344CB8AC3E}">
        <p14:creationId xmlns:p14="http://schemas.microsoft.com/office/powerpoint/2010/main" val="9371388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106794"/>
            <a:ext cx="602582" cy="1015898"/>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3948037" y="3505803"/>
            <a:ext cx="602581" cy="806935"/>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4550618" y="558800"/>
            <a:ext cx="4263182" cy="1139569"/>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4489450" y="2319581"/>
            <a:ext cx="4324350" cy="111185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27"/>
          <p:cNvSpPr/>
          <p:nvPr/>
        </p:nvSpPr>
        <p:spPr>
          <a:xfrm>
            <a:off x="4550618" y="3752850"/>
            <a:ext cx="4294931" cy="1181100"/>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59813" y="1929574"/>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2338" name="Google Shape;2338;p27"/>
          <p:cNvSpPr/>
          <p:nvPr/>
        </p:nvSpPr>
        <p:spPr>
          <a:xfrm>
            <a:off x="559813" y="2637896"/>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2363" name="Google Shape;2363;p27"/>
          <p:cNvSpPr txBox="1"/>
          <p:nvPr/>
        </p:nvSpPr>
        <p:spPr>
          <a:xfrm>
            <a:off x="294843" y="718293"/>
            <a:ext cx="4861500" cy="388500"/>
          </a:xfrm>
          <a:prstGeom prst="rect">
            <a:avLst/>
          </a:prstGeom>
          <a:noFill/>
          <a:ln>
            <a:noFill/>
          </a:ln>
        </p:spPr>
        <p:txBody>
          <a:bodyPr spcFirstLastPara="1" wrap="square" lIns="91425" tIns="91425" rIns="91425" bIns="91425" anchor="ctr" anchorCtr="0">
            <a:noAutofit/>
          </a:bodyPr>
          <a:lstStyle/>
          <a:p>
            <a:r>
              <a:rPr lang="en-US" sz="2800" b="1" dirty="0">
                <a:latin typeface="Fira Sans Medium"/>
                <a:ea typeface="Fira Sans Medium"/>
                <a:cs typeface="Fira Sans Medium"/>
                <a:sym typeface="Fira Sans Medium"/>
              </a:rPr>
              <a:t>1. Introduction</a:t>
            </a:r>
          </a:p>
          <a:p>
            <a:pPr marL="0" lvl="0" indent="0" algn="l" rtl="0">
              <a:spcBef>
                <a:spcPts val="0"/>
              </a:spcBef>
              <a:spcAft>
                <a:spcPts val="0"/>
              </a:spcAft>
              <a:buNone/>
            </a:pPr>
            <a:endParaRPr sz="2800" dirty="0">
              <a:latin typeface="Fira Sans Medium"/>
              <a:ea typeface="Fira Sans Medium"/>
              <a:cs typeface="Fira Sans Medium"/>
              <a:sym typeface="Fira Sans Medium"/>
            </a:endParaRPr>
          </a:p>
        </p:txBody>
      </p:sp>
      <p:sp>
        <p:nvSpPr>
          <p:cNvPr id="2364" name="Google Shape;2364;p27"/>
          <p:cNvSpPr txBox="1"/>
          <p:nvPr/>
        </p:nvSpPr>
        <p:spPr>
          <a:xfrm>
            <a:off x="4742901" y="857250"/>
            <a:ext cx="4070899" cy="781536"/>
          </a:xfrm>
          <a:prstGeom prst="rect">
            <a:avLst/>
          </a:prstGeom>
          <a:noFill/>
          <a:ln>
            <a:noFill/>
          </a:ln>
        </p:spPr>
        <p:txBody>
          <a:bodyPr spcFirstLastPara="1" wrap="square" lIns="91425" tIns="91425" rIns="91425" bIns="91425" anchor="ctr" anchorCtr="0">
            <a:noAutofit/>
          </a:bodyPr>
          <a:lstStyle/>
          <a:p>
            <a:r>
              <a:rPr lang="en-US" sz="1800" dirty="0">
                <a:latin typeface="Fira Sans" panose="020B0604020202020204" charset="0"/>
              </a:rPr>
              <a:t>FER is crucial in various applications but requires large data sets, which are difficult and expensive to compile</a:t>
            </a:r>
          </a:p>
          <a:p>
            <a:pPr marL="0" lvl="0" indent="0" algn="l" rtl="0">
              <a:spcBef>
                <a:spcPts val="0"/>
              </a:spcBef>
              <a:spcAft>
                <a:spcPts val="0"/>
              </a:spcAft>
              <a:buNone/>
            </a:pPr>
            <a:endParaRPr sz="1800" dirty="0">
              <a:latin typeface="Fira Sans" panose="020B0604020202020204" charset="0"/>
              <a:ea typeface="Fira Sans"/>
              <a:cs typeface="Fira Sans"/>
              <a:sym typeface="Fira Sans"/>
            </a:endParaRPr>
          </a:p>
        </p:txBody>
      </p:sp>
      <p:sp>
        <p:nvSpPr>
          <p:cNvPr id="2368" name="Google Shape;2368;p27"/>
          <p:cNvSpPr txBox="1"/>
          <p:nvPr/>
        </p:nvSpPr>
        <p:spPr>
          <a:xfrm>
            <a:off x="4742901" y="3970458"/>
            <a:ext cx="4216950" cy="7602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Fira Sans"/>
                <a:ea typeface="Fira Sans"/>
                <a:cs typeface="Fira Sans"/>
                <a:sym typeface="Fira Sans"/>
              </a:rPr>
              <a:t>Mainstream noisy label FER methods can be classified into sample selection (SCN, RUL) and label </a:t>
            </a:r>
            <a:r>
              <a:rPr lang="en-US" sz="1800" dirty="0" err="1">
                <a:latin typeface="Fira Sans"/>
                <a:ea typeface="Fira Sans"/>
                <a:cs typeface="Fira Sans"/>
                <a:sym typeface="Fira Sans"/>
              </a:rPr>
              <a:t>ensembling</a:t>
            </a:r>
            <a:r>
              <a:rPr lang="en-US" sz="1800" dirty="0">
                <a:latin typeface="Fira Sans"/>
                <a:ea typeface="Fira Sans"/>
                <a:cs typeface="Fira Sans"/>
                <a:sym typeface="Fira Sans"/>
              </a:rPr>
              <a:t> (IPA2LT, DMUE)</a:t>
            </a:r>
            <a:endParaRPr sz="1800" dirty="0">
              <a:latin typeface="Fira Sans"/>
              <a:ea typeface="Fira Sans"/>
              <a:cs typeface="Fira Sans"/>
              <a:sym typeface="Fira Sans"/>
            </a:endParaRPr>
          </a:p>
        </p:txBody>
      </p:sp>
      <p:cxnSp>
        <p:nvCxnSpPr>
          <p:cNvPr id="3" name="Straight Connector 2"/>
          <p:cNvCxnSpPr/>
          <p:nvPr/>
        </p:nvCxnSpPr>
        <p:spPr>
          <a:xfrm>
            <a:off x="3948036" y="2852354"/>
            <a:ext cx="541414" cy="16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Google Shape;2368;p27"/>
          <p:cNvSpPr txBox="1"/>
          <p:nvPr/>
        </p:nvSpPr>
        <p:spPr>
          <a:xfrm>
            <a:off x="4667251" y="2461096"/>
            <a:ext cx="4292600" cy="843326"/>
          </a:xfrm>
          <a:prstGeom prst="rect">
            <a:avLst/>
          </a:prstGeom>
          <a:noFill/>
          <a:ln>
            <a:noFill/>
          </a:ln>
        </p:spPr>
        <p:txBody>
          <a:bodyPr spcFirstLastPara="1" wrap="square" lIns="91425" tIns="91425" rIns="91425" bIns="91425" anchor="ctr" anchorCtr="0">
            <a:noAutofit/>
          </a:bodyPr>
          <a:lstStyle/>
          <a:p>
            <a:r>
              <a:rPr lang="en-US" sz="1800" dirty="0">
                <a:latin typeface="Fira Sans" panose="020B0604020202020204" charset="0"/>
              </a:rPr>
              <a:t>Challenges in FER: dealing with similar facial expressions, annotation errors, methods to handle noisy labels.</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532436" y="107693"/>
            <a:ext cx="8105623" cy="1412694"/>
          </a:xfrm>
          <a:prstGeom prst="rect">
            <a:avLst/>
          </a:prstGeom>
          <a:noFill/>
        </p:spPr>
        <p:txBody>
          <a:bodyPr wrap="square" rtlCol="0">
            <a:spAutoFit/>
          </a:bodyPr>
          <a:lstStyle/>
          <a:p>
            <a:pPr rtl="0">
              <a:spcBef>
                <a:spcPts val="0"/>
              </a:spcBef>
              <a:spcAft>
                <a:spcPts val="0"/>
              </a:spcAft>
            </a:pPr>
            <a:r>
              <a:rPr lang="en-US" sz="3200" b="1" dirty="0">
                <a:latin typeface="Arial" panose="020B0604020202020204" pitchFamily="34" charset="0"/>
              </a:rPr>
              <a:t>b.</a:t>
            </a:r>
            <a:r>
              <a:rPr lang="en-US" sz="3200" b="1" i="0" u="none" strike="noStrike" dirty="0">
                <a:solidFill>
                  <a:srgbClr val="000000"/>
                </a:solidFill>
                <a:effectLst/>
                <a:latin typeface="Arial" panose="020B0604020202020204" pitchFamily="34" charset="0"/>
              </a:rPr>
              <a:t> Evaluation on RAF-DB</a:t>
            </a:r>
            <a:endParaRPr lang="en-US" sz="3200" b="1" dirty="0">
              <a:latin typeface="Arial" panose="020B0604020202020204" pitchFamily="34" charset="0"/>
            </a:endParaRPr>
          </a:p>
          <a:p>
            <a:pPr rtl="0">
              <a:spcBef>
                <a:spcPts val="0"/>
              </a:spcBef>
              <a:spcAft>
                <a:spcPts val="0"/>
              </a:spcAft>
            </a:pPr>
            <a:r>
              <a:rPr lang="en-US" sz="1800" b="1" dirty="0">
                <a:solidFill>
                  <a:schemeClr val="tx1"/>
                </a:solidFill>
                <a:latin typeface="Arial" panose="020B0604020202020204" pitchFamily="34" charset="0"/>
              </a:rPr>
              <a:t> </a:t>
            </a:r>
            <a:r>
              <a:rPr lang="en-US" sz="1800" b="1" dirty="0">
                <a:solidFill>
                  <a:schemeClr val="tx1"/>
                </a:solidFill>
                <a:latin typeface="Fira Sans" panose="020B0604020202020204" charset="0"/>
              </a:rPr>
              <a:t>1</a:t>
            </a:r>
            <a:r>
              <a:rPr lang="en-US" sz="1800" b="1" i="0" u="none" strike="noStrike" cap="none" dirty="0">
                <a:solidFill>
                  <a:schemeClr val="tx1"/>
                </a:solidFill>
                <a:latin typeface="Fira Sans" panose="020B0604020202020204" charset="0"/>
                <a:sym typeface="Arial"/>
              </a:rPr>
              <a:t>, Backbone ResNet</a:t>
            </a:r>
            <a:r>
              <a:rPr lang="en-US" sz="1800" b="1" dirty="0">
                <a:solidFill>
                  <a:schemeClr val="tx1"/>
                </a:solidFill>
                <a:latin typeface="Fira Sans" panose="020B0604020202020204" charset="0"/>
              </a:rPr>
              <a:t>50</a:t>
            </a:r>
            <a:endParaRPr lang="en-US" sz="1800" b="1" i="0" u="none" strike="noStrike" cap="none" dirty="0">
              <a:solidFill>
                <a:schemeClr val="tx1"/>
              </a:solidFill>
              <a:latin typeface="Fira Sans" panose="020B0604020202020204" charset="0"/>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latin typeface="Fira Sans" panose="020B0604020202020204" charset="0"/>
              <a:sym typeface="Arial"/>
            </a:endParaRPr>
          </a:p>
          <a:p>
            <a:endParaRPr lang="vi-VN" dirty="0">
              <a:latin typeface="Fira Sans" panose="020B0604020202020204" charset="0"/>
            </a:endParaRPr>
          </a:p>
        </p:txBody>
      </p:sp>
      <p:pic>
        <p:nvPicPr>
          <p:cNvPr id="4" name="Picture 3"/>
          <p:cNvPicPr>
            <a:picLocks noChangeAspect="1"/>
          </p:cNvPicPr>
          <p:nvPr/>
        </p:nvPicPr>
        <p:blipFill>
          <a:blip r:embed="rId2"/>
          <a:stretch>
            <a:fillRect/>
          </a:stretch>
        </p:blipFill>
        <p:spPr>
          <a:xfrm>
            <a:off x="2540785" y="2287904"/>
            <a:ext cx="4579173" cy="2654087"/>
          </a:xfrm>
          <a:prstGeom prst="rect">
            <a:avLst/>
          </a:prstGeom>
        </p:spPr>
      </p:pic>
      <p:sp>
        <p:nvSpPr>
          <p:cNvPr id="5" name="Rectangle 4"/>
          <p:cNvSpPr/>
          <p:nvPr/>
        </p:nvSpPr>
        <p:spPr>
          <a:xfrm>
            <a:off x="887135" y="997551"/>
            <a:ext cx="7581418" cy="923330"/>
          </a:xfrm>
          <a:prstGeom prst="rect">
            <a:avLst/>
          </a:prstGeom>
        </p:spPr>
        <p:txBody>
          <a:bodyPr wrap="square">
            <a:spAutoFit/>
          </a:bodyPr>
          <a:lstStyle/>
          <a:p>
            <a:r>
              <a:rPr lang="en-US" sz="1800" dirty="0">
                <a:latin typeface="Fira Sans" panose="020B0604020202020204" charset="0"/>
              </a:rPr>
              <a:t>Compare to our method - EAC, the model are looking on the image by a comprehensive view, using more features to make the prediction on the image, especially the noisy images</a:t>
            </a:r>
            <a:r>
              <a:rPr lang="en-US" sz="1800" dirty="0"/>
              <a:t>.</a:t>
            </a:r>
          </a:p>
        </p:txBody>
      </p:sp>
    </p:spTree>
    <p:extLst>
      <p:ext uri="{BB962C8B-B14F-4D97-AF65-F5344CB8AC3E}">
        <p14:creationId xmlns:p14="http://schemas.microsoft.com/office/powerpoint/2010/main" val="12983939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597413" y="841549"/>
            <a:ext cx="5795327" cy="2551468"/>
          </a:xfrm>
          <a:prstGeom prst="rect">
            <a:avLst/>
          </a:prstGeom>
          <a:noFill/>
        </p:spPr>
        <p:txBody>
          <a:bodyPr wrap="square" rtlCol="0">
            <a:spAutoFit/>
          </a:bodyPr>
          <a:lstStyle/>
          <a:p>
            <a:pPr rtl="0">
              <a:spcBef>
                <a:spcPts val="0"/>
              </a:spcBef>
              <a:spcAft>
                <a:spcPts val="0"/>
              </a:spcAft>
            </a:pPr>
            <a:r>
              <a:rPr lang="en-US" sz="1800" b="1" dirty="0">
                <a:latin typeface="Fira Sans" panose="020B0604020202020204" charset="0"/>
              </a:rPr>
              <a:t>2</a:t>
            </a:r>
            <a:r>
              <a:rPr lang="en-US" sz="1800" b="1" i="0" u="none" strike="noStrike" dirty="0">
                <a:solidFill>
                  <a:srgbClr val="000000"/>
                </a:solidFill>
                <a:effectLst/>
                <a:latin typeface="Fira Sans" panose="020B0604020202020204" charset="0"/>
              </a:rPr>
              <a:t>, Backbone MobileNet_V2</a:t>
            </a:r>
          </a:p>
          <a:p>
            <a:pPr marL="285750" indent="-285750">
              <a:buFont typeface="Courier New" panose="02070309020205020404" pitchFamily="49" charset="0"/>
              <a:buChar char="o"/>
            </a:pPr>
            <a:r>
              <a:rPr lang="en-US" sz="1800" dirty="0">
                <a:latin typeface="Fira Sans" panose="020B0604020202020204" charset="0"/>
              </a:rPr>
              <a:t>T</a:t>
            </a:r>
            <a:r>
              <a:rPr lang="en-US" sz="1800" b="0" i="0" u="none" strike="noStrike" dirty="0">
                <a:solidFill>
                  <a:srgbClr val="000000"/>
                </a:solidFill>
                <a:effectLst/>
                <a:latin typeface="Fira Sans" panose="020B0604020202020204" charset="0"/>
              </a:rPr>
              <a:t>he noise rate =10%</a:t>
            </a:r>
            <a:endParaRPr lang="en-US" sz="2000" b="0" dirty="0">
              <a:effectLst/>
              <a:latin typeface="Fira Sans" panose="020B0604020202020204" charset="0"/>
            </a:endParaRPr>
          </a:p>
          <a:p>
            <a:pPr marL="285750" indent="-285750" rtl="0">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Fira Sans" panose="020B0604020202020204" charset="0"/>
              </a:rPr>
              <a:t>The accuracy of the model achieve: 88.23%</a:t>
            </a:r>
            <a:endParaRPr lang="en-US" sz="2800" b="0" dirty="0">
              <a:effectLst/>
              <a:latin typeface="Fira Sans" panose="020B0604020202020204" charset="0"/>
            </a:endParaRPr>
          </a:p>
          <a:p>
            <a:br>
              <a:rPr lang="en-US" sz="2800" dirty="0">
                <a:latin typeface="Fira Sans" panose="020B0604020202020204" charset="0"/>
              </a:rPr>
            </a:br>
            <a:br>
              <a:rPr lang="en-US" sz="2000" dirty="0">
                <a:latin typeface="Fira Sans" panose="020B0604020202020204" charset="0"/>
              </a:rPr>
            </a:br>
            <a:endParaRPr lang="en-US" sz="1600" b="0" i="0" u="none" strike="noStrike" cap="none" dirty="0">
              <a:solidFill>
                <a:schemeClr val="dk2"/>
              </a:solidFill>
              <a:latin typeface="Fira Sans" panose="020B0604020202020204" charset="0"/>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latin typeface="Fira Sans" panose="020B0604020202020204" charset="0"/>
              <a:sym typeface="Arial"/>
            </a:endParaRPr>
          </a:p>
          <a:p>
            <a:endParaRPr lang="vi-VN" dirty="0">
              <a:latin typeface="Fira Sans" panose="020B0604020202020204" charset="0"/>
            </a:endParaRPr>
          </a:p>
        </p:txBody>
      </p:sp>
      <p:sp>
        <p:nvSpPr>
          <p:cNvPr id="3" name="Google Shape;418;p15">
            <a:extLst>
              <a:ext uri="{FF2B5EF4-FFF2-40B4-BE49-F238E27FC236}">
                <a16:creationId xmlns:a16="http://schemas.microsoft.com/office/drawing/2014/main" id="{F74E1EE2-B079-3F87-C874-DAA04124216B}"/>
              </a:ext>
            </a:extLst>
          </p:cNvPr>
          <p:cNvSpPr txBox="1"/>
          <p:nvPr/>
        </p:nvSpPr>
        <p:spPr>
          <a:xfrm>
            <a:off x="-627310" y="197550"/>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200" b="1" dirty="0">
                <a:latin typeface="Arial" panose="020B0604020202020204" pitchFamily="34" charset="0"/>
              </a:rPr>
              <a:t>b. Evaluation on RAF-DB</a:t>
            </a:r>
          </a:p>
          <a:p>
            <a:pPr algn="ctr">
              <a:spcAft>
                <a:spcPts val="600"/>
              </a:spcAft>
              <a:buClr>
                <a:schemeClr val="dk1"/>
              </a:buClr>
              <a:buSzPts val="4200"/>
            </a:pPr>
            <a:endParaRPr lang="en-US" sz="3200" b="1" i="0" u="none" strike="noStrike" cap="none" dirty="0">
              <a:solidFill>
                <a:schemeClr val="dk1"/>
              </a:solidFill>
              <a:latin typeface="Arial"/>
              <a:ea typeface="Arial"/>
              <a:cs typeface="Arial"/>
            </a:endParaRPr>
          </a:p>
        </p:txBody>
      </p:sp>
      <p:sp>
        <p:nvSpPr>
          <p:cNvPr id="2" name="Google Shape;2748;p31">
            <a:extLst>
              <a:ext uri="{FF2B5EF4-FFF2-40B4-BE49-F238E27FC236}">
                <a16:creationId xmlns:a16="http://schemas.microsoft.com/office/drawing/2014/main" id="{B346BACA-6AF4-1071-69F0-DF8A30C24D22}"/>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743;p31">
            <a:extLst>
              <a:ext uri="{FF2B5EF4-FFF2-40B4-BE49-F238E27FC236}">
                <a16:creationId xmlns:a16="http://schemas.microsoft.com/office/drawing/2014/main" id="{E71AA5B5-7244-B76B-913E-2F45EC94112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47;p31">
            <a:extLst>
              <a:ext uri="{FF2B5EF4-FFF2-40B4-BE49-F238E27FC236}">
                <a16:creationId xmlns:a16="http://schemas.microsoft.com/office/drawing/2014/main" id="{DF31A599-F5C3-46B6-B40E-07A24112724B}"/>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2"/>
          <a:stretch>
            <a:fillRect/>
          </a:stretch>
        </p:blipFill>
        <p:spPr>
          <a:xfrm>
            <a:off x="2120795" y="1850402"/>
            <a:ext cx="5155195" cy="3085231"/>
          </a:xfrm>
          <a:prstGeom prst="rect">
            <a:avLst/>
          </a:prstGeom>
        </p:spPr>
      </p:pic>
    </p:spTree>
    <p:extLst>
      <p:ext uri="{BB962C8B-B14F-4D97-AF65-F5344CB8AC3E}">
        <p14:creationId xmlns:p14="http://schemas.microsoft.com/office/powerpoint/2010/main" val="25096421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B955B4-5563-8C3C-79E9-17C4B68561CC}"/>
              </a:ext>
            </a:extLst>
          </p:cNvPr>
          <p:cNvSpPr txBox="1"/>
          <p:nvPr/>
        </p:nvSpPr>
        <p:spPr>
          <a:xfrm>
            <a:off x="412433" y="848477"/>
            <a:ext cx="5795327" cy="1935915"/>
          </a:xfrm>
          <a:prstGeom prst="rect">
            <a:avLst/>
          </a:prstGeom>
          <a:noFill/>
        </p:spPr>
        <p:txBody>
          <a:bodyPr wrap="square" rtlCol="0">
            <a:spAutoFit/>
          </a:bodyPr>
          <a:lstStyle/>
          <a:p>
            <a:pPr rtl="0">
              <a:spcBef>
                <a:spcPts val="0"/>
              </a:spcBef>
              <a:spcAft>
                <a:spcPts val="0"/>
              </a:spcAft>
            </a:pPr>
            <a:r>
              <a:rPr lang="en-US" sz="2000" b="1" dirty="0">
                <a:latin typeface="Fira Sans" panose="020B0604020202020204" charset="0"/>
              </a:rPr>
              <a:t>2</a:t>
            </a:r>
            <a:r>
              <a:rPr lang="en-US" sz="2000" b="1" i="0" u="none" strike="noStrike" dirty="0">
                <a:solidFill>
                  <a:srgbClr val="000000"/>
                </a:solidFill>
                <a:effectLst/>
                <a:latin typeface="Fira Sans" panose="020B0604020202020204" charset="0"/>
              </a:rPr>
              <a:t>, Backbone MobileNet_V2</a:t>
            </a:r>
          </a:p>
          <a:p>
            <a:br>
              <a:rPr lang="en-US" sz="2800" dirty="0">
                <a:latin typeface="Fira Sans" panose="020B0604020202020204" charset="0"/>
              </a:rPr>
            </a:br>
            <a:br>
              <a:rPr lang="en-US" sz="2000" dirty="0">
                <a:latin typeface="Fira Sans" panose="020B0604020202020204" charset="0"/>
              </a:rPr>
            </a:br>
            <a:endParaRPr lang="en-US" sz="1600" b="0" i="0" u="none" strike="noStrike" cap="none" dirty="0">
              <a:solidFill>
                <a:schemeClr val="dk2"/>
              </a:solidFill>
              <a:latin typeface="Fira Sans" panose="020B0604020202020204" charset="0"/>
              <a:sym typeface="Arial"/>
            </a:endParaRPr>
          </a:p>
          <a:p>
            <a:pPr marL="114300">
              <a:lnSpc>
                <a:spcPct val="105000"/>
              </a:lnSpc>
              <a:spcAft>
                <a:spcPts val="600"/>
              </a:spcAft>
              <a:buClr>
                <a:schemeClr val="dk2"/>
              </a:buClr>
              <a:buSzPts val="1800"/>
            </a:pPr>
            <a:endParaRPr lang="en-US" sz="1600" b="0" i="0" u="none" strike="noStrike" cap="none" dirty="0">
              <a:solidFill>
                <a:schemeClr val="dk2"/>
              </a:solidFill>
              <a:latin typeface="Fira Sans" panose="020B0604020202020204" charset="0"/>
              <a:sym typeface="Arial"/>
            </a:endParaRPr>
          </a:p>
          <a:p>
            <a:endParaRPr lang="vi-VN" dirty="0">
              <a:latin typeface="Fira Sans" panose="020B0604020202020204" charset="0"/>
            </a:endParaRPr>
          </a:p>
        </p:txBody>
      </p:sp>
      <p:sp>
        <p:nvSpPr>
          <p:cNvPr id="2" name="Google Shape;2748;p31">
            <a:extLst>
              <a:ext uri="{FF2B5EF4-FFF2-40B4-BE49-F238E27FC236}">
                <a16:creationId xmlns:a16="http://schemas.microsoft.com/office/drawing/2014/main" id="{B346BACA-6AF4-1071-69F0-DF8A30C24D22}"/>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743;p31">
            <a:extLst>
              <a:ext uri="{FF2B5EF4-FFF2-40B4-BE49-F238E27FC236}">
                <a16:creationId xmlns:a16="http://schemas.microsoft.com/office/drawing/2014/main" id="{E71AA5B5-7244-B76B-913E-2F45EC94112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47;p31">
            <a:extLst>
              <a:ext uri="{FF2B5EF4-FFF2-40B4-BE49-F238E27FC236}">
                <a16:creationId xmlns:a16="http://schemas.microsoft.com/office/drawing/2014/main" id="{DF31A599-F5C3-46B6-B40E-07A24112724B}"/>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p:cNvSpPr/>
          <p:nvPr/>
        </p:nvSpPr>
        <p:spPr>
          <a:xfrm>
            <a:off x="596096" y="1252802"/>
            <a:ext cx="7810424" cy="369332"/>
          </a:xfrm>
          <a:prstGeom prst="rect">
            <a:avLst/>
          </a:prstGeom>
        </p:spPr>
        <p:txBody>
          <a:bodyPr wrap="square">
            <a:spAutoFit/>
          </a:bodyPr>
          <a:lstStyle/>
          <a:p>
            <a:r>
              <a:rPr lang="en-US" sz="1800" dirty="0">
                <a:latin typeface="Fira Sans" panose="020B0604020202020204" charset="0"/>
              </a:rPr>
              <a:t>The overfitting on noisy image in the origin model MobileNet-V2</a:t>
            </a:r>
          </a:p>
        </p:txBody>
      </p:sp>
      <p:pic>
        <p:nvPicPr>
          <p:cNvPr id="9" name="Picture 8"/>
          <p:cNvPicPr>
            <a:picLocks noChangeAspect="1"/>
          </p:cNvPicPr>
          <p:nvPr/>
        </p:nvPicPr>
        <p:blipFill>
          <a:blip r:embed="rId2"/>
          <a:stretch>
            <a:fillRect/>
          </a:stretch>
        </p:blipFill>
        <p:spPr>
          <a:xfrm>
            <a:off x="1948496" y="1809507"/>
            <a:ext cx="5177560" cy="3072822"/>
          </a:xfrm>
          <a:prstGeom prst="rect">
            <a:avLst/>
          </a:prstGeom>
        </p:spPr>
      </p:pic>
      <p:sp>
        <p:nvSpPr>
          <p:cNvPr id="10" name="Google Shape;418;p15">
            <a:extLst>
              <a:ext uri="{FF2B5EF4-FFF2-40B4-BE49-F238E27FC236}">
                <a16:creationId xmlns:a16="http://schemas.microsoft.com/office/drawing/2014/main" id="{F74E1EE2-B079-3F87-C874-DAA04124216B}"/>
              </a:ext>
            </a:extLst>
          </p:cNvPr>
          <p:cNvSpPr txBox="1"/>
          <p:nvPr/>
        </p:nvSpPr>
        <p:spPr>
          <a:xfrm>
            <a:off x="-469799" y="269906"/>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600" b="1" dirty="0">
                <a:latin typeface="Arial" panose="020B0604020202020204" pitchFamily="34" charset="0"/>
              </a:rPr>
              <a:t>b. Evaluation on RAF-DB</a:t>
            </a:r>
          </a:p>
          <a:p>
            <a:pPr algn="ctr">
              <a:spcAft>
                <a:spcPts val="600"/>
              </a:spcAft>
              <a:buClr>
                <a:schemeClr val="dk1"/>
              </a:buClr>
              <a:buSzPts val="4200"/>
            </a:pPr>
            <a:endParaRPr lang="en-US" sz="3300" b="1" i="0" u="none" strike="noStrike" cap="none" dirty="0">
              <a:solidFill>
                <a:schemeClr val="dk1"/>
              </a:solidFill>
              <a:latin typeface="Arial"/>
              <a:ea typeface="Arial"/>
              <a:cs typeface="Arial"/>
            </a:endParaRPr>
          </a:p>
        </p:txBody>
      </p:sp>
    </p:spTree>
    <p:extLst>
      <p:ext uri="{BB962C8B-B14F-4D97-AF65-F5344CB8AC3E}">
        <p14:creationId xmlns:p14="http://schemas.microsoft.com/office/powerpoint/2010/main" val="11852345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8;p15">
            <a:extLst>
              <a:ext uri="{FF2B5EF4-FFF2-40B4-BE49-F238E27FC236}">
                <a16:creationId xmlns:a16="http://schemas.microsoft.com/office/drawing/2014/main" id="{F74E1EE2-B079-3F87-C874-DAA04124216B}"/>
              </a:ext>
            </a:extLst>
          </p:cNvPr>
          <p:cNvSpPr txBox="1"/>
          <p:nvPr/>
        </p:nvSpPr>
        <p:spPr>
          <a:xfrm>
            <a:off x="-750148" y="-410575"/>
            <a:ext cx="7212551" cy="1249680"/>
          </a:xfrm>
          <a:prstGeom prst="rect">
            <a:avLst/>
          </a:prstGeom>
          <a:noFill/>
          <a:ln>
            <a:noFill/>
          </a:ln>
        </p:spPr>
        <p:txBody>
          <a:bodyPr spcFirstLastPara="1" wrap="square" lIns="91425" tIns="91425" rIns="91425" bIns="91425" anchor="b" anchorCtr="0">
            <a:normAutofit/>
          </a:bodyPr>
          <a:lstStyle/>
          <a:p>
            <a:pPr algn="ctr">
              <a:spcAft>
                <a:spcPts val="600"/>
              </a:spcAft>
              <a:buClr>
                <a:schemeClr val="dk1"/>
              </a:buClr>
              <a:buSzPts val="4200"/>
            </a:pPr>
            <a:r>
              <a:rPr lang="en-US" sz="3200" b="1" dirty="0">
                <a:solidFill>
                  <a:schemeClr val="dk1"/>
                </a:solidFill>
              </a:rPr>
              <a:t>5. Compare to State of Art </a:t>
            </a:r>
            <a:endParaRPr lang="en-US" sz="3200" b="1" i="0" u="none" strike="noStrike" cap="none" dirty="0">
              <a:solidFill>
                <a:schemeClr val="dk1"/>
              </a:solidFill>
            </a:endParaRPr>
          </a:p>
        </p:txBody>
      </p:sp>
      <p:sp>
        <p:nvSpPr>
          <p:cNvPr id="2" name="Google Shape;2748;p31">
            <a:extLst>
              <a:ext uri="{FF2B5EF4-FFF2-40B4-BE49-F238E27FC236}">
                <a16:creationId xmlns:a16="http://schemas.microsoft.com/office/drawing/2014/main" id="{B346BACA-6AF4-1071-69F0-DF8A30C24D22}"/>
              </a:ext>
            </a:extLst>
          </p:cNvPr>
          <p:cNvSpPr/>
          <p:nvPr/>
        </p:nvSpPr>
        <p:spPr>
          <a:xfrm>
            <a:off x="7614824" y="18450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743;p31">
            <a:extLst>
              <a:ext uri="{FF2B5EF4-FFF2-40B4-BE49-F238E27FC236}">
                <a16:creationId xmlns:a16="http://schemas.microsoft.com/office/drawing/2014/main" id="{E71AA5B5-7244-B76B-913E-2F45EC94112D}"/>
              </a:ext>
            </a:extLst>
          </p:cNvPr>
          <p:cNvSpPr/>
          <p:nvPr/>
        </p:nvSpPr>
        <p:spPr>
          <a:xfrm>
            <a:off x="7920800" y="464934"/>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47;p31">
            <a:extLst>
              <a:ext uri="{FF2B5EF4-FFF2-40B4-BE49-F238E27FC236}">
                <a16:creationId xmlns:a16="http://schemas.microsoft.com/office/drawing/2014/main" id="{DF31A599-F5C3-46B6-B40E-07A24112724B}"/>
              </a:ext>
            </a:extLst>
          </p:cNvPr>
          <p:cNvSpPr/>
          <p:nvPr/>
        </p:nvSpPr>
        <p:spPr>
          <a:xfrm>
            <a:off x="7492120" y="61286"/>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2"/>
          <a:stretch>
            <a:fillRect/>
          </a:stretch>
        </p:blipFill>
        <p:spPr>
          <a:xfrm>
            <a:off x="2071868" y="839105"/>
            <a:ext cx="4980629" cy="3421529"/>
          </a:xfrm>
          <a:prstGeom prst="rect">
            <a:avLst/>
          </a:prstGeom>
        </p:spPr>
      </p:pic>
      <p:sp>
        <p:nvSpPr>
          <p:cNvPr id="10" name="Rectangle 9"/>
          <p:cNvSpPr/>
          <p:nvPr/>
        </p:nvSpPr>
        <p:spPr>
          <a:xfrm>
            <a:off x="2164465" y="4382837"/>
            <a:ext cx="4888031" cy="738664"/>
          </a:xfrm>
          <a:prstGeom prst="rect">
            <a:avLst/>
          </a:prstGeom>
        </p:spPr>
        <p:txBody>
          <a:bodyPr wrap="square">
            <a:spAutoFit/>
          </a:bodyPr>
          <a:lstStyle/>
          <a:p>
            <a:pPr algn="just"/>
            <a:r>
              <a:rPr lang="en-US" dirty="0">
                <a:latin typeface="Fira Sans" panose="020B0604020202020204" charset="0"/>
              </a:rPr>
              <a:t>This table highlights the accuracy and relevant details of some leading models in facial expression recognition from recent years.</a:t>
            </a:r>
          </a:p>
        </p:txBody>
      </p:sp>
    </p:spTree>
    <p:extLst>
      <p:ext uri="{BB962C8B-B14F-4D97-AF65-F5344CB8AC3E}">
        <p14:creationId xmlns:p14="http://schemas.microsoft.com/office/powerpoint/2010/main" val="1346323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1539564" y="257086"/>
            <a:ext cx="6064872" cy="6070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3000" b="1" i="0" dirty="0">
                <a:solidFill>
                  <a:srgbClr val="000000"/>
                </a:solidFill>
                <a:effectLst/>
                <a:latin typeface="Fira Sans" panose="020B0503050000020004" pitchFamily="34" charset="0"/>
              </a:rPr>
              <a:t>Conclusion</a:t>
            </a:r>
            <a:endParaRPr lang="en-US" sz="3000" b="1" dirty="0">
              <a:solidFill>
                <a:srgbClr val="00002A"/>
              </a:solidFill>
              <a:highlight>
                <a:srgbClr val="FFFFFF"/>
              </a:highlight>
              <a:latin typeface="Fira Sans" panose="020B0503050000020004" pitchFamily="34" charset="0"/>
              <a:ea typeface="Fira Sans Extra Condensed SemiBold"/>
              <a:cs typeface="Fira Sans Extra Condensed SemiBold"/>
              <a:sym typeface="Fira Sans Extra Condensed SemiBold"/>
            </a:endParaRPr>
          </a:p>
        </p:txBody>
      </p:sp>
      <p:sp>
        <p:nvSpPr>
          <p:cNvPr id="165" name="Google Shape;165;p13"/>
          <p:cNvSpPr txBox="1"/>
          <p:nvPr/>
        </p:nvSpPr>
        <p:spPr>
          <a:xfrm>
            <a:off x="142009" y="953817"/>
            <a:ext cx="8859982" cy="4085727"/>
          </a:xfrm>
          <a:prstGeom prst="rect">
            <a:avLst/>
          </a:prstGeom>
          <a:noFill/>
          <a:ln>
            <a:noFill/>
          </a:ln>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800" dirty="0">
                <a:latin typeface="Fira Sans" panose="020B0604020202020204" charset="0"/>
              </a:rPr>
              <a:t>The project implemented EAC in two models (ResNet50 and MobileNet_V2) and showed it improves both model accuracy and robustness. EAC seems to work by focusing on consistent facial features across manipulated images, making it less susceptible to noisy labels.</a:t>
            </a:r>
            <a:endParaRPr lang="vi-VN" sz="1800" dirty="0">
              <a:latin typeface="Fira Sans" panose="020B0604020202020204" charset="0"/>
            </a:endParaRPr>
          </a:p>
          <a:p>
            <a:pPr marL="285750" indent="-285750" algn="just">
              <a:buFont typeface="Arial" panose="020B0604020202020204" pitchFamily="34" charset="0"/>
              <a:buChar char="•"/>
            </a:pPr>
            <a:endParaRPr lang="en-US" sz="1800" dirty="0">
              <a:latin typeface="Fira Sans" panose="020B0604020202020204" charset="0"/>
            </a:endParaRPr>
          </a:p>
          <a:p>
            <a:pPr marL="285750" indent="-285750" algn="just">
              <a:buFont typeface="Arial" panose="020B0604020202020204" pitchFamily="34" charset="0"/>
              <a:buChar char="•"/>
            </a:pPr>
            <a:r>
              <a:rPr lang="en-US" sz="1800" dirty="0">
                <a:latin typeface="Fira Sans" panose="020B0604020202020204" charset="0"/>
              </a:rPr>
              <a:t>Experiments confirmed that EAC improves overall FER accuracy, especially in noisy environments. Even with different models, the approach consistently boosts performance.</a:t>
            </a:r>
            <a:endParaRPr lang="vi-VN" sz="1800" dirty="0">
              <a:latin typeface="Fira Sans" panose="020B0604020202020204" charset="0"/>
            </a:endParaRPr>
          </a:p>
          <a:p>
            <a:pPr marL="285750" indent="-285750" algn="just">
              <a:buFont typeface="Arial" panose="020B0604020202020204" pitchFamily="34" charset="0"/>
              <a:buChar char="•"/>
            </a:pPr>
            <a:endParaRPr lang="en-US" sz="1800" dirty="0">
              <a:latin typeface="Fira Sans" panose="020B0604020202020204" charset="0"/>
            </a:endParaRPr>
          </a:p>
          <a:p>
            <a:pPr marL="285750" indent="-285750" algn="just">
              <a:buFont typeface="Arial" panose="020B0604020202020204" pitchFamily="34" charset="0"/>
              <a:buChar char="•"/>
            </a:pPr>
            <a:r>
              <a:rPr lang="en-US" sz="1800" dirty="0">
                <a:latin typeface="Fira Sans" panose="020B0604020202020204" charset="0"/>
              </a:rPr>
              <a:t>The conclusion highlights EAC as a significant advancement in FER. It offers a valuable tool for researchers and developers, potentially improving human-computer interaction and psychological studies. Future research will focus on refining the technique and exploring its use with other models for even broader applications.</a:t>
            </a:r>
          </a:p>
        </p:txBody>
      </p:sp>
    </p:spTree>
    <p:extLst>
      <p:ext uri="{BB962C8B-B14F-4D97-AF65-F5344CB8AC3E}">
        <p14:creationId xmlns:p14="http://schemas.microsoft.com/office/powerpoint/2010/main" val="37292160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38" name="Picture 14" descr="Thank You PowerPoint Template and Google Slides Theme">
            <a:extLst>
              <a:ext uri="{FF2B5EF4-FFF2-40B4-BE49-F238E27FC236}">
                <a16:creationId xmlns:a16="http://schemas.microsoft.com/office/drawing/2014/main" id="{2B95230D-2A7B-2D72-AEBA-C15B466B6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18" b="657"/>
          <a:stretch/>
        </p:blipFill>
        <p:spPr bwMode="auto">
          <a:xfrm>
            <a:off x="0" y="-1"/>
            <a:ext cx="9144000" cy="609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9884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135675" y="1289975"/>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dirty="0">
              <a:latin typeface="Fira Sans Medium"/>
              <a:ea typeface="Fira Sans Medium"/>
              <a:cs typeface="Fira Sans Medium"/>
              <a:sym typeface="Fira Sans Medium"/>
            </a:endParaRPr>
          </a:p>
        </p:txBody>
      </p:sp>
      <p:sp>
        <p:nvSpPr>
          <p:cNvPr id="171" name="Google Shape;171;p14"/>
          <p:cNvSpPr txBox="1"/>
          <p:nvPr/>
        </p:nvSpPr>
        <p:spPr>
          <a:xfrm>
            <a:off x="1135675" y="1506226"/>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Fira Sans"/>
              <a:ea typeface="Fira Sans"/>
              <a:cs typeface="Fira Sans"/>
              <a:sym typeface="Fira Sans"/>
            </a:endParaRPr>
          </a:p>
        </p:txBody>
      </p:sp>
      <p:sp>
        <p:nvSpPr>
          <p:cNvPr id="172" name="Google Shape;172;p14"/>
          <p:cNvSpPr txBox="1"/>
          <p:nvPr/>
        </p:nvSpPr>
        <p:spPr>
          <a:xfrm>
            <a:off x="1135675" y="2455737"/>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dirty="0">
              <a:latin typeface="Fira Sans Medium"/>
              <a:ea typeface="Fira Sans Medium"/>
              <a:cs typeface="Fira Sans Medium"/>
              <a:sym typeface="Fira Sans Medium"/>
            </a:endParaRPr>
          </a:p>
        </p:txBody>
      </p:sp>
      <p:sp>
        <p:nvSpPr>
          <p:cNvPr id="174" name="Google Shape;174;p14"/>
          <p:cNvSpPr txBox="1"/>
          <p:nvPr/>
        </p:nvSpPr>
        <p:spPr>
          <a:xfrm>
            <a:off x="1135682" y="36216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dirty="0">
              <a:latin typeface="Fira Sans Medium"/>
              <a:ea typeface="Fira Sans Medium"/>
              <a:cs typeface="Fira Sans Medium"/>
              <a:sym typeface="Fira Sans Medium"/>
            </a:endParaRPr>
          </a:p>
        </p:txBody>
      </p:sp>
      <p:sp>
        <p:nvSpPr>
          <p:cNvPr id="175" name="Google Shape;175;p14"/>
          <p:cNvSpPr txBox="1"/>
          <p:nvPr/>
        </p:nvSpPr>
        <p:spPr>
          <a:xfrm>
            <a:off x="1135682" y="3837950"/>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Fira Sans"/>
              <a:ea typeface="Fira Sans"/>
              <a:cs typeface="Fira Sans"/>
              <a:sym typeface="Fira Sans"/>
            </a:endParaRPr>
          </a:p>
        </p:txBody>
      </p:sp>
      <p:sp>
        <p:nvSpPr>
          <p:cNvPr id="176" name="Google Shape;176;p14"/>
          <p:cNvSpPr txBox="1"/>
          <p:nvPr/>
        </p:nvSpPr>
        <p:spPr>
          <a:xfrm>
            <a:off x="677340" y="641979"/>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latin typeface="Fira Sans Medium"/>
              <a:ea typeface="Fira Sans Medium"/>
              <a:cs typeface="Fira Sans Medium"/>
              <a:sym typeface="Fira Sans Medium"/>
            </a:endParaRPr>
          </a:p>
        </p:txBody>
      </p:sp>
      <p:sp>
        <p:nvSpPr>
          <p:cNvPr id="177" name="Google Shape;177;p14"/>
          <p:cNvSpPr txBox="1"/>
          <p:nvPr/>
        </p:nvSpPr>
        <p:spPr>
          <a:xfrm>
            <a:off x="2946400" y="1457164"/>
            <a:ext cx="5588000" cy="630923"/>
          </a:xfrm>
          <a:prstGeom prst="rect">
            <a:avLst/>
          </a:prstGeom>
          <a:noFill/>
          <a:ln>
            <a:noFill/>
          </a:ln>
        </p:spPr>
        <p:txBody>
          <a:bodyPr spcFirstLastPara="1" wrap="square" lIns="91425" tIns="91425" rIns="91425" bIns="91425" anchor="ctr" anchorCtr="0">
            <a:noAutofit/>
          </a:bodyPr>
          <a:lstStyle/>
          <a:p>
            <a:pPr lvl="0"/>
            <a:r>
              <a:rPr lang="en-US" sz="1800" dirty="0">
                <a:latin typeface="Fira Sans" panose="020B0604020202020204" charset="0"/>
                <a:ea typeface="Fira Sans Medium"/>
                <a:cs typeface="Fira Sans Medium"/>
                <a:sym typeface="Fira Sans Medium"/>
              </a:rPr>
              <a:t>- S</a:t>
            </a:r>
            <a:r>
              <a:rPr lang="en-US" sz="1800" dirty="0">
                <a:latin typeface="Fira Sans" panose="020B0604020202020204" charset="0"/>
              </a:rPr>
              <a:t>ample selection methods are based on the small-loss assumption which might confuse hard samples and noisy samples as both of them have large loss values during the training process. </a:t>
            </a:r>
            <a:br>
              <a:rPr lang="en-US" sz="1800" dirty="0">
                <a:latin typeface="Fira Sans" panose="020B0604020202020204" charset="0"/>
              </a:rPr>
            </a:br>
            <a:endParaRPr sz="1800" dirty="0">
              <a:latin typeface="Fira Sans" panose="020B0604020202020204" charset="0"/>
              <a:ea typeface="Fira Sans Medium"/>
              <a:cs typeface="Fira Sans Medium"/>
              <a:sym typeface="Fira Sans Medium"/>
            </a:endParaRPr>
          </a:p>
        </p:txBody>
      </p:sp>
      <p:sp>
        <p:nvSpPr>
          <p:cNvPr id="179" name="Google Shape;179;p14"/>
          <p:cNvSpPr txBox="1"/>
          <p:nvPr/>
        </p:nvSpPr>
        <p:spPr>
          <a:xfrm>
            <a:off x="2891474" y="2805437"/>
            <a:ext cx="5642926" cy="299100"/>
          </a:xfrm>
          <a:prstGeom prst="rect">
            <a:avLst/>
          </a:prstGeom>
          <a:noFill/>
          <a:ln>
            <a:noFill/>
          </a:ln>
        </p:spPr>
        <p:txBody>
          <a:bodyPr spcFirstLastPara="1" wrap="square" lIns="91425" tIns="91425" rIns="91425" bIns="91425" anchor="ctr" anchorCtr="0">
            <a:noAutofit/>
          </a:bodyPr>
          <a:lstStyle/>
          <a:p>
            <a:pPr lvl="0"/>
            <a:r>
              <a:rPr lang="en-US" sz="1800" dirty="0">
                <a:latin typeface="Fira Sans" panose="020B0604020202020204" charset="0"/>
              </a:rPr>
              <a:t>-  SCN only focuses on a part of the features that can be considered related to the noisy labels to remember the noisy samples </a:t>
            </a:r>
            <a:br>
              <a:rPr lang="en-US" sz="1800" dirty="0">
                <a:latin typeface="Fira Sans" panose="020B0604020202020204" charset="0"/>
              </a:rPr>
            </a:br>
            <a:endParaRPr sz="1600" dirty="0">
              <a:latin typeface="Fira Sans" panose="020B0604020202020204" charset="0"/>
              <a:ea typeface="Fira Sans Medium"/>
              <a:cs typeface="Fira Sans Medium"/>
              <a:sym typeface="Fira Sans Medium"/>
            </a:endParaRPr>
          </a:p>
        </p:txBody>
      </p:sp>
      <p:sp>
        <p:nvSpPr>
          <p:cNvPr id="181" name="Google Shape;181;p14"/>
          <p:cNvSpPr txBox="1"/>
          <p:nvPr/>
        </p:nvSpPr>
        <p:spPr>
          <a:xfrm>
            <a:off x="2946400" y="3621600"/>
            <a:ext cx="5454440" cy="785997"/>
          </a:xfrm>
          <a:prstGeom prst="rect">
            <a:avLst/>
          </a:prstGeom>
          <a:noFill/>
          <a:ln>
            <a:noFill/>
          </a:ln>
        </p:spPr>
        <p:txBody>
          <a:bodyPr spcFirstLastPara="1" wrap="square" lIns="91425" tIns="91425" rIns="91425" bIns="91425" anchor="ctr" anchorCtr="0">
            <a:noAutofit/>
          </a:bodyPr>
          <a:lstStyle/>
          <a:p>
            <a:pPr lvl="0"/>
            <a:r>
              <a:rPr lang="en-US" sz="1800" dirty="0">
                <a:latin typeface="Fira Sans" panose="020B0604020202020204" charset="0"/>
              </a:rPr>
              <a:t>- EAC forces the model to focus on similar parts before and after the flip to prevent the model from remembering noisy labels. </a:t>
            </a:r>
            <a:br>
              <a:rPr lang="en-US" sz="1800" dirty="0">
                <a:latin typeface="Fira Sans" panose="020B0604020202020204" charset="0"/>
              </a:rPr>
            </a:br>
            <a:endParaRPr sz="1600" dirty="0">
              <a:latin typeface="Fira Sans" panose="020B0604020202020204" charset="0"/>
              <a:ea typeface="Fira Sans Medium"/>
              <a:cs typeface="Fira Sans Medium"/>
              <a:sym typeface="Fira Sans Medium"/>
            </a:endParaRPr>
          </a:p>
        </p:txBody>
      </p:sp>
      <p:sp>
        <p:nvSpPr>
          <p:cNvPr id="145" name="Google Shape;418;p15"/>
          <p:cNvSpPr txBox="1"/>
          <p:nvPr/>
        </p:nvSpPr>
        <p:spPr>
          <a:xfrm>
            <a:off x="-1164280" y="473352"/>
            <a:ext cx="5996150" cy="481200"/>
          </a:xfrm>
          <a:prstGeom prst="rect">
            <a:avLst/>
          </a:prstGeom>
          <a:noFill/>
          <a:ln>
            <a:noFill/>
          </a:ln>
        </p:spPr>
        <p:txBody>
          <a:bodyPr spcFirstLastPara="1" wrap="square" lIns="91425" tIns="91425" rIns="91425" bIns="91425" anchor="ctr" anchorCtr="0">
            <a:noAutofit/>
          </a:bodyPr>
          <a:lstStyle/>
          <a:p>
            <a:pPr marL="514350" lvl="0" indent="-514350" algn="ctr" rtl="0">
              <a:spcBef>
                <a:spcPts val="0"/>
              </a:spcBef>
              <a:spcAft>
                <a:spcPts val="0"/>
              </a:spcAft>
              <a:buAutoNum type="arabicPeriod"/>
            </a:pPr>
            <a:r>
              <a:rPr lang="en-US" sz="2800" b="1" dirty="0">
                <a:latin typeface="Fira Sans Medium"/>
                <a:ea typeface="Fira Sans Medium"/>
                <a:cs typeface="Fira Sans Medium"/>
                <a:sym typeface="Fira Sans Medium"/>
              </a:rPr>
              <a:t>Introduction</a:t>
            </a:r>
          </a:p>
        </p:txBody>
      </p:sp>
      <p:pic>
        <p:nvPicPr>
          <p:cNvPr id="3" name="Picture 2">
            <a:extLst>
              <a:ext uri="{FF2B5EF4-FFF2-40B4-BE49-F238E27FC236}">
                <a16:creationId xmlns:a16="http://schemas.microsoft.com/office/drawing/2014/main" id="{0441476F-8F47-A1C8-98AA-89F99EBF9E15}"/>
              </a:ext>
            </a:extLst>
          </p:cNvPr>
          <p:cNvPicPr>
            <a:picLocks noChangeAspect="1"/>
          </p:cNvPicPr>
          <p:nvPr/>
        </p:nvPicPr>
        <p:blipFill>
          <a:blip r:embed="rId3"/>
          <a:stretch>
            <a:fillRect/>
          </a:stretch>
        </p:blipFill>
        <p:spPr>
          <a:xfrm>
            <a:off x="316814" y="1132099"/>
            <a:ext cx="2629586" cy="321818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848" name="Google Shape;1848;p23"/>
          <p:cNvGrpSpPr/>
          <p:nvPr/>
        </p:nvGrpSpPr>
        <p:grpSpPr>
          <a:xfrm>
            <a:off x="1608792" y="933227"/>
            <a:ext cx="6241100" cy="3962548"/>
            <a:chOff x="2553878" y="2422103"/>
            <a:chExt cx="4038381" cy="2311927"/>
          </a:xfrm>
        </p:grpSpPr>
        <p:sp>
          <p:nvSpPr>
            <p:cNvPr id="1849" name="Google Shape;1849;p23"/>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3"/>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3"/>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3"/>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3"/>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3"/>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3"/>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3"/>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3"/>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3"/>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3"/>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3"/>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3"/>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3"/>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3"/>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3"/>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3"/>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3"/>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3"/>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3"/>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3"/>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3"/>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23"/>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3"/>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3"/>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3"/>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3"/>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3"/>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3"/>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3"/>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3"/>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3"/>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3"/>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3"/>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3"/>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3"/>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3"/>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3"/>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3"/>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3"/>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3"/>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3"/>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3"/>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3"/>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3"/>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3"/>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3"/>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3"/>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3"/>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3"/>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3"/>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3"/>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3"/>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3"/>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3"/>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3"/>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3"/>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3"/>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3"/>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3"/>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3"/>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3"/>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23"/>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23"/>
            <p:cNvSpPr/>
            <p:nvPr/>
          </p:nvSpPr>
          <p:spPr>
            <a:xfrm>
              <a:off x="2800087" y="3272584"/>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23"/>
            <p:cNvSpPr/>
            <p:nvPr/>
          </p:nvSpPr>
          <p:spPr>
            <a:xfrm>
              <a:off x="2803304" y="3333614"/>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3"/>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3"/>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3"/>
          <p:cNvSpPr txBox="1"/>
          <p:nvPr/>
        </p:nvSpPr>
        <p:spPr>
          <a:xfrm>
            <a:off x="2499138" y="411475"/>
            <a:ext cx="4130400" cy="46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Fira Sans" panose="020B0503050000020004" pitchFamily="34" charset="0"/>
                <a:ea typeface="Fira Sans Medium"/>
                <a:cs typeface="Fira Sans Medium"/>
                <a:sym typeface="Fira Sans Medium"/>
              </a:rPr>
              <a:t>2. </a:t>
            </a:r>
            <a:r>
              <a:rPr lang="vi-VN" sz="2800" b="1" dirty="0">
                <a:latin typeface="Fira Sans" panose="020B0503050000020004" pitchFamily="34" charset="0"/>
                <a:ea typeface="Fira Sans Medium"/>
                <a:cs typeface="Fira Sans Medium"/>
                <a:sym typeface="Fira Sans Medium"/>
              </a:rPr>
              <a:t>Related work</a:t>
            </a:r>
            <a:endParaRPr sz="2800" b="1" dirty="0">
              <a:latin typeface="Fira Sans" panose="020B0503050000020004" pitchFamily="34" charset="0"/>
              <a:ea typeface="Fira Sans Medium"/>
              <a:cs typeface="Fira Sans Medium"/>
              <a:sym typeface="Fira Sans Medium"/>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5561165" y="843615"/>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18"/>
          <p:cNvSpPr txBox="1"/>
          <p:nvPr/>
        </p:nvSpPr>
        <p:spPr>
          <a:xfrm>
            <a:off x="1224853" y="35208"/>
            <a:ext cx="6702111" cy="7080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i="0" dirty="0">
                <a:solidFill>
                  <a:srgbClr val="000000"/>
                </a:solidFill>
                <a:effectLst/>
                <a:latin typeface="Fira Sans" panose="020B0503050000020004" pitchFamily="34" charset="0"/>
              </a:rPr>
              <a:t>Erasing Attention Consistency (EAC)</a:t>
            </a:r>
            <a:r>
              <a:rPr lang="en-US" sz="2800" b="1" dirty="0">
                <a:latin typeface="Fira Sans" panose="020B0503050000020004" pitchFamily="34" charset="0"/>
              </a:rPr>
              <a:t> </a:t>
            </a:r>
            <a:endParaRPr lang="en-US" sz="2800" b="1" dirty="0">
              <a:latin typeface="Fira Sans" panose="020B0503050000020004" pitchFamily="34" charset="0"/>
              <a:ea typeface="Fira Sans Medium"/>
              <a:cs typeface="Fira Sans Medium"/>
              <a:sym typeface="Fira Sans Medium"/>
            </a:endParaRPr>
          </a:p>
        </p:txBody>
      </p:sp>
      <p:sp>
        <p:nvSpPr>
          <p:cNvPr id="1543" name="Google Shape;1543;p18"/>
          <p:cNvSpPr txBox="1"/>
          <p:nvPr/>
        </p:nvSpPr>
        <p:spPr>
          <a:xfrm>
            <a:off x="24308" y="940905"/>
            <a:ext cx="5564861" cy="4161054"/>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Erasing Attention Consistency (EAC) is a technique used to train CNNs for tasks like facial expression recognition (FER), where noisy labels might be present in the training data.</a:t>
            </a: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EAC addresses this issue by leveraging the concept of "flip semantic consistency.</a:t>
            </a:r>
            <a:r>
              <a:rPr lang="vi-VN" sz="1800" b="0" i="0" dirty="0">
                <a:solidFill>
                  <a:srgbClr val="1F1F1F"/>
                </a:solidFill>
                <a:effectLst/>
                <a:highlight>
                  <a:srgbClr val="FFFFFF"/>
                </a:highlight>
                <a:latin typeface="Fira Sans" panose="020B0503050000020004" pitchFamily="34" charset="0"/>
              </a:rPr>
              <a:t>”</a:t>
            </a:r>
          </a:p>
          <a:p>
            <a:pPr lvl="0" algn="l" rtl="0">
              <a:spcBef>
                <a:spcPts val="0"/>
              </a:spcBef>
              <a:spcAft>
                <a:spcPts val="0"/>
              </a:spcAft>
            </a:pP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EAC exploits this consistency by creating an imbalanced training scenario and using random erasing to prevent the model from focusing on potentially misleading features due to noisy labels.</a:t>
            </a:r>
            <a:endParaRPr dirty="0">
              <a:latin typeface="Fira Sans" panose="020B0503050000020004" pitchFamily="34" charset="0"/>
              <a:ea typeface="Fira Sans"/>
              <a:cs typeface="Fira Sans"/>
              <a:sym typeface="Fira Sans"/>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264668" y="1213166"/>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1545352" y="51024"/>
            <a:ext cx="6064872" cy="60702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3000" b="1" i="0" dirty="0">
                <a:solidFill>
                  <a:srgbClr val="000000"/>
                </a:solidFill>
                <a:effectLst/>
                <a:latin typeface="Fira Sans" panose="020B0503050000020004" pitchFamily="34" charset="0"/>
              </a:rPr>
              <a:t>Class Activation Mapping (CAM)</a:t>
            </a:r>
            <a:r>
              <a:rPr lang="en-US" sz="3000" b="1" dirty="0">
                <a:latin typeface="Fira Sans" panose="020B0503050000020004" pitchFamily="34" charset="0"/>
              </a:rPr>
              <a:t> </a:t>
            </a:r>
            <a:endParaRPr sz="3000" b="1" dirty="0">
              <a:solidFill>
                <a:srgbClr val="00002A"/>
              </a:solidFill>
              <a:highlight>
                <a:srgbClr val="FFFFFF"/>
              </a:highlight>
              <a:latin typeface="Fira Sans" panose="020B0503050000020004" pitchFamily="34" charset="0"/>
              <a:ea typeface="Fira Sans Extra Condensed SemiBold"/>
              <a:cs typeface="Fira Sans Extra Condensed SemiBold"/>
              <a:sym typeface="Fira Sans Extra Condensed SemiBold"/>
            </a:endParaRPr>
          </a:p>
        </p:txBody>
      </p:sp>
      <p:sp>
        <p:nvSpPr>
          <p:cNvPr id="165" name="Google Shape;165;p13"/>
          <p:cNvSpPr txBox="1"/>
          <p:nvPr/>
        </p:nvSpPr>
        <p:spPr>
          <a:xfrm>
            <a:off x="4398396" y="618610"/>
            <a:ext cx="4571072" cy="453177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Class Activation Mapping (CAM) is a visualization technique used to understand how CNNs make classification decisions.</a:t>
            </a: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It provides insights into which parts of an image the model is focusing on when predicting a particular class.</a:t>
            </a: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CAM works by applying global average pooling (GAP) to the feature maps from the last convolutional layer of the CNN.</a:t>
            </a: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endParaRPr lang="vi-VN" sz="1800" b="0" i="0" dirty="0">
              <a:solidFill>
                <a:srgbClr val="1F1F1F"/>
              </a:solidFill>
              <a:effectLst/>
              <a:highlight>
                <a:srgbClr val="FFFFFF"/>
              </a:highlight>
              <a:latin typeface="Fira Sans" panose="020B0503050000020004" pitchFamily="34" charset="0"/>
            </a:endParaRPr>
          </a:p>
          <a:p>
            <a:pPr marL="285750" lvl="0" indent="-285750" algn="l" rtl="0">
              <a:spcBef>
                <a:spcPts val="0"/>
              </a:spcBef>
              <a:spcAft>
                <a:spcPts val="0"/>
              </a:spcAft>
              <a:buFont typeface="Arial" panose="020B0604020202020204" pitchFamily="34" charset="0"/>
              <a:buChar char="•"/>
            </a:pPr>
            <a:r>
              <a:rPr lang="en-US" sz="1800" b="0" i="0" dirty="0">
                <a:solidFill>
                  <a:srgbClr val="1F1F1F"/>
                </a:solidFill>
                <a:effectLst/>
                <a:highlight>
                  <a:srgbClr val="FFFFFF"/>
                </a:highlight>
                <a:latin typeface="Fira Sans" panose="020B0503050000020004" pitchFamily="34" charset="0"/>
              </a:rPr>
              <a:t>These feature maps represent the network's activation for different features in the image.</a:t>
            </a:r>
            <a:endParaRPr dirty="0">
              <a:latin typeface="Fira Sans" panose="020B0503050000020004" pitchFamily="34" charset="0"/>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329511" y="146477"/>
            <a:ext cx="8584923" cy="6070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800" b="1" i="0" dirty="0">
                <a:effectLst/>
                <a:highlight>
                  <a:srgbClr val="FFFFFF"/>
                </a:highlight>
                <a:latin typeface="Fira Sans" panose="020B0604020202020204" charset="0"/>
              </a:rPr>
              <a:t>Residual</a:t>
            </a:r>
            <a:r>
              <a:rPr lang="en-US" sz="3200" b="1" i="0" dirty="0">
                <a:effectLst/>
                <a:highlight>
                  <a:srgbClr val="FFFFFF"/>
                </a:highlight>
                <a:latin typeface="Fira Sans" panose="020B0604020202020204" charset="0"/>
              </a:rPr>
              <a:t> Block and Inverted Residual Block</a:t>
            </a:r>
          </a:p>
          <a:p>
            <a:pPr marL="0" lvl="0" indent="0" algn="ctr" rtl="0">
              <a:lnSpc>
                <a:spcPct val="100000"/>
              </a:lnSpc>
              <a:spcBef>
                <a:spcPts val="0"/>
              </a:spcBef>
              <a:spcAft>
                <a:spcPts val="0"/>
              </a:spcAft>
              <a:buNone/>
            </a:pPr>
            <a:endParaRPr sz="3600" b="1" dirty="0">
              <a:solidFill>
                <a:srgbClr val="00002A"/>
              </a:solidFill>
              <a:highlight>
                <a:srgbClr val="FFFFFF"/>
              </a:highlight>
              <a:latin typeface="Fira Sans" panose="020B0503050000020004" pitchFamily="34" charset="0"/>
              <a:ea typeface="Fira Sans Extra Condensed SemiBold"/>
              <a:cs typeface="Fira Sans Extra Condensed SemiBold"/>
              <a:sym typeface="Fira Sans Extra Condensed SemiBold"/>
            </a:endParaRPr>
          </a:p>
        </p:txBody>
      </p:sp>
      <p:sp>
        <p:nvSpPr>
          <p:cNvPr id="165" name="Google Shape;165;p13"/>
          <p:cNvSpPr txBox="1"/>
          <p:nvPr/>
        </p:nvSpPr>
        <p:spPr>
          <a:xfrm>
            <a:off x="4398396" y="625537"/>
            <a:ext cx="4571072" cy="453177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dirty="0">
              <a:latin typeface="Fira Sans" panose="020B0503050000020004" pitchFamily="34" charset="0"/>
              <a:ea typeface="Roboto"/>
              <a:cs typeface="Roboto"/>
              <a:sym typeface="Roboto"/>
            </a:endParaRPr>
          </a:p>
        </p:txBody>
      </p:sp>
      <p:pic>
        <p:nvPicPr>
          <p:cNvPr id="3" name="Picture 2">
            <a:extLst>
              <a:ext uri="{FF2B5EF4-FFF2-40B4-BE49-F238E27FC236}">
                <a16:creationId xmlns:a16="http://schemas.microsoft.com/office/drawing/2014/main" id="{90FB1F31-4C87-9407-47CF-E9DDA86F30BA}"/>
              </a:ext>
            </a:extLst>
          </p:cNvPr>
          <p:cNvPicPr>
            <a:picLocks noChangeAspect="1"/>
          </p:cNvPicPr>
          <p:nvPr/>
        </p:nvPicPr>
        <p:blipFill>
          <a:blip r:embed="rId3"/>
          <a:stretch>
            <a:fillRect/>
          </a:stretch>
        </p:blipFill>
        <p:spPr>
          <a:xfrm>
            <a:off x="3583798" y="1046793"/>
            <a:ext cx="5330636" cy="3801200"/>
          </a:xfrm>
          <a:prstGeom prst="rect">
            <a:avLst/>
          </a:prstGeom>
        </p:spPr>
      </p:pic>
      <p:pic>
        <p:nvPicPr>
          <p:cNvPr id="5" name="Picture 4">
            <a:extLst>
              <a:ext uri="{FF2B5EF4-FFF2-40B4-BE49-F238E27FC236}">
                <a16:creationId xmlns:a16="http://schemas.microsoft.com/office/drawing/2014/main" id="{6B0097A9-9ED7-3E47-3EEC-8531B6F81198}"/>
              </a:ext>
            </a:extLst>
          </p:cNvPr>
          <p:cNvPicPr>
            <a:picLocks noChangeAspect="1"/>
          </p:cNvPicPr>
          <p:nvPr/>
        </p:nvPicPr>
        <p:blipFill>
          <a:blip r:embed="rId4"/>
          <a:stretch>
            <a:fillRect/>
          </a:stretch>
        </p:blipFill>
        <p:spPr>
          <a:xfrm>
            <a:off x="446286" y="1051342"/>
            <a:ext cx="2730213" cy="1969825"/>
          </a:xfrm>
          <a:prstGeom prst="rect">
            <a:avLst/>
          </a:prstGeom>
        </p:spPr>
      </p:pic>
      <p:pic>
        <p:nvPicPr>
          <p:cNvPr id="7" name="Picture 6">
            <a:extLst>
              <a:ext uri="{FF2B5EF4-FFF2-40B4-BE49-F238E27FC236}">
                <a16:creationId xmlns:a16="http://schemas.microsoft.com/office/drawing/2014/main" id="{BAE142FB-368B-09E6-ADB3-48B3B15BE775}"/>
              </a:ext>
            </a:extLst>
          </p:cNvPr>
          <p:cNvPicPr>
            <a:picLocks noChangeAspect="1"/>
          </p:cNvPicPr>
          <p:nvPr/>
        </p:nvPicPr>
        <p:blipFill>
          <a:blip r:embed="rId5"/>
          <a:stretch>
            <a:fillRect/>
          </a:stretch>
        </p:blipFill>
        <p:spPr>
          <a:xfrm>
            <a:off x="577726" y="3145824"/>
            <a:ext cx="2686916" cy="1770667"/>
          </a:xfrm>
          <a:prstGeom prst="rect">
            <a:avLst/>
          </a:prstGeom>
        </p:spPr>
      </p:pic>
    </p:spTree>
    <p:extLst>
      <p:ext uri="{BB962C8B-B14F-4D97-AF65-F5344CB8AC3E}">
        <p14:creationId xmlns:p14="http://schemas.microsoft.com/office/powerpoint/2010/main" val="42913366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9" name="Google Shape;3929;p38"/>
          <p:cNvSpPr/>
          <p:nvPr/>
        </p:nvSpPr>
        <p:spPr>
          <a:xfrm>
            <a:off x="3976265" y="926844"/>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8"/>
          <p:cNvSpPr/>
          <p:nvPr/>
        </p:nvSpPr>
        <p:spPr>
          <a:xfrm>
            <a:off x="3987635" y="172977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8"/>
          <p:cNvSpPr/>
          <p:nvPr/>
        </p:nvSpPr>
        <p:spPr>
          <a:xfrm>
            <a:off x="3987635" y="172977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1</a:t>
            </a:r>
            <a:endParaRPr sz="2500" dirty="0">
              <a:solidFill>
                <a:srgbClr val="FFFFFF"/>
              </a:solidFill>
              <a:latin typeface="Fira Sans"/>
              <a:ea typeface="Fira Sans"/>
              <a:cs typeface="Fira Sans"/>
              <a:sym typeface="Fira Sans"/>
            </a:endParaRPr>
          </a:p>
        </p:txBody>
      </p:sp>
      <p:sp>
        <p:nvSpPr>
          <p:cNvPr id="3932" name="Google Shape;3932;p38"/>
          <p:cNvSpPr/>
          <p:nvPr/>
        </p:nvSpPr>
        <p:spPr>
          <a:xfrm>
            <a:off x="3976265" y="171735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8"/>
          <p:cNvSpPr/>
          <p:nvPr/>
        </p:nvSpPr>
        <p:spPr>
          <a:xfrm>
            <a:off x="3987635" y="2520282"/>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8"/>
          <p:cNvSpPr/>
          <p:nvPr/>
        </p:nvSpPr>
        <p:spPr>
          <a:xfrm>
            <a:off x="3987635" y="2519237"/>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2</a:t>
            </a:r>
            <a:endParaRPr sz="2500" dirty="0">
              <a:solidFill>
                <a:srgbClr val="FFFFFF"/>
              </a:solidFill>
              <a:latin typeface="Fira Sans"/>
              <a:ea typeface="Fira Sans"/>
              <a:cs typeface="Fira Sans"/>
              <a:sym typeface="Fira Sans"/>
            </a:endParaRPr>
          </a:p>
        </p:txBody>
      </p:sp>
      <p:sp>
        <p:nvSpPr>
          <p:cNvPr id="3935" name="Google Shape;3935;p38"/>
          <p:cNvSpPr/>
          <p:nvPr/>
        </p:nvSpPr>
        <p:spPr>
          <a:xfrm>
            <a:off x="3976265" y="2508912"/>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8"/>
          <p:cNvSpPr/>
          <p:nvPr/>
        </p:nvSpPr>
        <p:spPr>
          <a:xfrm>
            <a:off x="3987635" y="3310793"/>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7" name="Google Shape;3937;p38"/>
          <p:cNvSpPr/>
          <p:nvPr/>
        </p:nvSpPr>
        <p:spPr>
          <a:xfrm>
            <a:off x="3987635" y="3310793"/>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3</a:t>
            </a:r>
            <a:endParaRPr sz="2500" dirty="0">
              <a:solidFill>
                <a:srgbClr val="FFFFFF"/>
              </a:solidFill>
              <a:latin typeface="Fira Sans"/>
              <a:ea typeface="Fira Sans"/>
              <a:cs typeface="Fira Sans"/>
              <a:sym typeface="Fira Sans"/>
            </a:endParaRPr>
          </a:p>
        </p:txBody>
      </p:sp>
      <p:sp>
        <p:nvSpPr>
          <p:cNvPr id="3938" name="Google Shape;3938;p38"/>
          <p:cNvSpPr/>
          <p:nvPr/>
        </p:nvSpPr>
        <p:spPr>
          <a:xfrm>
            <a:off x="3976265" y="3299423"/>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8"/>
          <p:cNvSpPr/>
          <p:nvPr/>
        </p:nvSpPr>
        <p:spPr>
          <a:xfrm>
            <a:off x="3976265" y="4089934"/>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8"/>
          <p:cNvSpPr/>
          <p:nvPr/>
        </p:nvSpPr>
        <p:spPr>
          <a:xfrm>
            <a:off x="2878436" y="2514074"/>
            <a:ext cx="133500" cy="133500"/>
          </a:xfrm>
          <a:custGeom>
            <a:avLst/>
            <a:gdLst/>
            <a:ahLst/>
            <a:cxnLst/>
            <a:rect l="l" t="t" r="r" b="b"/>
            <a:pathLst>
              <a:path w="4086" h="4086" extrusionOk="0">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8"/>
          <p:cNvSpPr/>
          <p:nvPr/>
        </p:nvSpPr>
        <p:spPr>
          <a:xfrm>
            <a:off x="2878436" y="276447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8"/>
          <p:cNvSpPr/>
          <p:nvPr/>
        </p:nvSpPr>
        <p:spPr>
          <a:xfrm>
            <a:off x="2878436" y="3015924"/>
            <a:ext cx="133500" cy="133500"/>
          </a:xfrm>
          <a:custGeom>
            <a:avLst/>
            <a:gdLst/>
            <a:ahLst/>
            <a:cxnLst/>
            <a:rect l="l" t="t" r="r" b="b"/>
            <a:pathLst>
              <a:path w="4086" h="4086" extrusionOk="0">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8"/>
          <p:cNvSpPr/>
          <p:nvPr/>
        </p:nvSpPr>
        <p:spPr>
          <a:xfrm>
            <a:off x="2944663" y="2087796"/>
            <a:ext cx="942634" cy="499791"/>
          </a:xfrm>
          <a:custGeom>
            <a:avLst/>
            <a:gdLst/>
            <a:ahLst/>
            <a:cxnLst/>
            <a:rect l="l" t="t" r="r" b="b"/>
            <a:pathLst>
              <a:path w="28851" h="15297" extrusionOk="0">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8"/>
          <p:cNvSpPr/>
          <p:nvPr/>
        </p:nvSpPr>
        <p:spPr>
          <a:xfrm>
            <a:off x="2944663" y="3075911"/>
            <a:ext cx="942634" cy="499791"/>
          </a:xfrm>
          <a:custGeom>
            <a:avLst/>
            <a:gdLst/>
            <a:ahLst/>
            <a:cxnLst/>
            <a:rect l="l" t="t" r="r" b="b"/>
            <a:pathLst>
              <a:path w="28851" h="15297" extrusionOk="0">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8"/>
          <p:cNvSpPr/>
          <p:nvPr/>
        </p:nvSpPr>
        <p:spPr>
          <a:xfrm>
            <a:off x="2944663" y="2825509"/>
            <a:ext cx="939530" cy="12448"/>
          </a:xfrm>
          <a:custGeom>
            <a:avLst/>
            <a:gdLst/>
            <a:ahLst/>
            <a:cxnLst/>
            <a:rect l="l" t="t" r="r" b="b"/>
            <a:pathLst>
              <a:path w="28756" h="381" extrusionOk="0">
                <a:moveTo>
                  <a:pt x="0" y="1"/>
                </a:moveTo>
                <a:lnTo>
                  <a:pt x="0" y="381"/>
                </a:lnTo>
                <a:lnTo>
                  <a:pt x="28756" y="381"/>
                </a:lnTo>
                <a:lnTo>
                  <a:pt x="2875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2" name="Google Shape;3952;p38"/>
          <p:cNvGrpSpPr/>
          <p:nvPr/>
        </p:nvGrpSpPr>
        <p:grpSpPr>
          <a:xfrm>
            <a:off x="457208" y="1168980"/>
            <a:ext cx="2230878" cy="3186908"/>
            <a:chOff x="457208" y="1168980"/>
            <a:chExt cx="2230878" cy="3186908"/>
          </a:xfrm>
        </p:grpSpPr>
        <p:sp>
          <p:nvSpPr>
            <p:cNvPr id="3953" name="Google Shape;3953;p38"/>
            <p:cNvSpPr/>
            <p:nvPr/>
          </p:nvSpPr>
          <p:spPr>
            <a:xfrm>
              <a:off x="1574706" y="1500083"/>
              <a:ext cx="523577" cy="2196703"/>
            </a:xfrm>
            <a:custGeom>
              <a:avLst/>
              <a:gdLst/>
              <a:ahLst/>
              <a:cxnLst/>
              <a:rect l="l" t="t" r="r" b="b"/>
              <a:pathLst>
                <a:path w="16025" h="67234" extrusionOk="0">
                  <a:moveTo>
                    <a:pt x="16025" y="0"/>
                  </a:moveTo>
                  <a:lnTo>
                    <a:pt x="0" y="9279"/>
                  </a:lnTo>
                  <a:lnTo>
                    <a:pt x="0" y="67233"/>
                  </a:lnTo>
                  <a:lnTo>
                    <a:pt x="16025" y="57986"/>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8"/>
            <p:cNvSpPr/>
            <p:nvPr/>
          </p:nvSpPr>
          <p:spPr>
            <a:xfrm>
              <a:off x="1006661" y="1475252"/>
              <a:ext cx="568077" cy="2221534"/>
            </a:xfrm>
            <a:custGeom>
              <a:avLst/>
              <a:gdLst/>
              <a:ahLst/>
              <a:cxnLst/>
              <a:rect l="l" t="t" r="r" b="b"/>
              <a:pathLst>
                <a:path w="17387" h="67994" extrusionOk="0">
                  <a:moveTo>
                    <a:pt x="0" y="0"/>
                  </a:moveTo>
                  <a:lnTo>
                    <a:pt x="0" y="57954"/>
                  </a:lnTo>
                  <a:lnTo>
                    <a:pt x="17386" y="67993"/>
                  </a:lnTo>
                  <a:lnTo>
                    <a:pt x="17386"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8"/>
            <p:cNvSpPr/>
            <p:nvPr/>
          </p:nvSpPr>
          <p:spPr>
            <a:xfrm>
              <a:off x="1031493" y="1579151"/>
              <a:ext cx="519427" cy="2103129"/>
            </a:xfrm>
            <a:custGeom>
              <a:avLst/>
              <a:gdLst/>
              <a:ahLst/>
              <a:cxnLst/>
              <a:rect l="l" t="t" r="r" b="b"/>
              <a:pathLst>
                <a:path w="15898" h="64370" extrusionOk="0">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8"/>
            <p:cNvSpPr/>
            <p:nvPr/>
          </p:nvSpPr>
          <p:spPr>
            <a:xfrm>
              <a:off x="1047012" y="1606073"/>
              <a:ext cx="488389" cy="388182"/>
            </a:xfrm>
            <a:custGeom>
              <a:avLst/>
              <a:gdLst/>
              <a:ahLst/>
              <a:cxnLst/>
              <a:rect l="l" t="t" r="r" b="b"/>
              <a:pathLst>
                <a:path w="14948" h="11881" extrusionOk="0">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8"/>
            <p:cNvSpPr/>
            <p:nvPr/>
          </p:nvSpPr>
          <p:spPr>
            <a:xfrm>
              <a:off x="1071843" y="164286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8"/>
            <p:cNvSpPr/>
            <p:nvPr/>
          </p:nvSpPr>
          <p:spPr>
            <a:xfrm>
              <a:off x="1071843" y="1669752"/>
              <a:ext cx="163493" cy="102494"/>
            </a:xfrm>
            <a:custGeom>
              <a:avLst/>
              <a:gdLst/>
              <a:ahLst/>
              <a:cxnLst/>
              <a:rect l="l" t="t" r="r" b="b"/>
              <a:pathLst>
                <a:path w="5004" h="3137" extrusionOk="0">
                  <a:moveTo>
                    <a:pt x="0" y="1"/>
                  </a:moveTo>
                  <a:lnTo>
                    <a:pt x="0" y="223"/>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8"/>
            <p:cNvSpPr/>
            <p:nvPr/>
          </p:nvSpPr>
          <p:spPr>
            <a:xfrm>
              <a:off x="1071843" y="169562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8"/>
            <p:cNvSpPr/>
            <p:nvPr/>
          </p:nvSpPr>
          <p:spPr>
            <a:xfrm>
              <a:off x="1380173" y="1844452"/>
              <a:ext cx="21760" cy="28523"/>
            </a:xfrm>
            <a:custGeom>
              <a:avLst/>
              <a:gdLst/>
              <a:ahLst/>
              <a:cxnLst/>
              <a:rect l="l" t="t" r="r" b="b"/>
              <a:pathLst>
                <a:path w="666" h="873"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8"/>
            <p:cNvSpPr/>
            <p:nvPr/>
          </p:nvSpPr>
          <p:spPr>
            <a:xfrm>
              <a:off x="1427777" y="1872386"/>
              <a:ext cx="21760" cy="28327"/>
            </a:xfrm>
            <a:custGeom>
              <a:avLst/>
              <a:gdLst/>
              <a:ahLst/>
              <a:cxnLst/>
              <a:rect l="l" t="t" r="r" b="b"/>
              <a:pathLst>
                <a:path w="666" h="867" extrusionOk="0">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8"/>
            <p:cNvSpPr/>
            <p:nvPr/>
          </p:nvSpPr>
          <p:spPr>
            <a:xfrm>
              <a:off x="1476394" y="1900125"/>
              <a:ext cx="21760" cy="28523"/>
            </a:xfrm>
            <a:custGeom>
              <a:avLst/>
              <a:gdLst/>
              <a:ahLst/>
              <a:cxnLst/>
              <a:rect l="l" t="t" r="r" b="b"/>
              <a:pathLst>
                <a:path w="666" h="873"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8"/>
            <p:cNvSpPr/>
            <p:nvPr/>
          </p:nvSpPr>
          <p:spPr>
            <a:xfrm>
              <a:off x="1047012" y="174453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8"/>
            <p:cNvSpPr/>
            <p:nvPr/>
          </p:nvSpPr>
          <p:spPr>
            <a:xfrm>
              <a:off x="1071843" y="1781524"/>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8"/>
            <p:cNvSpPr/>
            <p:nvPr/>
          </p:nvSpPr>
          <p:spPr>
            <a:xfrm>
              <a:off x="1071843" y="1807368"/>
              <a:ext cx="163493" cy="102494"/>
            </a:xfrm>
            <a:custGeom>
              <a:avLst/>
              <a:gdLst/>
              <a:ahLst/>
              <a:cxnLst/>
              <a:rect l="l" t="t" r="r" b="b"/>
              <a:pathLst>
                <a:path w="5004" h="3137"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8"/>
            <p:cNvSpPr/>
            <p:nvPr/>
          </p:nvSpPr>
          <p:spPr>
            <a:xfrm>
              <a:off x="1071843" y="1834290"/>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8"/>
            <p:cNvSpPr/>
            <p:nvPr/>
          </p:nvSpPr>
          <p:spPr>
            <a:xfrm>
              <a:off x="1380173" y="198308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8"/>
            <p:cNvSpPr/>
            <p:nvPr/>
          </p:nvSpPr>
          <p:spPr>
            <a:xfrm>
              <a:off x="1427777" y="201085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8"/>
            <p:cNvSpPr/>
            <p:nvPr/>
          </p:nvSpPr>
          <p:spPr>
            <a:xfrm>
              <a:off x="1475381" y="2038526"/>
              <a:ext cx="23818" cy="28098"/>
            </a:xfrm>
            <a:custGeom>
              <a:avLst/>
              <a:gdLst/>
              <a:ahLst/>
              <a:cxnLst/>
              <a:rect l="l" t="t" r="r" b="b"/>
              <a:pathLst>
                <a:path w="729" h="860" extrusionOk="0">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8"/>
            <p:cNvSpPr/>
            <p:nvPr/>
          </p:nvSpPr>
          <p:spPr>
            <a:xfrm>
              <a:off x="1047012" y="1883168"/>
              <a:ext cx="488389" cy="387529"/>
            </a:xfrm>
            <a:custGeom>
              <a:avLst/>
              <a:gdLst/>
              <a:ahLst/>
              <a:cxnLst/>
              <a:rect l="l" t="t" r="r" b="b"/>
              <a:pathLst>
                <a:path w="14948" h="11861" extrusionOk="0">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8"/>
            <p:cNvSpPr/>
            <p:nvPr/>
          </p:nvSpPr>
          <p:spPr>
            <a:xfrm>
              <a:off x="1071843" y="1920154"/>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8"/>
            <p:cNvSpPr/>
            <p:nvPr/>
          </p:nvSpPr>
          <p:spPr>
            <a:xfrm>
              <a:off x="1071843" y="1946030"/>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8"/>
            <p:cNvSpPr/>
            <p:nvPr/>
          </p:nvSpPr>
          <p:spPr>
            <a:xfrm>
              <a:off x="1071843" y="1972920"/>
              <a:ext cx="163493" cy="102494"/>
            </a:xfrm>
            <a:custGeom>
              <a:avLst/>
              <a:gdLst/>
              <a:ahLst/>
              <a:cxnLst/>
              <a:rect l="l" t="t" r="r" b="b"/>
              <a:pathLst>
                <a:path w="5004" h="3137"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8"/>
            <p:cNvSpPr/>
            <p:nvPr/>
          </p:nvSpPr>
          <p:spPr>
            <a:xfrm>
              <a:off x="1379128" y="2121384"/>
              <a:ext cx="23851" cy="28098"/>
            </a:xfrm>
            <a:custGeom>
              <a:avLst/>
              <a:gdLst/>
              <a:ahLst/>
              <a:cxnLst/>
              <a:rect l="l" t="t" r="r" b="b"/>
              <a:pathLst>
                <a:path w="730" h="860" extrusionOk="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8"/>
            <p:cNvSpPr/>
            <p:nvPr/>
          </p:nvSpPr>
          <p:spPr>
            <a:xfrm>
              <a:off x="1427777" y="2149057"/>
              <a:ext cx="21760" cy="28556"/>
            </a:xfrm>
            <a:custGeom>
              <a:avLst/>
              <a:gdLst/>
              <a:ahLst/>
              <a:cxnLst/>
              <a:rect l="l" t="t" r="r" b="b"/>
              <a:pathLst>
                <a:path w="666" h="874" extrusionOk="0">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8"/>
            <p:cNvSpPr/>
            <p:nvPr/>
          </p:nvSpPr>
          <p:spPr>
            <a:xfrm>
              <a:off x="1475381" y="2176764"/>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8"/>
            <p:cNvSpPr/>
            <p:nvPr/>
          </p:nvSpPr>
          <p:spPr>
            <a:xfrm>
              <a:off x="1047012" y="2021373"/>
              <a:ext cx="488389" cy="387953"/>
            </a:xfrm>
            <a:custGeom>
              <a:avLst/>
              <a:gdLst/>
              <a:ahLst/>
              <a:cxnLst/>
              <a:rect l="l" t="t" r="r" b="b"/>
              <a:pathLst>
                <a:path w="14948" h="11874" extrusionOk="0">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8"/>
            <p:cNvSpPr/>
            <p:nvPr/>
          </p:nvSpPr>
          <p:spPr>
            <a:xfrm>
              <a:off x="1071843" y="205777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8"/>
            <p:cNvSpPr/>
            <p:nvPr/>
          </p:nvSpPr>
          <p:spPr>
            <a:xfrm>
              <a:off x="1071843" y="2084692"/>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8"/>
            <p:cNvSpPr/>
            <p:nvPr/>
          </p:nvSpPr>
          <p:spPr>
            <a:xfrm>
              <a:off x="1071843" y="2110536"/>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8"/>
            <p:cNvSpPr/>
            <p:nvPr/>
          </p:nvSpPr>
          <p:spPr>
            <a:xfrm>
              <a:off x="1379128" y="225955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8"/>
            <p:cNvSpPr/>
            <p:nvPr/>
          </p:nvSpPr>
          <p:spPr>
            <a:xfrm>
              <a:off x="1426732" y="2287458"/>
              <a:ext cx="23851" cy="28523"/>
            </a:xfrm>
            <a:custGeom>
              <a:avLst/>
              <a:gdLst/>
              <a:ahLst/>
              <a:cxnLst/>
              <a:rect l="l" t="t" r="r" b="b"/>
              <a:pathLst>
                <a:path w="730" h="873" extrusionOk="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8"/>
            <p:cNvSpPr/>
            <p:nvPr/>
          </p:nvSpPr>
          <p:spPr>
            <a:xfrm>
              <a:off x="1475381" y="2314870"/>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8"/>
            <p:cNvSpPr/>
            <p:nvPr/>
          </p:nvSpPr>
          <p:spPr>
            <a:xfrm>
              <a:off x="1047012" y="2159610"/>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8"/>
            <p:cNvSpPr/>
            <p:nvPr/>
          </p:nvSpPr>
          <p:spPr>
            <a:xfrm>
              <a:off x="1071843" y="219643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8"/>
            <p:cNvSpPr/>
            <p:nvPr/>
          </p:nvSpPr>
          <p:spPr>
            <a:xfrm>
              <a:off x="1071843" y="2223322"/>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8"/>
            <p:cNvSpPr/>
            <p:nvPr/>
          </p:nvSpPr>
          <p:spPr>
            <a:xfrm>
              <a:off x="1071843" y="2249198"/>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8"/>
            <p:cNvSpPr/>
            <p:nvPr/>
          </p:nvSpPr>
          <p:spPr>
            <a:xfrm>
              <a:off x="1380173" y="239802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8"/>
            <p:cNvSpPr/>
            <p:nvPr/>
          </p:nvSpPr>
          <p:spPr>
            <a:xfrm>
              <a:off x="1427777" y="2425957"/>
              <a:ext cx="21760" cy="28327"/>
            </a:xfrm>
            <a:custGeom>
              <a:avLst/>
              <a:gdLst/>
              <a:ahLst/>
              <a:cxnLst/>
              <a:rect l="l" t="t" r="r" b="b"/>
              <a:pathLst>
                <a:path w="666" h="867" extrusionOk="0">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8"/>
            <p:cNvSpPr/>
            <p:nvPr/>
          </p:nvSpPr>
          <p:spPr>
            <a:xfrm>
              <a:off x="1476394" y="2453696"/>
              <a:ext cx="21760" cy="28490"/>
            </a:xfrm>
            <a:custGeom>
              <a:avLst/>
              <a:gdLst/>
              <a:ahLst/>
              <a:cxnLst/>
              <a:rect l="l" t="t" r="r" b="b"/>
              <a:pathLst>
                <a:path w="666" h="872"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8"/>
            <p:cNvSpPr/>
            <p:nvPr/>
          </p:nvSpPr>
          <p:spPr>
            <a:xfrm>
              <a:off x="1047012" y="229810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8"/>
            <p:cNvSpPr/>
            <p:nvPr/>
          </p:nvSpPr>
          <p:spPr>
            <a:xfrm>
              <a:off x="1071843" y="2335062"/>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8"/>
            <p:cNvSpPr/>
            <p:nvPr/>
          </p:nvSpPr>
          <p:spPr>
            <a:xfrm>
              <a:off x="1071843" y="236093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8"/>
            <p:cNvSpPr/>
            <p:nvPr/>
          </p:nvSpPr>
          <p:spPr>
            <a:xfrm>
              <a:off x="1071843" y="2387861"/>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8"/>
            <p:cNvSpPr/>
            <p:nvPr/>
          </p:nvSpPr>
          <p:spPr>
            <a:xfrm>
              <a:off x="1380173" y="253665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8"/>
            <p:cNvSpPr/>
            <p:nvPr/>
          </p:nvSpPr>
          <p:spPr>
            <a:xfrm>
              <a:off x="1427777" y="256442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8"/>
            <p:cNvSpPr/>
            <p:nvPr/>
          </p:nvSpPr>
          <p:spPr>
            <a:xfrm>
              <a:off x="1475381" y="259209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8"/>
            <p:cNvSpPr/>
            <p:nvPr/>
          </p:nvSpPr>
          <p:spPr>
            <a:xfrm>
              <a:off x="1047012" y="2436739"/>
              <a:ext cx="488389" cy="387529"/>
            </a:xfrm>
            <a:custGeom>
              <a:avLst/>
              <a:gdLst/>
              <a:ahLst/>
              <a:cxnLst/>
              <a:rect l="l" t="t" r="r" b="b"/>
              <a:pathLst>
                <a:path w="14948" h="11861"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8"/>
            <p:cNvSpPr/>
            <p:nvPr/>
          </p:nvSpPr>
          <p:spPr>
            <a:xfrm>
              <a:off x="1071843" y="2473724"/>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8"/>
            <p:cNvSpPr/>
            <p:nvPr/>
          </p:nvSpPr>
          <p:spPr>
            <a:xfrm>
              <a:off x="1071843" y="2499600"/>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8"/>
            <p:cNvSpPr/>
            <p:nvPr/>
          </p:nvSpPr>
          <p:spPr>
            <a:xfrm>
              <a:off x="1071843" y="2526490"/>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8"/>
            <p:cNvSpPr/>
            <p:nvPr/>
          </p:nvSpPr>
          <p:spPr>
            <a:xfrm>
              <a:off x="1379128" y="267495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8"/>
            <p:cNvSpPr/>
            <p:nvPr/>
          </p:nvSpPr>
          <p:spPr>
            <a:xfrm>
              <a:off x="1427777" y="2702595"/>
              <a:ext cx="21760" cy="28131"/>
            </a:xfrm>
            <a:custGeom>
              <a:avLst/>
              <a:gdLst/>
              <a:ahLst/>
              <a:cxnLst/>
              <a:rect l="l" t="t" r="r" b="b"/>
              <a:pathLst>
                <a:path w="666" h="861" extrusionOk="0">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8"/>
            <p:cNvSpPr/>
            <p:nvPr/>
          </p:nvSpPr>
          <p:spPr>
            <a:xfrm>
              <a:off x="1475381" y="273033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8"/>
            <p:cNvSpPr/>
            <p:nvPr/>
          </p:nvSpPr>
          <p:spPr>
            <a:xfrm>
              <a:off x="1047012" y="2574943"/>
              <a:ext cx="488389" cy="387953"/>
            </a:xfrm>
            <a:custGeom>
              <a:avLst/>
              <a:gdLst/>
              <a:ahLst/>
              <a:cxnLst/>
              <a:rect l="l" t="t" r="r" b="b"/>
              <a:pathLst>
                <a:path w="14948" h="11874" extrusionOk="0">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8"/>
            <p:cNvSpPr/>
            <p:nvPr/>
          </p:nvSpPr>
          <p:spPr>
            <a:xfrm>
              <a:off x="1071843" y="261134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8"/>
            <p:cNvSpPr/>
            <p:nvPr/>
          </p:nvSpPr>
          <p:spPr>
            <a:xfrm>
              <a:off x="1071843" y="2638230"/>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8"/>
            <p:cNvSpPr/>
            <p:nvPr/>
          </p:nvSpPr>
          <p:spPr>
            <a:xfrm>
              <a:off x="1071843" y="2664107"/>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8"/>
            <p:cNvSpPr/>
            <p:nvPr/>
          </p:nvSpPr>
          <p:spPr>
            <a:xfrm>
              <a:off x="1379128" y="281312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8"/>
            <p:cNvSpPr/>
            <p:nvPr/>
          </p:nvSpPr>
          <p:spPr>
            <a:xfrm>
              <a:off x="1426732" y="2841028"/>
              <a:ext cx="23851" cy="28523"/>
            </a:xfrm>
            <a:custGeom>
              <a:avLst/>
              <a:gdLst/>
              <a:ahLst/>
              <a:cxnLst/>
              <a:rect l="l" t="t" r="r" b="b"/>
              <a:pathLst>
                <a:path w="730" h="873" extrusionOk="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8"/>
            <p:cNvSpPr/>
            <p:nvPr/>
          </p:nvSpPr>
          <p:spPr>
            <a:xfrm>
              <a:off x="1475381" y="286844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8"/>
            <p:cNvSpPr/>
            <p:nvPr/>
          </p:nvSpPr>
          <p:spPr>
            <a:xfrm>
              <a:off x="1047012" y="2713181"/>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8"/>
            <p:cNvSpPr/>
            <p:nvPr/>
          </p:nvSpPr>
          <p:spPr>
            <a:xfrm>
              <a:off x="1071843" y="2750003"/>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8"/>
            <p:cNvSpPr/>
            <p:nvPr/>
          </p:nvSpPr>
          <p:spPr>
            <a:xfrm>
              <a:off x="1071843" y="2776892"/>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8"/>
            <p:cNvSpPr/>
            <p:nvPr/>
          </p:nvSpPr>
          <p:spPr>
            <a:xfrm>
              <a:off x="1071843" y="2802769"/>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8"/>
            <p:cNvSpPr/>
            <p:nvPr/>
          </p:nvSpPr>
          <p:spPr>
            <a:xfrm>
              <a:off x="1380173" y="295159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8"/>
            <p:cNvSpPr/>
            <p:nvPr/>
          </p:nvSpPr>
          <p:spPr>
            <a:xfrm>
              <a:off x="1427777" y="2979527"/>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8"/>
            <p:cNvSpPr/>
            <p:nvPr/>
          </p:nvSpPr>
          <p:spPr>
            <a:xfrm>
              <a:off x="1476394" y="3007266"/>
              <a:ext cx="21760" cy="28490"/>
            </a:xfrm>
            <a:custGeom>
              <a:avLst/>
              <a:gdLst/>
              <a:ahLst/>
              <a:cxnLst/>
              <a:rect l="l" t="t" r="r" b="b"/>
              <a:pathLst>
                <a:path w="666" h="872" extrusionOk="0">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8"/>
            <p:cNvSpPr/>
            <p:nvPr/>
          </p:nvSpPr>
          <p:spPr>
            <a:xfrm>
              <a:off x="1047012" y="2851647"/>
              <a:ext cx="488389" cy="387986"/>
            </a:xfrm>
            <a:custGeom>
              <a:avLst/>
              <a:gdLst/>
              <a:ahLst/>
              <a:cxnLst/>
              <a:rect l="l" t="t" r="r" b="b"/>
              <a:pathLst>
                <a:path w="14948" h="11875" extrusionOk="0">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8"/>
            <p:cNvSpPr/>
            <p:nvPr/>
          </p:nvSpPr>
          <p:spPr>
            <a:xfrm>
              <a:off x="1071843" y="2888632"/>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8"/>
            <p:cNvSpPr/>
            <p:nvPr/>
          </p:nvSpPr>
          <p:spPr>
            <a:xfrm>
              <a:off x="1071843" y="2914509"/>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8"/>
            <p:cNvSpPr/>
            <p:nvPr/>
          </p:nvSpPr>
          <p:spPr>
            <a:xfrm>
              <a:off x="1071843" y="2941398"/>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8"/>
            <p:cNvSpPr/>
            <p:nvPr/>
          </p:nvSpPr>
          <p:spPr>
            <a:xfrm>
              <a:off x="1379128" y="3089862"/>
              <a:ext cx="23851" cy="28523"/>
            </a:xfrm>
            <a:custGeom>
              <a:avLst/>
              <a:gdLst/>
              <a:ahLst/>
              <a:cxnLst/>
              <a:rect l="l" t="t" r="r" b="b"/>
              <a:pathLst>
                <a:path w="730" h="873" extrusionOk="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8"/>
            <p:cNvSpPr/>
            <p:nvPr/>
          </p:nvSpPr>
          <p:spPr>
            <a:xfrm>
              <a:off x="1427777" y="3117993"/>
              <a:ext cx="21760" cy="28098"/>
            </a:xfrm>
            <a:custGeom>
              <a:avLst/>
              <a:gdLst/>
              <a:ahLst/>
              <a:cxnLst/>
              <a:rect l="l" t="t" r="r" b="b"/>
              <a:pathLst>
                <a:path w="666" h="860" extrusionOk="0">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8"/>
            <p:cNvSpPr/>
            <p:nvPr/>
          </p:nvSpPr>
          <p:spPr>
            <a:xfrm>
              <a:off x="1475381" y="314566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8"/>
            <p:cNvSpPr/>
            <p:nvPr/>
          </p:nvSpPr>
          <p:spPr>
            <a:xfrm>
              <a:off x="1047012" y="2990309"/>
              <a:ext cx="488389" cy="387496"/>
            </a:xfrm>
            <a:custGeom>
              <a:avLst/>
              <a:gdLst/>
              <a:ahLst/>
              <a:cxnLst/>
              <a:rect l="l" t="t" r="r" b="b"/>
              <a:pathLst>
                <a:path w="14948" h="11860"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8"/>
            <p:cNvSpPr/>
            <p:nvPr/>
          </p:nvSpPr>
          <p:spPr>
            <a:xfrm>
              <a:off x="1071843" y="3027294"/>
              <a:ext cx="163493" cy="102461"/>
            </a:xfrm>
            <a:custGeom>
              <a:avLst/>
              <a:gdLst/>
              <a:ahLst/>
              <a:cxnLst/>
              <a:rect l="l" t="t" r="r" b="b"/>
              <a:pathLst>
                <a:path w="5004" h="3136" extrusionOk="0">
                  <a:moveTo>
                    <a:pt x="0" y="0"/>
                  </a:moveTo>
                  <a:lnTo>
                    <a:pt x="0" y="222"/>
                  </a:lnTo>
                  <a:lnTo>
                    <a:pt x="5004" y="3136"/>
                  </a:lnTo>
                  <a:lnTo>
                    <a:pt x="5004"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8"/>
            <p:cNvSpPr/>
            <p:nvPr/>
          </p:nvSpPr>
          <p:spPr>
            <a:xfrm>
              <a:off x="1071843" y="3053171"/>
              <a:ext cx="163493" cy="102461"/>
            </a:xfrm>
            <a:custGeom>
              <a:avLst/>
              <a:gdLst/>
              <a:ahLst/>
              <a:cxnLst/>
              <a:rect l="l" t="t" r="r" b="b"/>
              <a:pathLst>
                <a:path w="5004" h="3136" extrusionOk="0">
                  <a:moveTo>
                    <a:pt x="0" y="0"/>
                  </a:moveTo>
                  <a:lnTo>
                    <a:pt x="0" y="253"/>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8"/>
            <p:cNvSpPr/>
            <p:nvPr/>
          </p:nvSpPr>
          <p:spPr>
            <a:xfrm>
              <a:off x="1071843" y="3080060"/>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8"/>
            <p:cNvSpPr/>
            <p:nvPr/>
          </p:nvSpPr>
          <p:spPr>
            <a:xfrm>
              <a:off x="1379128" y="322852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8"/>
            <p:cNvSpPr/>
            <p:nvPr/>
          </p:nvSpPr>
          <p:spPr>
            <a:xfrm>
              <a:off x="1427777" y="3256165"/>
              <a:ext cx="21760" cy="28588"/>
            </a:xfrm>
            <a:custGeom>
              <a:avLst/>
              <a:gdLst/>
              <a:ahLst/>
              <a:cxnLst/>
              <a:rect l="l" t="t" r="r" b="b"/>
              <a:pathLst>
                <a:path w="666" h="875" extrusionOk="0">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8"/>
            <p:cNvSpPr/>
            <p:nvPr/>
          </p:nvSpPr>
          <p:spPr>
            <a:xfrm>
              <a:off x="1475381" y="328390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8"/>
            <p:cNvSpPr/>
            <p:nvPr/>
          </p:nvSpPr>
          <p:spPr>
            <a:xfrm>
              <a:off x="1047012" y="3128513"/>
              <a:ext cx="488389" cy="387790"/>
            </a:xfrm>
            <a:custGeom>
              <a:avLst/>
              <a:gdLst/>
              <a:ahLst/>
              <a:cxnLst/>
              <a:rect l="l" t="t" r="r" b="b"/>
              <a:pathLst>
                <a:path w="14948" h="11869" extrusionOk="0">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8"/>
            <p:cNvSpPr/>
            <p:nvPr/>
          </p:nvSpPr>
          <p:spPr>
            <a:xfrm>
              <a:off x="1071843" y="3164911"/>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8"/>
            <p:cNvSpPr/>
            <p:nvPr/>
          </p:nvSpPr>
          <p:spPr>
            <a:xfrm>
              <a:off x="1071843" y="3191800"/>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8"/>
            <p:cNvSpPr/>
            <p:nvPr/>
          </p:nvSpPr>
          <p:spPr>
            <a:xfrm>
              <a:off x="1071843" y="3217677"/>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8"/>
            <p:cNvSpPr/>
            <p:nvPr/>
          </p:nvSpPr>
          <p:spPr>
            <a:xfrm>
              <a:off x="1379128" y="3366663"/>
              <a:ext cx="23851" cy="28523"/>
            </a:xfrm>
            <a:custGeom>
              <a:avLst/>
              <a:gdLst/>
              <a:ahLst/>
              <a:cxnLst/>
              <a:rect l="l" t="t" r="r" b="b"/>
              <a:pathLst>
                <a:path w="730" h="873" extrusionOk="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8"/>
            <p:cNvSpPr/>
            <p:nvPr/>
          </p:nvSpPr>
          <p:spPr>
            <a:xfrm>
              <a:off x="1427777" y="3394435"/>
              <a:ext cx="21760" cy="28490"/>
            </a:xfrm>
            <a:custGeom>
              <a:avLst/>
              <a:gdLst/>
              <a:ahLst/>
              <a:cxnLst/>
              <a:rect l="l" t="t" r="r" b="b"/>
              <a:pathLst>
                <a:path w="666" h="872" extrusionOk="0">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8"/>
            <p:cNvSpPr/>
            <p:nvPr/>
          </p:nvSpPr>
          <p:spPr>
            <a:xfrm>
              <a:off x="1476394" y="3422370"/>
              <a:ext cx="21760" cy="28327"/>
            </a:xfrm>
            <a:custGeom>
              <a:avLst/>
              <a:gdLst/>
              <a:ahLst/>
              <a:cxnLst/>
              <a:rect l="l" t="t" r="r" b="b"/>
              <a:pathLst>
                <a:path w="666" h="867" extrusionOk="0">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8"/>
            <p:cNvSpPr/>
            <p:nvPr/>
          </p:nvSpPr>
          <p:spPr>
            <a:xfrm>
              <a:off x="1602641" y="1602969"/>
              <a:ext cx="473915" cy="2077252"/>
            </a:xfrm>
            <a:custGeom>
              <a:avLst/>
              <a:gdLst/>
              <a:ahLst/>
              <a:cxnLst/>
              <a:rect l="l" t="t" r="r" b="b"/>
              <a:pathLst>
                <a:path w="14505" h="63578" extrusionOk="0">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8"/>
            <p:cNvSpPr/>
            <p:nvPr/>
          </p:nvSpPr>
          <p:spPr>
            <a:xfrm>
              <a:off x="1618160" y="1629859"/>
              <a:ext cx="442876" cy="361293"/>
            </a:xfrm>
            <a:custGeom>
              <a:avLst/>
              <a:gdLst/>
              <a:ahLst/>
              <a:cxnLst/>
              <a:rect l="l" t="t" r="r" b="b"/>
              <a:pathLst>
                <a:path w="13555" h="11058" extrusionOk="0">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8"/>
            <p:cNvSpPr/>
            <p:nvPr/>
          </p:nvSpPr>
          <p:spPr>
            <a:xfrm>
              <a:off x="1618160" y="176832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8"/>
            <p:cNvSpPr/>
            <p:nvPr/>
          </p:nvSpPr>
          <p:spPr>
            <a:xfrm>
              <a:off x="1618160" y="190698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8"/>
            <p:cNvSpPr/>
            <p:nvPr/>
          </p:nvSpPr>
          <p:spPr>
            <a:xfrm>
              <a:off x="1618160" y="204515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8"/>
            <p:cNvSpPr/>
            <p:nvPr/>
          </p:nvSpPr>
          <p:spPr>
            <a:xfrm>
              <a:off x="1618160" y="2183429"/>
              <a:ext cx="442876" cy="361293"/>
            </a:xfrm>
            <a:custGeom>
              <a:avLst/>
              <a:gdLst/>
              <a:ahLst/>
              <a:cxnLst/>
              <a:rect l="l" t="t" r="r" b="b"/>
              <a:pathLst>
                <a:path w="13555" h="11058" extrusionOk="0">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8"/>
            <p:cNvSpPr/>
            <p:nvPr/>
          </p:nvSpPr>
          <p:spPr>
            <a:xfrm>
              <a:off x="1618160" y="232189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8"/>
            <p:cNvSpPr/>
            <p:nvPr/>
          </p:nvSpPr>
          <p:spPr>
            <a:xfrm>
              <a:off x="1618160" y="246055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8"/>
            <p:cNvSpPr/>
            <p:nvPr/>
          </p:nvSpPr>
          <p:spPr>
            <a:xfrm>
              <a:off x="1618160" y="259872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8"/>
            <p:cNvSpPr/>
            <p:nvPr/>
          </p:nvSpPr>
          <p:spPr>
            <a:xfrm>
              <a:off x="1618160" y="2736999"/>
              <a:ext cx="442876" cy="361260"/>
            </a:xfrm>
            <a:custGeom>
              <a:avLst/>
              <a:gdLst/>
              <a:ahLst/>
              <a:cxnLst/>
              <a:rect l="l" t="t" r="r" b="b"/>
              <a:pathLst>
                <a:path w="13555" h="11057" extrusionOk="0">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8"/>
            <p:cNvSpPr/>
            <p:nvPr/>
          </p:nvSpPr>
          <p:spPr>
            <a:xfrm>
              <a:off x="1618160" y="2875465"/>
              <a:ext cx="442876" cy="361064"/>
            </a:xfrm>
            <a:custGeom>
              <a:avLst/>
              <a:gdLst/>
              <a:ahLst/>
              <a:cxnLst/>
              <a:rect l="l" t="t" r="r" b="b"/>
              <a:pathLst>
                <a:path w="13555" h="11051" extrusionOk="0">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8"/>
            <p:cNvSpPr/>
            <p:nvPr/>
          </p:nvSpPr>
          <p:spPr>
            <a:xfrm>
              <a:off x="1618160" y="3014127"/>
              <a:ext cx="442876" cy="360574"/>
            </a:xfrm>
            <a:custGeom>
              <a:avLst/>
              <a:gdLst/>
              <a:ahLst/>
              <a:cxnLst/>
              <a:rect l="l" t="t" r="r" b="b"/>
              <a:pathLst>
                <a:path w="13555" h="11036" extrusionOk="0">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8"/>
            <p:cNvSpPr/>
            <p:nvPr/>
          </p:nvSpPr>
          <p:spPr>
            <a:xfrm>
              <a:off x="1618160" y="315229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8"/>
            <p:cNvSpPr/>
            <p:nvPr/>
          </p:nvSpPr>
          <p:spPr>
            <a:xfrm>
              <a:off x="1006661" y="1168980"/>
              <a:ext cx="1091621" cy="634304"/>
            </a:xfrm>
            <a:custGeom>
              <a:avLst/>
              <a:gdLst/>
              <a:ahLst/>
              <a:cxnLst/>
              <a:rect l="l" t="t" r="r" b="b"/>
              <a:pathLst>
                <a:path w="33411" h="19414" extrusionOk="0">
                  <a:moveTo>
                    <a:pt x="16183" y="0"/>
                  </a:moveTo>
                  <a:lnTo>
                    <a:pt x="0" y="9374"/>
                  </a:lnTo>
                  <a:lnTo>
                    <a:pt x="17386" y="19413"/>
                  </a:lnTo>
                  <a:lnTo>
                    <a:pt x="33411" y="10134"/>
                  </a:lnTo>
                  <a:lnTo>
                    <a:pt x="1618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8"/>
            <p:cNvSpPr/>
            <p:nvPr/>
          </p:nvSpPr>
          <p:spPr>
            <a:xfrm>
              <a:off x="1180479" y="1290032"/>
              <a:ext cx="533934" cy="430460"/>
            </a:xfrm>
            <a:custGeom>
              <a:avLst/>
              <a:gdLst/>
              <a:ahLst/>
              <a:cxnLst/>
              <a:rect l="l" t="t" r="r" b="b"/>
              <a:pathLst>
                <a:path w="16342" h="13175" extrusionOk="0">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8"/>
            <p:cNvSpPr/>
            <p:nvPr/>
          </p:nvSpPr>
          <p:spPr>
            <a:xfrm>
              <a:off x="1180479" y="1440064"/>
              <a:ext cx="74526" cy="65214"/>
            </a:xfrm>
            <a:custGeom>
              <a:avLst/>
              <a:gdLst/>
              <a:ahLst/>
              <a:cxnLst/>
              <a:rect l="l" t="t" r="r" b="b"/>
              <a:pathLst>
                <a:path w="2281" h="1996" extrusionOk="0">
                  <a:moveTo>
                    <a:pt x="0" y="0"/>
                  </a:moveTo>
                  <a:lnTo>
                    <a:pt x="0" y="1330"/>
                  </a:lnTo>
                  <a:lnTo>
                    <a:pt x="2091" y="1995"/>
                  </a:lnTo>
                  <a:lnTo>
                    <a:pt x="2281" y="855"/>
                  </a:lnTo>
                  <a:lnTo>
                    <a:pt x="1711" y="6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8"/>
            <p:cNvSpPr/>
            <p:nvPr/>
          </p:nvSpPr>
          <p:spPr>
            <a:xfrm>
              <a:off x="1589179" y="1405921"/>
              <a:ext cx="335285" cy="314571"/>
            </a:xfrm>
            <a:custGeom>
              <a:avLst/>
              <a:gdLst/>
              <a:ahLst/>
              <a:cxnLst/>
              <a:rect l="l" t="t" r="r" b="b"/>
              <a:pathLst>
                <a:path w="10262" h="9628" extrusionOk="0">
                  <a:moveTo>
                    <a:pt x="3833" y="0"/>
                  </a:moveTo>
                  <a:lnTo>
                    <a:pt x="1" y="8298"/>
                  </a:lnTo>
                  <a:lnTo>
                    <a:pt x="1" y="9628"/>
                  </a:lnTo>
                  <a:lnTo>
                    <a:pt x="10262" y="3737"/>
                  </a:lnTo>
                  <a:lnTo>
                    <a:pt x="8678" y="2819"/>
                  </a:lnTo>
                  <a:lnTo>
                    <a:pt x="3833"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8"/>
            <p:cNvSpPr/>
            <p:nvPr/>
          </p:nvSpPr>
          <p:spPr>
            <a:xfrm>
              <a:off x="1763030" y="1482473"/>
              <a:ext cx="161435" cy="110760"/>
            </a:xfrm>
            <a:custGeom>
              <a:avLst/>
              <a:gdLst/>
              <a:ahLst/>
              <a:cxnLst/>
              <a:rect l="l" t="t" r="r" b="b"/>
              <a:pathLst>
                <a:path w="4941" h="3390" extrusionOk="0">
                  <a:moveTo>
                    <a:pt x="1204" y="1"/>
                  </a:moveTo>
                  <a:lnTo>
                    <a:pt x="0" y="3389"/>
                  </a:lnTo>
                  <a:lnTo>
                    <a:pt x="4941" y="1394"/>
                  </a:lnTo>
                  <a:lnTo>
                    <a:pt x="4941" y="64"/>
                  </a:lnTo>
                  <a:lnTo>
                    <a:pt x="1204"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8"/>
            <p:cNvSpPr/>
            <p:nvPr/>
          </p:nvSpPr>
          <p:spPr>
            <a:xfrm>
              <a:off x="1180479" y="1247590"/>
              <a:ext cx="743985" cy="429447"/>
            </a:xfrm>
            <a:custGeom>
              <a:avLst/>
              <a:gdLst/>
              <a:ahLst/>
              <a:cxnLst/>
              <a:rect l="l" t="t" r="r" b="b"/>
              <a:pathLst>
                <a:path w="22771" h="13144" extrusionOk="0">
                  <a:moveTo>
                    <a:pt x="10230" y="1"/>
                  </a:moveTo>
                  <a:lnTo>
                    <a:pt x="0" y="5891"/>
                  </a:lnTo>
                  <a:lnTo>
                    <a:pt x="12510" y="13144"/>
                  </a:lnTo>
                  <a:lnTo>
                    <a:pt x="22771" y="7253"/>
                  </a:lnTo>
                  <a:lnTo>
                    <a:pt x="1023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8"/>
            <p:cNvSpPr/>
            <p:nvPr/>
          </p:nvSpPr>
          <p:spPr>
            <a:xfrm>
              <a:off x="1370862" y="1355998"/>
              <a:ext cx="182149" cy="56164"/>
            </a:xfrm>
            <a:custGeom>
              <a:avLst/>
              <a:gdLst/>
              <a:ahLst/>
              <a:cxnLst/>
              <a:rect l="l" t="t" r="r" b="b"/>
              <a:pathLst>
                <a:path w="5575" h="1719" extrusionOk="0">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8"/>
            <p:cNvSpPr/>
            <p:nvPr/>
          </p:nvSpPr>
          <p:spPr>
            <a:xfrm>
              <a:off x="1372920" y="1366322"/>
              <a:ext cx="176987" cy="92398"/>
            </a:xfrm>
            <a:custGeom>
              <a:avLst/>
              <a:gdLst/>
              <a:ahLst/>
              <a:cxnLst/>
              <a:rect l="l" t="t" r="r" b="b"/>
              <a:pathLst>
                <a:path w="5417" h="2828" extrusionOk="0">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8"/>
            <p:cNvSpPr/>
            <p:nvPr/>
          </p:nvSpPr>
          <p:spPr>
            <a:xfrm>
              <a:off x="1307739" y="1415233"/>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8"/>
            <p:cNvSpPr/>
            <p:nvPr/>
          </p:nvSpPr>
          <p:spPr>
            <a:xfrm>
              <a:off x="1284998" y="1428661"/>
              <a:ext cx="142811" cy="81779"/>
            </a:xfrm>
            <a:custGeom>
              <a:avLst/>
              <a:gdLst/>
              <a:ahLst/>
              <a:cxnLst/>
              <a:rect l="l" t="t" r="r" b="b"/>
              <a:pathLst>
                <a:path w="4371" h="2503" extrusionOk="0">
                  <a:moveTo>
                    <a:pt x="380" y="1"/>
                  </a:moveTo>
                  <a:lnTo>
                    <a:pt x="0" y="223"/>
                  </a:lnTo>
                  <a:lnTo>
                    <a:pt x="3990" y="2503"/>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8"/>
            <p:cNvSpPr/>
            <p:nvPr/>
          </p:nvSpPr>
          <p:spPr>
            <a:xfrm>
              <a:off x="1262226" y="1442122"/>
              <a:ext cx="142811" cy="81779"/>
            </a:xfrm>
            <a:custGeom>
              <a:avLst/>
              <a:gdLst/>
              <a:ahLst/>
              <a:cxnLst/>
              <a:rect l="l" t="t" r="r" b="b"/>
              <a:pathLst>
                <a:path w="4371" h="2503" extrusionOk="0">
                  <a:moveTo>
                    <a:pt x="380" y="1"/>
                  </a:moveTo>
                  <a:lnTo>
                    <a:pt x="0" y="222"/>
                  </a:lnTo>
                  <a:lnTo>
                    <a:pt x="3991" y="2503"/>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8"/>
            <p:cNvSpPr/>
            <p:nvPr/>
          </p:nvSpPr>
          <p:spPr>
            <a:xfrm>
              <a:off x="1516745" y="1290032"/>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8"/>
            <p:cNvSpPr/>
            <p:nvPr/>
          </p:nvSpPr>
          <p:spPr>
            <a:xfrm>
              <a:off x="1494004" y="1303493"/>
              <a:ext cx="141766" cy="81747"/>
            </a:xfrm>
            <a:custGeom>
              <a:avLst/>
              <a:gdLst/>
              <a:ahLst/>
              <a:cxnLst/>
              <a:rect l="l" t="t" r="r" b="b"/>
              <a:pathLst>
                <a:path w="4339" h="2502" extrusionOk="0">
                  <a:moveTo>
                    <a:pt x="349" y="0"/>
                  </a:moveTo>
                  <a:lnTo>
                    <a:pt x="0" y="222"/>
                  </a:lnTo>
                  <a:lnTo>
                    <a:pt x="3990"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8"/>
            <p:cNvSpPr/>
            <p:nvPr/>
          </p:nvSpPr>
          <p:spPr>
            <a:xfrm>
              <a:off x="1471232" y="1316921"/>
              <a:ext cx="141799" cy="81779"/>
            </a:xfrm>
            <a:custGeom>
              <a:avLst/>
              <a:gdLst/>
              <a:ahLst/>
              <a:cxnLst/>
              <a:rect l="l" t="t" r="r" b="b"/>
              <a:pathLst>
                <a:path w="4340" h="2503" extrusionOk="0">
                  <a:moveTo>
                    <a:pt x="349" y="1"/>
                  </a:moveTo>
                  <a:lnTo>
                    <a:pt x="0"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8"/>
            <p:cNvSpPr/>
            <p:nvPr/>
          </p:nvSpPr>
          <p:spPr>
            <a:xfrm>
              <a:off x="1558141" y="1464634"/>
              <a:ext cx="183195" cy="56164"/>
            </a:xfrm>
            <a:custGeom>
              <a:avLst/>
              <a:gdLst/>
              <a:ahLst/>
              <a:cxnLst/>
              <a:rect l="l" t="t" r="r" b="b"/>
              <a:pathLst>
                <a:path w="5607" h="1719" extrusionOk="0">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8"/>
            <p:cNvSpPr/>
            <p:nvPr/>
          </p:nvSpPr>
          <p:spPr>
            <a:xfrm>
              <a:off x="1561244" y="1474991"/>
              <a:ext cx="176987" cy="91581"/>
            </a:xfrm>
            <a:custGeom>
              <a:avLst/>
              <a:gdLst/>
              <a:ahLst/>
              <a:cxnLst/>
              <a:rect l="l" t="t" r="r" b="b"/>
              <a:pathLst>
                <a:path w="5417" h="2803" extrusionOk="0">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8"/>
            <p:cNvSpPr/>
            <p:nvPr/>
          </p:nvSpPr>
          <p:spPr>
            <a:xfrm>
              <a:off x="1496063" y="1523869"/>
              <a:ext cx="141799" cy="82825"/>
            </a:xfrm>
            <a:custGeom>
              <a:avLst/>
              <a:gdLst/>
              <a:ahLst/>
              <a:cxnLst/>
              <a:rect l="l" t="t" r="r" b="b"/>
              <a:pathLst>
                <a:path w="4340" h="2535" extrusionOk="0">
                  <a:moveTo>
                    <a:pt x="381" y="1"/>
                  </a:moveTo>
                  <a:lnTo>
                    <a:pt x="1" y="222"/>
                  </a:lnTo>
                  <a:lnTo>
                    <a:pt x="3991" y="2534"/>
                  </a:lnTo>
                  <a:lnTo>
                    <a:pt x="4339" y="2312"/>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8"/>
            <p:cNvSpPr/>
            <p:nvPr/>
          </p:nvSpPr>
          <p:spPr>
            <a:xfrm>
              <a:off x="1473290" y="1537330"/>
              <a:ext cx="141799" cy="81779"/>
            </a:xfrm>
            <a:custGeom>
              <a:avLst/>
              <a:gdLst/>
              <a:ahLst/>
              <a:cxnLst/>
              <a:rect l="l" t="t" r="r" b="b"/>
              <a:pathLst>
                <a:path w="4340" h="2503" extrusionOk="0">
                  <a:moveTo>
                    <a:pt x="349" y="0"/>
                  </a:moveTo>
                  <a:lnTo>
                    <a:pt x="1"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8"/>
            <p:cNvSpPr/>
            <p:nvPr/>
          </p:nvSpPr>
          <p:spPr>
            <a:xfrm>
              <a:off x="1450550" y="1550758"/>
              <a:ext cx="141766" cy="81779"/>
            </a:xfrm>
            <a:custGeom>
              <a:avLst/>
              <a:gdLst/>
              <a:ahLst/>
              <a:cxnLst/>
              <a:rect l="l" t="t" r="r" b="b"/>
              <a:pathLst>
                <a:path w="4339" h="2503" extrusionOk="0">
                  <a:moveTo>
                    <a:pt x="348" y="1"/>
                  </a:moveTo>
                  <a:lnTo>
                    <a:pt x="0" y="191"/>
                  </a:lnTo>
                  <a:lnTo>
                    <a:pt x="3990" y="2503"/>
                  </a:lnTo>
                  <a:lnTo>
                    <a:pt x="4339" y="2281"/>
                  </a:lnTo>
                  <a:lnTo>
                    <a:pt x="348"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8"/>
            <p:cNvSpPr/>
            <p:nvPr/>
          </p:nvSpPr>
          <p:spPr>
            <a:xfrm>
              <a:off x="1704056" y="1398668"/>
              <a:ext cx="142811" cy="81779"/>
            </a:xfrm>
            <a:custGeom>
              <a:avLst/>
              <a:gdLst/>
              <a:ahLst/>
              <a:cxnLst/>
              <a:rect l="l" t="t" r="r" b="b"/>
              <a:pathLst>
                <a:path w="4371" h="2503" extrusionOk="0">
                  <a:moveTo>
                    <a:pt x="380" y="1"/>
                  </a:moveTo>
                  <a:lnTo>
                    <a:pt x="0" y="222"/>
                  </a:lnTo>
                  <a:lnTo>
                    <a:pt x="3990" y="2502"/>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8"/>
            <p:cNvSpPr/>
            <p:nvPr/>
          </p:nvSpPr>
          <p:spPr>
            <a:xfrm>
              <a:off x="1681283" y="1412129"/>
              <a:ext cx="142811" cy="81779"/>
            </a:xfrm>
            <a:custGeom>
              <a:avLst/>
              <a:gdLst/>
              <a:ahLst/>
              <a:cxnLst/>
              <a:rect l="l" t="t" r="r" b="b"/>
              <a:pathLst>
                <a:path w="4371" h="2503" extrusionOk="0">
                  <a:moveTo>
                    <a:pt x="380" y="0"/>
                  </a:moveTo>
                  <a:lnTo>
                    <a:pt x="0" y="190"/>
                  </a:lnTo>
                  <a:lnTo>
                    <a:pt x="3991" y="2502"/>
                  </a:lnTo>
                  <a:lnTo>
                    <a:pt x="4371" y="2280"/>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8"/>
            <p:cNvSpPr/>
            <p:nvPr/>
          </p:nvSpPr>
          <p:spPr>
            <a:xfrm>
              <a:off x="1658511" y="1424545"/>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8"/>
            <p:cNvSpPr/>
            <p:nvPr/>
          </p:nvSpPr>
          <p:spPr>
            <a:xfrm>
              <a:off x="2164477" y="1840498"/>
              <a:ext cx="523609" cy="2196703"/>
            </a:xfrm>
            <a:custGeom>
              <a:avLst/>
              <a:gdLst/>
              <a:ahLst/>
              <a:cxnLst/>
              <a:rect l="l" t="t" r="r" b="b"/>
              <a:pathLst>
                <a:path w="16026" h="67234" extrusionOk="0">
                  <a:moveTo>
                    <a:pt x="16025" y="0"/>
                  </a:moveTo>
                  <a:lnTo>
                    <a:pt x="1" y="9279"/>
                  </a:lnTo>
                  <a:lnTo>
                    <a:pt x="1"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8"/>
            <p:cNvSpPr/>
            <p:nvPr/>
          </p:nvSpPr>
          <p:spPr>
            <a:xfrm>
              <a:off x="1596433" y="1815667"/>
              <a:ext cx="568077" cy="2221534"/>
            </a:xfrm>
            <a:custGeom>
              <a:avLst/>
              <a:gdLst/>
              <a:ahLst/>
              <a:cxnLst/>
              <a:rect l="l" t="t" r="r" b="b"/>
              <a:pathLst>
                <a:path w="17387" h="67994" extrusionOk="0">
                  <a:moveTo>
                    <a:pt x="0" y="0"/>
                  </a:moveTo>
                  <a:lnTo>
                    <a:pt x="0" y="57954"/>
                  </a:lnTo>
                  <a:lnTo>
                    <a:pt x="17387" y="67993"/>
                  </a:lnTo>
                  <a:lnTo>
                    <a:pt x="17387"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8"/>
            <p:cNvSpPr/>
            <p:nvPr/>
          </p:nvSpPr>
          <p:spPr>
            <a:xfrm>
              <a:off x="1621264" y="1920023"/>
              <a:ext cx="518415" cy="2102671"/>
            </a:xfrm>
            <a:custGeom>
              <a:avLst/>
              <a:gdLst/>
              <a:ahLst/>
              <a:cxnLst/>
              <a:rect l="l" t="t" r="r" b="b"/>
              <a:pathLst>
                <a:path w="15867" h="64356" extrusionOk="0">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8"/>
            <p:cNvSpPr/>
            <p:nvPr/>
          </p:nvSpPr>
          <p:spPr>
            <a:xfrm>
              <a:off x="1636783" y="1946488"/>
              <a:ext cx="487376" cy="387790"/>
            </a:xfrm>
            <a:custGeom>
              <a:avLst/>
              <a:gdLst/>
              <a:ahLst/>
              <a:cxnLst/>
              <a:rect l="l" t="t" r="r" b="b"/>
              <a:pathLst>
                <a:path w="14917" h="11869" extrusionOk="0">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8"/>
            <p:cNvSpPr/>
            <p:nvPr/>
          </p:nvSpPr>
          <p:spPr>
            <a:xfrm>
              <a:off x="1660569" y="1983277"/>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8"/>
            <p:cNvSpPr/>
            <p:nvPr/>
          </p:nvSpPr>
          <p:spPr>
            <a:xfrm>
              <a:off x="1660569" y="2010166"/>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8"/>
            <p:cNvSpPr/>
            <p:nvPr/>
          </p:nvSpPr>
          <p:spPr>
            <a:xfrm>
              <a:off x="1660569" y="203604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8"/>
            <p:cNvSpPr/>
            <p:nvPr/>
          </p:nvSpPr>
          <p:spPr>
            <a:xfrm>
              <a:off x="1968932" y="2184866"/>
              <a:ext cx="22773" cy="28327"/>
            </a:xfrm>
            <a:custGeom>
              <a:avLst/>
              <a:gdLst/>
              <a:ahLst/>
              <a:cxnLst/>
              <a:rect l="l" t="t" r="r" b="b"/>
              <a:pathLst>
                <a:path w="697" h="867" extrusionOk="0">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8"/>
            <p:cNvSpPr/>
            <p:nvPr/>
          </p:nvSpPr>
          <p:spPr>
            <a:xfrm>
              <a:off x="2016536" y="2212442"/>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8"/>
            <p:cNvSpPr/>
            <p:nvPr/>
          </p:nvSpPr>
          <p:spPr>
            <a:xfrm>
              <a:off x="2064107" y="224037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8"/>
            <p:cNvSpPr/>
            <p:nvPr/>
          </p:nvSpPr>
          <p:spPr>
            <a:xfrm>
              <a:off x="1636783" y="2084954"/>
              <a:ext cx="487376" cy="387496"/>
            </a:xfrm>
            <a:custGeom>
              <a:avLst/>
              <a:gdLst/>
              <a:ahLst/>
              <a:cxnLst/>
              <a:rect l="l" t="t" r="r" b="b"/>
              <a:pathLst>
                <a:path w="14917" h="11860" extrusionOk="0">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8"/>
            <p:cNvSpPr/>
            <p:nvPr/>
          </p:nvSpPr>
          <p:spPr>
            <a:xfrm>
              <a:off x="1660569" y="2121939"/>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8"/>
            <p:cNvSpPr/>
            <p:nvPr/>
          </p:nvSpPr>
          <p:spPr>
            <a:xfrm>
              <a:off x="1660569" y="2147783"/>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8"/>
            <p:cNvSpPr/>
            <p:nvPr/>
          </p:nvSpPr>
          <p:spPr>
            <a:xfrm>
              <a:off x="1660569" y="21747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8"/>
            <p:cNvSpPr/>
            <p:nvPr/>
          </p:nvSpPr>
          <p:spPr>
            <a:xfrm>
              <a:off x="1967886" y="2323169"/>
              <a:ext cx="23818" cy="28490"/>
            </a:xfrm>
            <a:custGeom>
              <a:avLst/>
              <a:gdLst/>
              <a:ahLst/>
              <a:cxnLst/>
              <a:rect l="l" t="t" r="r" b="b"/>
              <a:pathLst>
                <a:path w="729" h="872" extrusionOk="0">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8"/>
            <p:cNvSpPr/>
            <p:nvPr/>
          </p:nvSpPr>
          <p:spPr>
            <a:xfrm>
              <a:off x="2017549" y="2351267"/>
              <a:ext cx="21760" cy="28131"/>
            </a:xfrm>
            <a:custGeom>
              <a:avLst/>
              <a:gdLst/>
              <a:ahLst/>
              <a:cxnLst/>
              <a:rect l="l" t="t" r="r" b="b"/>
              <a:pathLst>
                <a:path w="666" h="861" extrusionOk="0">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8"/>
            <p:cNvSpPr/>
            <p:nvPr/>
          </p:nvSpPr>
          <p:spPr>
            <a:xfrm>
              <a:off x="2064107" y="237851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8"/>
            <p:cNvSpPr/>
            <p:nvPr/>
          </p:nvSpPr>
          <p:spPr>
            <a:xfrm>
              <a:off x="1636783" y="2223583"/>
              <a:ext cx="487376" cy="387529"/>
            </a:xfrm>
            <a:custGeom>
              <a:avLst/>
              <a:gdLst/>
              <a:ahLst/>
              <a:cxnLst/>
              <a:rect l="l" t="t" r="r" b="b"/>
              <a:pathLst>
                <a:path w="14917" h="11861" extrusionOk="0">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8"/>
            <p:cNvSpPr/>
            <p:nvPr/>
          </p:nvSpPr>
          <p:spPr>
            <a:xfrm>
              <a:off x="1660569" y="2260568"/>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8"/>
            <p:cNvSpPr/>
            <p:nvPr/>
          </p:nvSpPr>
          <p:spPr>
            <a:xfrm>
              <a:off x="1660569" y="228644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8"/>
            <p:cNvSpPr/>
            <p:nvPr/>
          </p:nvSpPr>
          <p:spPr>
            <a:xfrm>
              <a:off x="1660569" y="231333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8"/>
            <p:cNvSpPr/>
            <p:nvPr/>
          </p:nvSpPr>
          <p:spPr>
            <a:xfrm>
              <a:off x="1967886" y="2461798"/>
              <a:ext cx="23818" cy="28000"/>
            </a:xfrm>
            <a:custGeom>
              <a:avLst/>
              <a:gdLst/>
              <a:ahLst/>
              <a:cxnLst/>
              <a:rect l="l" t="t" r="r" b="b"/>
              <a:pathLst>
                <a:path w="729" h="857" extrusionOk="0">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8"/>
            <p:cNvSpPr/>
            <p:nvPr/>
          </p:nvSpPr>
          <p:spPr>
            <a:xfrm>
              <a:off x="2016536" y="2489243"/>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8"/>
            <p:cNvSpPr/>
            <p:nvPr/>
          </p:nvSpPr>
          <p:spPr>
            <a:xfrm>
              <a:off x="2064107" y="2517178"/>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8"/>
            <p:cNvSpPr/>
            <p:nvPr/>
          </p:nvSpPr>
          <p:spPr>
            <a:xfrm>
              <a:off x="1636783" y="2361788"/>
              <a:ext cx="487376" cy="387790"/>
            </a:xfrm>
            <a:custGeom>
              <a:avLst/>
              <a:gdLst/>
              <a:ahLst/>
              <a:cxnLst/>
              <a:rect l="l" t="t" r="r" b="b"/>
              <a:pathLst>
                <a:path w="14917" h="11869" extrusionOk="0">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8"/>
            <p:cNvSpPr/>
            <p:nvPr/>
          </p:nvSpPr>
          <p:spPr>
            <a:xfrm>
              <a:off x="1660569" y="239818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8"/>
            <p:cNvSpPr/>
            <p:nvPr/>
          </p:nvSpPr>
          <p:spPr>
            <a:xfrm>
              <a:off x="1660569" y="2425107"/>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8"/>
            <p:cNvSpPr/>
            <p:nvPr/>
          </p:nvSpPr>
          <p:spPr>
            <a:xfrm>
              <a:off x="1660569" y="24509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8"/>
            <p:cNvSpPr/>
            <p:nvPr/>
          </p:nvSpPr>
          <p:spPr>
            <a:xfrm>
              <a:off x="1968932" y="2600166"/>
              <a:ext cx="22773" cy="28131"/>
            </a:xfrm>
            <a:custGeom>
              <a:avLst/>
              <a:gdLst/>
              <a:ahLst/>
              <a:cxnLst/>
              <a:rect l="l" t="t" r="r" b="b"/>
              <a:pathLst>
                <a:path w="697" h="861" extrusionOk="0">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8"/>
            <p:cNvSpPr/>
            <p:nvPr/>
          </p:nvSpPr>
          <p:spPr>
            <a:xfrm>
              <a:off x="2016536" y="2627873"/>
              <a:ext cx="23818" cy="28523"/>
            </a:xfrm>
            <a:custGeom>
              <a:avLst/>
              <a:gdLst/>
              <a:ahLst/>
              <a:cxnLst/>
              <a:rect l="l" t="t" r="r" b="b"/>
              <a:pathLst>
                <a:path w="729" h="873" extrusionOk="0">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8"/>
            <p:cNvSpPr/>
            <p:nvPr/>
          </p:nvSpPr>
          <p:spPr>
            <a:xfrm>
              <a:off x="2065152" y="2655644"/>
              <a:ext cx="21760" cy="28327"/>
            </a:xfrm>
            <a:custGeom>
              <a:avLst/>
              <a:gdLst/>
              <a:ahLst/>
              <a:cxnLst/>
              <a:rect l="l" t="t" r="r" b="b"/>
              <a:pathLst>
                <a:path w="666" h="867" extrusionOk="0">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8"/>
            <p:cNvSpPr/>
            <p:nvPr/>
          </p:nvSpPr>
          <p:spPr>
            <a:xfrm>
              <a:off x="1636783" y="2500025"/>
              <a:ext cx="487376" cy="387790"/>
            </a:xfrm>
            <a:custGeom>
              <a:avLst/>
              <a:gdLst/>
              <a:ahLst/>
              <a:cxnLst/>
              <a:rect l="l" t="t" r="r" b="b"/>
              <a:pathLst>
                <a:path w="14917" h="11869" extrusionOk="0">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8"/>
            <p:cNvSpPr/>
            <p:nvPr/>
          </p:nvSpPr>
          <p:spPr>
            <a:xfrm>
              <a:off x="1660569" y="2536847"/>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8"/>
            <p:cNvSpPr/>
            <p:nvPr/>
          </p:nvSpPr>
          <p:spPr>
            <a:xfrm>
              <a:off x="1660569" y="2563737"/>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8"/>
            <p:cNvSpPr/>
            <p:nvPr/>
          </p:nvSpPr>
          <p:spPr>
            <a:xfrm>
              <a:off x="1660569" y="258961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8"/>
            <p:cNvSpPr/>
            <p:nvPr/>
          </p:nvSpPr>
          <p:spPr>
            <a:xfrm>
              <a:off x="1967886" y="2738077"/>
              <a:ext cx="23818" cy="28523"/>
            </a:xfrm>
            <a:custGeom>
              <a:avLst/>
              <a:gdLst/>
              <a:ahLst/>
              <a:cxnLst/>
              <a:rect l="l" t="t" r="r" b="b"/>
              <a:pathLst>
                <a:path w="729" h="873"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8"/>
            <p:cNvSpPr/>
            <p:nvPr/>
          </p:nvSpPr>
          <p:spPr>
            <a:xfrm>
              <a:off x="2017549" y="2766371"/>
              <a:ext cx="21760" cy="28327"/>
            </a:xfrm>
            <a:custGeom>
              <a:avLst/>
              <a:gdLst/>
              <a:ahLst/>
              <a:cxnLst/>
              <a:rect l="l" t="t" r="r" b="b"/>
              <a:pathLst>
                <a:path w="666" h="867" extrusionOk="0">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8"/>
            <p:cNvSpPr/>
            <p:nvPr/>
          </p:nvSpPr>
          <p:spPr>
            <a:xfrm>
              <a:off x="2064107" y="279394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8"/>
            <p:cNvSpPr/>
            <p:nvPr/>
          </p:nvSpPr>
          <p:spPr>
            <a:xfrm>
              <a:off x="1636783" y="2638524"/>
              <a:ext cx="487376" cy="387496"/>
            </a:xfrm>
            <a:custGeom>
              <a:avLst/>
              <a:gdLst/>
              <a:ahLst/>
              <a:cxnLst/>
              <a:rect l="l" t="t" r="r" b="b"/>
              <a:pathLst>
                <a:path w="14917" h="11860" extrusionOk="0">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8"/>
            <p:cNvSpPr/>
            <p:nvPr/>
          </p:nvSpPr>
          <p:spPr>
            <a:xfrm>
              <a:off x="1660569" y="267547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8"/>
            <p:cNvSpPr/>
            <p:nvPr/>
          </p:nvSpPr>
          <p:spPr>
            <a:xfrm>
              <a:off x="1660569" y="270135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8"/>
            <p:cNvSpPr/>
            <p:nvPr/>
          </p:nvSpPr>
          <p:spPr>
            <a:xfrm>
              <a:off x="1660569" y="272827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8"/>
            <p:cNvSpPr/>
            <p:nvPr/>
          </p:nvSpPr>
          <p:spPr>
            <a:xfrm>
              <a:off x="1967886" y="2876739"/>
              <a:ext cx="23818" cy="28490"/>
            </a:xfrm>
            <a:custGeom>
              <a:avLst/>
              <a:gdLst/>
              <a:ahLst/>
              <a:cxnLst/>
              <a:rect l="l" t="t" r="r" b="b"/>
              <a:pathLst>
                <a:path w="729" h="872" extrusionOk="0">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8"/>
            <p:cNvSpPr/>
            <p:nvPr/>
          </p:nvSpPr>
          <p:spPr>
            <a:xfrm>
              <a:off x="2017549" y="2904837"/>
              <a:ext cx="21760" cy="28098"/>
            </a:xfrm>
            <a:custGeom>
              <a:avLst/>
              <a:gdLst/>
              <a:ahLst/>
              <a:cxnLst/>
              <a:rect l="l" t="t" r="r" b="b"/>
              <a:pathLst>
                <a:path w="666" h="860" extrusionOk="0">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8"/>
            <p:cNvSpPr/>
            <p:nvPr/>
          </p:nvSpPr>
          <p:spPr>
            <a:xfrm>
              <a:off x="2064107" y="293208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8"/>
            <p:cNvSpPr/>
            <p:nvPr/>
          </p:nvSpPr>
          <p:spPr>
            <a:xfrm>
              <a:off x="1636783" y="2776696"/>
              <a:ext cx="487376" cy="387986"/>
            </a:xfrm>
            <a:custGeom>
              <a:avLst/>
              <a:gdLst/>
              <a:ahLst/>
              <a:cxnLst/>
              <a:rect l="l" t="t" r="r" b="b"/>
              <a:pathLst>
                <a:path w="14917" h="11875"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8"/>
            <p:cNvSpPr/>
            <p:nvPr/>
          </p:nvSpPr>
          <p:spPr>
            <a:xfrm>
              <a:off x="1660569" y="2814139"/>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8"/>
            <p:cNvSpPr/>
            <p:nvPr/>
          </p:nvSpPr>
          <p:spPr>
            <a:xfrm>
              <a:off x="1660569" y="284001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8"/>
            <p:cNvSpPr/>
            <p:nvPr/>
          </p:nvSpPr>
          <p:spPr>
            <a:xfrm>
              <a:off x="1660569" y="2866905"/>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8"/>
            <p:cNvSpPr/>
            <p:nvPr/>
          </p:nvSpPr>
          <p:spPr>
            <a:xfrm>
              <a:off x="1967886" y="3015303"/>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8"/>
            <p:cNvSpPr/>
            <p:nvPr/>
          </p:nvSpPr>
          <p:spPr>
            <a:xfrm>
              <a:off x="2016536" y="3042813"/>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8"/>
            <p:cNvSpPr/>
            <p:nvPr/>
          </p:nvSpPr>
          <p:spPr>
            <a:xfrm>
              <a:off x="2065152" y="3070585"/>
              <a:ext cx="21760" cy="28490"/>
            </a:xfrm>
            <a:custGeom>
              <a:avLst/>
              <a:gdLst/>
              <a:ahLst/>
              <a:cxnLst/>
              <a:rect l="l" t="t" r="r" b="b"/>
              <a:pathLst>
                <a:path w="666" h="872" extrusionOk="0">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8"/>
            <p:cNvSpPr/>
            <p:nvPr/>
          </p:nvSpPr>
          <p:spPr>
            <a:xfrm>
              <a:off x="1636783" y="2915325"/>
              <a:ext cx="487376" cy="387823"/>
            </a:xfrm>
            <a:custGeom>
              <a:avLst/>
              <a:gdLst/>
              <a:ahLst/>
              <a:cxnLst/>
              <a:rect l="l" t="t" r="r" b="b"/>
              <a:pathLst>
                <a:path w="14917" h="11870" extrusionOk="0">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8"/>
            <p:cNvSpPr/>
            <p:nvPr/>
          </p:nvSpPr>
          <p:spPr>
            <a:xfrm>
              <a:off x="1660569" y="295175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8"/>
            <p:cNvSpPr/>
            <p:nvPr/>
          </p:nvSpPr>
          <p:spPr>
            <a:xfrm>
              <a:off x="1660569" y="297864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8"/>
            <p:cNvSpPr/>
            <p:nvPr/>
          </p:nvSpPr>
          <p:spPr>
            <a:xfrm>
              <a:off x="1660569" y="300452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8"/>
            <p:cNvSpPr/>
            <p:nvPr/>
          </p:nvSpPr>
          <p:spPr>
            <a:xfrm>
              <a:off x="1968932" y="3153737"/>
              <a:ext cx="22773" cy="28131"/>
            </a:xfrm>
            <a:custGeom>
              <a:avLst/>
              <a:gdLst/>
              <a:ahLst/>
              <a:cxnLst/>
              <a:rect l="l" t="t" r="r" b="b"/>
              <a:pathLst>
                <a:path w="697" h="861" extrusionOk="0">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8"/>
            <p:cNvSpPr/>
            <p:nvPr/>
          </p:nvSpPr>
          <p:spPr>
            <a:xfrm>
              <a:off x="2016536" y="3181443"/>
              <a:ext cx="23818" cy="28523"/>
            </a:xfrm>
            <a:custGeom>
              <a:avLst/>
              <a:gdLst/>
              <a:ahLst/>
              <a:cxnLst/>
              <a:rect l="l" t="t" r="r" b="b"/>
              <a:pathLst>
                <a:path w="729" h="873" extrusionOk="0">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38"/>
            <p:cNvSpPr/>
            <p:nvPr/>
          </p:nvSpPr>
          <p:spPr>
            <a:xfrm>
              <a:off x="2065152" y="3209051"/>
              <a:ext cx="21760" cy="28490"/>
            </a:xfrm>
            <a:custGeom>
              <a:avLst/>
              <a:gdLst/>
              <a:ahLst/>
              <a:cxnLst/>
              <a:rect l="l" t="t" r="r" b="b"/>
              <a:pathLst>
                <a:path w="666" h="872" extrusionOk="0">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8"/>
            <p:cNvSpPr/>
            <p:nvPr/>
          </p:nvSpPr>
          <p:spPr>
            <a:xfrm>
              <a:off x="1636783" y="3053595"/>
              <a:ext cx="487376" cy="387790"/>
            </a:xfrm>
            <a:custGeom>
              <a:avLst/>
              <a:gdLst/>
              <a:ahLst/>
              <a:cxnLst/>
              <a:rect l="l" t="t" r="r" b="b"/>
              <a:pathLst>
                <a:path w="14917" h="11869" extrusionOk="0">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8"/>
            <p:cNvSpPr/>
            <p:nvPr/>
          </p:nvSpPr>
          <p:spPr>
            <a:xfrm>
              <a:off x="1660569" y="3090417"/>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8"/>
            <p:cNvSpPr/>
            <p:nvPr/>
          </p:nvSpPr>
          <p:spPr>
            <a:xfrm>
              <a:off x="1660569" y="3117307"/>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8"/>
            <p:cNvSpPr/>
            <p:nvPr/>
          </p:nvSpPr>
          <p:spPr>
            <a:xfrm>
              <a:off x="1660569" y="314318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8"/>
            <p:cNvSpPr/>
            <p:nvPr/>
          </p:nvSpPr>
          <p:spPr>
            <a:xfrm>
              <a:off x="1967886" y="3291647"/>
              <a:ext cx="23818" cy="28490"/>
            </a:xfrm>
            <a:custGeom>
              <a:avLst/>
              <a:gdLst/>
              <a:ahLst/>
              <a:cxnLst/>
              <a:rect l="l" t="t" r="r" b="b"/>
              <a:pathLst>
                <a:path w="729" h="872"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8"/>
            <p:cNvSpPr/>
            <p:nvPr/>
          </p:nvSpPr>
          <p:spPr>
            <a:xfrm>
              <a:off x="2017549" y="3319746"/>
              <a:ext cx="21760" cy="28490"/>
            </a:xfrm>
            <a:custGeom>
              <a:avLst/>
              <a:gdLst/>
              <a:ahLst/>
              <a:cxnLst/>
              <a:rect l="l" t="t" r="r" b="b"/>
              <a:pathLst>
                <a:path w="666" h="872" extrusionOk="0">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8"/>
            <p:cNvSpPr/>
            <p:nvPr/>
          </p:nvSpPr>
          <p:spPr>
            <a:xfrm>
              <a:off x="2064107" y="3347517"/>
              <a:ext cx="23851" cy="28098"/>
            </a:xfrm>
            <a:custGeom>
              <a:avLst/>
              <a:gdLst/>
              <a:ahLst/>
              <a:cxnLst/>
              <a:rect l="l" t="t" r="r" b="b"/>
              <a:pathLst>
                <a:path w="730" h="860" extrusionOk="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8"/>
            <p:cNvSpPr/>
            <p:nvPr/>
          </p:nvSpPr>
          <p:spPr>
            <a:xfrm>
              <a:off x="1636783" y="3192094"/>
              <a:ext cx="487376" cy="387496"/>
            </a:xfrm>
            <a:custGeom>
              <a:avLst/>
              <a:gdLst/>
              <a:ahLst/>
              <a:cxnLst/>
              <a:rect l="l" t="t" r="r" b="b"/>
              <a:pathLst>
                <a:path w="14917" h="11860" extrusionOk="0">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8"/>
            <p:cNvSpPr/>
            <p:nvPr/>
          </p:nvSpPr>
          <p:spPr>
            <a:xfrm>
              <a:off x="1660569" y="322904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8"/>
            <p:cNvSpPr/>
            <p:nvPr/>
          </p:nvSpPr>
          <p:spPr>
            <a:xfrm>
              <a:off x="1660569" y="325492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8"/>
            <p:cNvSpPr/>
            <p:nvPr/>
          </p:nvSpPr>
          <p:spPr>
            <a:xfrm>
              <a:off x="1660569" y="3281813"/>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8"/>
            <p:cNvSpPr/>
            <p:nvPr/>
          </p:nvSpPr>
          <p:spPr>
            <a:xfrm>
              <a:off x="1967886" y="3430277"/>
              <a:ext cx="23818" cy="28523"/>
            </a:xfrm>
            <a:custGeom>
              <a:avLst/>
              <a:gdLst/>
              <a:ahLst/>
              <a:cxnLst/>
              <a:rect l="l" t="t" r="r" b="b"/>
              <a:pathLst>
                <a:path w="729" h="873" extrusionOk="0">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8"/>
            <p:cNvSpPr/>
            <p:nvPr/>
          </p:nvSpPr>
          <p:spPr>
            <a:xfrm>
              <a:off x="2017549" y="3457950"/>
              <a:ext cx="21760" cy="28556"/>
            </a:xfrm>
            <a:custGeom>
              <a:avLst/>
              <a:gdLst/>
              <a:ahLst/>
              <a:cxnLst/>
              <a:rect l="l" t="t" r="r" b="b"/>
              <a:pathLst>
                <a:path w="666" h="874" extrusionOk="0">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8"/>
            <p:cNvSpPr/>
            <p:nvPr/>
          </p:nvSpPr>
          <p:spPr>
            <a:xfrm>
              <a:off x="2064107" y="3485657"/>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8"/>
            <p:cNvSpPr/>
            <p:nvPr/>
          </p:nvSpPr>
          <p:spPr>
            <a:xfrm>
              <a:off x="1636783" y="3330266"/>
              <a:ext cx="487376" cy="387953"/>
            </a:xfrm>
            <a:custGeom>
              <a:avLst/>
              <a:gdLst/>
              <a:ahLst/>
              <a:cxnLst/>
              <a:rect l="l" t="t" r="r" b="b"/>
              <a:pathLst>
                <a:path w="14917" h="11874"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8"/>
            <p:cNvSpPr/>
            <p:nvPr/>
          </p:nvSpPr>
          <p:spPr>
            <a:xfrm>
              <a:off x="1660569" y="3367709"/>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8"/>
            <p:cNvSpPr/>
            <p:nvPr/>
          </p:nvSpPr>
          <p:spPr>
            <a:xfrm>
              <a:off x="1660569" y="3393585"/>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8"/>
            <p:cNvSpPr/>
            <p:nvPr/>
          </p:nvSpPr>
          <p:spPr>
            <a:xfrm>
              <a:off x="1660569" y="342047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8"/>
            <p:cNvSpPr/>
            <p:nvPr/>
          </p:nvSpPr>
          <p:spPr>
            <a:xfrm>
              <a:off x="1967886" y="3568841"/>
              <a:ext cx="23818" cy="28098"/>
            </a:xfrm>
            <a:custGeom>
              <a:avLst/>
              <a:gdLst/>
              <a:ahLst/>
              <a:cxnLst/>
              <a:rect l="l" t="t" r="r" b="b"/>
              <a:pathLst>
                <a:path w="729" h="860" extrusionOk="0">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8"/>
            <p:cNvSpPr/>
            <p:nvPr/>
          </p:nvSpPr>
          <p:spPr>
            <a:xfrm>
              <a:off x="2016536" y="359638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8"/>
            <p:cNvSpPr/>
            <p:nvPr/>
          </p:nvSpPr>
          <p:spPr>
            <a:xfrm>
              <a:off x="2065152" y="3624123"/>
              <a:ext cx="21760" cy="28523"/>
            </a:xfrm>
            <a:custGeom>
              <a:avLst/>
              <a:gdLst/>
              <a:ahLst/>
              <a:cxnLst/>
              <a:rect l="l" t="t" r="r" b="b"/>
              <a:pathLst>
                <a:path w="666" h="873" extrusionOk="0">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8"/>
            <p:cNvSpPr/>
            <p:nvPr/>
          </p:nvSpPr>
          <p:spPr>
            <a:xfrm>
              <a:off x="1636783" y="3468896"/>
              <a:ext cx="487376" cy="387823"/>
            </a:xfrm>
            <a:custGeom>
              <a:avLst/>
              <a:gdLst/>
              <a:ahLst/>
              <a:cxnLst/>
              <a:rect l="l" t="t" r="r" b="b"/>
              <a:pathLst>
                <a:path w="14917" h="11870" extrusionOk="0">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8"/>
            <p:cNvSpPr/>
            <p:nvPr/>
          </p:nvSpPr>
          <p:spPr>
            <a:xfrm>
              <a:off x="1660569" y="3505325"/>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8"/>
            <p:cNvSpPr/>
            <p:nvPr/>
          </p:nvSpPr>
          <p:spPr>
            <a:xfrm>
              <a:off x="1660569" y="353221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8"/>
            <p:cNvSpPr/>
            <p:nvPr/>
          </p:nvSpPr>
          <p:spPr>
            <a:xfrm>
              <a:off x="1660569" y="355809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8"/>
            <p:cNvSpPr/>
            <p:nvPr/>
          </p:nvSpPr>
          <p:spPr>
            <a:xfrm>
              <a:off x="1968932" y="3706915"/>
              <a:ext cx="22773" cy="28523"/>
            </a:xfrm>
            <a:custGeom>
              <a:avLst/>
              <a:gdLst/>
              <a:ahLst/>
              <a:cxnLst/>
              <a:rect l="l" t="t" r="r" b="b"/>
              <a:pathLst>
                <a:path w="697" h="873" extrusionOk="0">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8"/>
            <p:cNvSpPr/>
            <p:nvPr/>
          </p:nvSpPr>
          <p:spPr>
            <a:xfrm>
              <a:off x="2016536" y="373449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8"/>
            <p:cNvSpPr/>
            <p:nvPr/>
          </p:nvSpPr>
          <p:spPr>
            <a:xfrm>
              <a:off x="2065152" y="3762785"/>
              <a:ext cx="21760" cy="28327"/>
            </a:xfrm>
            <a:custGeom>
              <a:avLst/>
              <a:gdLst/>
              <a:ahLst/>
              <a:cxnLst/>
              <a:rect l="l" t="t" r="r" b="b"/>
              <a:pathLst>
                <a:path w="666" h="867" extrusionOk="0">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8"/>
            <p:cNvSpPr/>
            <p:nvPr/>
          </p:nvSpPr>
          <p:spPr>
            <a:xfrm>
              <a:off x="2192412" y="1943384"/>
              <a:ext cx="472902" cy="2077252"/>
            </a:xfrm>
            <a:custGeom>
              <a:avLst/>
              <a:gdLst/>
              <a:ahLst/>
              <a:cxnLst/>
              <a:rect l="l" t="t" r="r" b="b"/>
              <a:pathLst>
                <a:path w="14474" h="63578" extrusionOk="0">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8"/>
            <p:cNvSpPr/>
            <p:nvPr/>
          </p:nvSpPr>
          <p:spPr>
            <a:xfrm>
              <a:off x="2207931" y="197027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8"/>
            <p:cNvSpPr/>
            <p:nvPr/>
          </p:nvSpPr>
          <p:spPr>
            <a:xfrm>
              <a:off x="2207931" y="2108739"/>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8"/>
            <p:cNvSpPr/>
            <p:nvPr/>
          </p:nvSpPr>
          <p:spPr>
            <a:xfrm>
              <a:off x="2207931" y="224694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8"/>
            <p:cNvSpPr/>
            <p:nvPr/>
          </p:nvSpPr>
          <p:spPr>
            <a:xfrm>
              <a:off x="2207931" y="2385573"/>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8"/>
            <p:cNvSpPr/>
            <p:nvPr/>
          </p:nvSpPr>
          <p:spPr>
            <a:xfrm>
              <a:off x="2207931" y="252384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8"/>
            <p:cNvSpPr/>
            <p:nvPr/>
          </p:nvSpPr>
          <p:spPr>
            <a:xfrm>
              <a:off x="2207931" y="2662310"/>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8"/>
            <p:cNvSpPr/>
            <p:nvPr/>
          </p:nvSpPr>
          <p:spPr>
            <a:xfrm>
              <a:off x="2207931" y="280051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8"/>
            <p:cNvSpPr/>
            <p:nvPr/>
          </p:nvSpPr>
          <p:spPr>
            <a:xfrm>
              <a:off x="2207931" y="2939144"/>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8"/>
            <p:cNvSpPr/>
            <p:nvPr/>
          </p:nvSpPr>
          <p:spPr>
            <a:xfrm>
              <a:off x="2207931" y="3077414"/>
              <a:ext cx="441863" cy="360900"/>
            </a:xfrm>
            <a:custGeom>
              <a:avLst/>
              <a:gdLst/>
              <a:ahLst/>
              <a:cxnLst/>
              <a:rect l="l" t="t" r="r" b="b"/>
              <a:pathLst>
                <a:path w="13524" h="11046" extrusionOk="0">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8"/>
            <p:cNvSpPr/>
            <p:nvPr/>
          </p:nvSpPr>
          <p:spPr>
            <a:xfrm>
              <a:off x="2207931" y="3215880"/>
              <a:ext cx="441863" cy="360606"/>
            </a:xfrm>
            <a:custGeom>
              <a:avLst/>
              <a:gdLst/>
              <a:ahLst/>
              <a:cxnLst/>
              <a:rect l="l" t="t" r="r" b="b"/>
              <a:pathLst>
                <a:path w="13524" h="11037" extrusionOk="0">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8"/>
            <p:cNvSpPr/>
            <p:nvPr/>
          </p:nvSpPr>
          <p:spPr>
            <a:xfrm>
              <a:off x="2207931" y="3354084"/>
              <a:ext cx="441863" cy="361031"/>
            </a:xfrm>
            <a:custGeom>
              <a:avLst/>
              <a:gdLst/>
              <a:ahLst/>
              <a:cxnLst/>
              <a:rect l="l" t="t" r="r" b="b"/>
              <a:pathLst>
                <a:path w="13524" h="11050" extrusionOk="0">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8"/>
            <p:cNvSpPr/>
            <p:nvPr/>
          </p:nvSpPr>
          <p:spPr>
            <a:xfrm>
              <a:off x="2207931" y="3492681"/>
              <a:ext cx="441863" cy="360933"/>
            </a:xfrm>
            <a:custGeom>
              <a:avLst/>
              <a:gdLst/>
              <a:ahLst/>
              <a:cxnLst/>
              <a:rect l="l" t="t" r="r" b="b"/>
              <a:pathLst>
                <a:path w="13524" h="11047" extrusionOk="0">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8"/>
            <p:cNvSpPr/>
            <p:nvPr/>
          </p:nvSpPr>
          <p:spPr>
            <a:xfrm>
              <a:off x="1596433" y="1509395"/>
              <a:ext cx="1091654" cy="634304"/>
            </a:xfrm>
            <a:custGeom>
              <a:avLst/>
              <a:gdLst/>
              <a:ahLst/>
              <a:cxnLst/>
              <a:rect l="l" t="t" r="r" b="b"/>
              <a:pathLst>
                <a:path w="33412" h="19414" extrusionOk="0">
                  <a:moveTo>
                    <a:pt x="16152" y="0"/>
                  </a:moveTo>
                  <a:lnTo>
                    <a:pt x="0" y="9374"/>
                  </a:lnTo>
                  <a:lnTo>
                    <a:pt x="17387" y="19413"/>
                  </a:lnTo>
                  <a:lnTo>
                    <a:pt x="33411" y="10134"/>
                  </a:lnTo>
                  <a:lnTo>
                    <a:pt x="161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8"/>
            <p:cNvSpPr/>
            <p:nvPr/>
          </p:nvSpPr>
          <p:spPr>
            <a:xfrm>
              <a:off x="1770250" y="1630447"/>
              <a:ext cx="533967" cy="430460"/>
            </a:xfrm>
            <a:custGeom>
              <a:avLst/>
              <a:gdLst/>
              <a:ahLst/>
              <a:cxnLst/>
              <a:rect l="l" t="t" r="r" b="b"/>
              <a:pathLst>
                <a:path w="16343" h="13175" extrusionOk="0">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8"/>
            <p:cNvSpPr/>
            <p:nvPr/>
          </p:nvSpPr>
          <p:spPr>
            <a:xfrm>
              <a:off x="1770250" y="1780479"/>
              <a:ext cx="74526" cy="65214"/>
            </a:xfrm>
            <a:custGeom>
              <a:avLst/>
              <a:gdLst/>
              <a:ahLst/>
              <a:cxnLst/>
              <a:rect l="l" t="t" r="r" b="b"/>
              <a:pathLst>
                <a:path w="2281" h="1996" extrusionOk="0">
                  <a:moveTo>
                    <a:pt x="1" y="0"/>
                  </a:moveTo>
                  <a:lnTo>
                    <a:pt x="1" y="1299"/>
                  </a:lnTo>
                  <a:lnTo>
                    <a:pt x="2091" y="1996"/>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8"/>
            <p:cNvSpPr/>
            <p:nvPr/>
          </p:nvSpPr>
          <p:spPr>
            <a:xfrm>
              <a:off x="2178983" y="1746336"/>
              <a:ext cx="335253" cy="314571"/>
            </a:xfrm>
            <a:custGeom>
              <a:avLst/>
              <a:gdLst/>
              <a:ahLst/>
              <a:cxnLst/>
              <a:rect l="l" t="t" r="r" b="b"/>
              <a:pathLst>
                <a:path w="10261" h="9628" extrusionOk="0">
                  <a:moveTo>
                    <a:pt x="3832" y="0"/>
                  </a:moveTo>
                  <a:lnTo>
                    <a:pt x="0" y="8298"/>
                  </a:lnTo>
                  <a:lnTo>
                    <a:pt x="0" y="9628"/>
                  </a:lnTo>
                  <a:lnTo>
                    <a:pt x="10261" y="3737"/>
                  </a:lnTo>
                  <a:lnTo>
                    <a:pt x="8677"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8"/>
            <p:cNvSpPr/>
            <p:nvPr/>
          </p:nvSpPr>
          <p:spPr>
            <a:xfrm>
              <a:off x="2352801" y="1821875"/>
              <a:ext cx="161435" cy="111773"/>
            </a:xfrm>
            <a:custGeom>
              <a:avLst/>
              <a:gdLst/>
              <a:ahLst/>
              <a:cxnLst/>
              <a:rect l="l" t="t" r="r" b="b"/>
              <a:pathLst>
                <a:path w="4941" h="3421" extrusionOk="0">
                  <a:moveTo>
                    <a:pt x="1172" y="0"/>
                  </a:moveTo>
                  <a:lnTo>
                    <a:pt x="1" y="3420"/>
                  </a:lnTo>
                  <a:lnTo>
                    <a:pt x="4941" y="1425"/>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8"/>
            <p:cNvSpPr/>
            <p:nvPr/>
          </p:nvSpPr>
          <p:spPr>
            <a:xfrm>
              <a:off x="1770250" y="1586992"/>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8"/>
            <p:cNvSpPr/>
            <p:nvPr/>
          </p:nvSpPr>
          <p:spPr>
            <a:xfrm>
              <a:off x="1959620" y="1695628"/>
              <a:ext cx="183162" cy="56948"/>
            </a:xfrm>
            <a:custGeom>
              <a:avLst/>
              <a:gdLst/>
              <a:ahLst/>
              <a:cxnLst/>
              <a:rect l="l" t="t" r="r" b="b"/>
              <a:pathLst>
                <a:path w="5606" h="1743" extrusionOk="0">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8"/>
            <p:cNvSpPr/>
            <p:nvPr/>
          </p:nvSpPr>
          <p:spPr>
            <a:xfrm>
              <a:off x="1962724" y="1706737"/>
              <a:ext cx="176954" cy="91614"/>
            </a:xfrm>
            <a:custGeom>
              <a:avLst/>
              <a:gdLst/>
              <a:ahLst/>
              <a:cxnLst/>
              <a:rect l="l" t="t" r="r" b="b"/>
              <a:pathLst>
                <a:path w="5416" h="2804" extrusionOk="0">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8"/>
            <p:cNvSpPr/>
            <p:nvPr/>
          </p:nvSpPr>
          <p:spPr>
            <a:xfrm>
              <a:off x="1897543" y="1755648"/>
              <a:ext cx="141766" cy="82792"/>
            </a:xfrm>
            <a:custGeom>
              <a:avLst/>
              <a:gdLst/>
              <a:ahLst/>
              <a:cxnLst/>
              <a:rect l="l" t="t" r="r" b="b"/>
              <a:pathLst>
                <a:path w="4339" h="2534" extrusionOk="0">
                  <a:moveTo>
                    <a:pt x="348" y="0"/>
                  </a:moveTo>
                  <a:lnTo>
                    <a:pt x="0" y="222"/>
                  </a:lnTo>
                  <a:lnTo>
                    <a:pt x="3990" y="2534"/>
                  </a:lnTo>
                  <a:lnTo>
                    <a:pt x="4339" y="2312"/>
                  </a:lnTo>
                  <a:lnTo>
                    <a:pt x="348"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8"/>
            <p:cNvSpPr/>
            <p:nvPr/>
          </p:nvSpPr>
          <p:spPr>
            <a:xfrm>
              <a:off x="1874770" y="1769109"/>
              <a:ext cx="141799" cy="81747"/>
            </a:xfrm>
            <a:custGeom>
              <a:avLst/>
              <a:gdLst/>
              <a:ahLst/>
              <a:cxnLst/>
              <a:rect l="l" t="t" r="r" b="b"/>
              <a:pathLst>
                <a:path w="4340" h="2502" extrusionOk="0">
                  <a:moveTo>
                    <a:pt x="349" y="0"/>
                  </a:moveTo>
                  <a:lnTo>
                    <a:pt x="0"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8"/>
            <p:cNvSpPr/>
            <p:nvPr/>
          </p:nvSpPr>
          <p:spPr>
            <a:xfrm>
              <a:off x="1851997" y="1782537"/>
              <a:ext cx="141799" cy="81779"/>
            </a:xfrm>
            <a:custGeom>
              <a:avLst/>
              <a:gdLst/>
              <a:ahLst/>
              <a:cxnLst/>
              <a:rect l="l" t="t" r="r" b="b"/>
              <a:pathLst>
                <a:path w="4340" h="2503" extrusionOk="0">
                  <a:moveTo>
                    <a:pt x="349" y="1"/>
                  </a:moveTo>
                  <a:lnTo>
                    <a:pt x="1"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8"/>
            <p:cNvSpPr/>
            <p:nvPr/>
          </p:nvSpPr>
          <p:spPr>
            <a:xfrm>
              <a:off x="2105503" y="1630447"/>
              <a:ext cx="142811" cy="81779"/>
            </a:xfrm>
            <a:custGeom>
              <a:avLst/>
              <a:gdLst/>
              <a:ahLst/>
              <a:cxnLst/>
              <a:rect l="l" t="t" r="r" b="b"/>
              <a:pathLst>
                <a:path w="4371" h="2503"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8"/>
            <p:cNvSpPr/>
            <p:nvPr/>
          </p:nvSpPr>
          <p:spPr>
            <a:xfrm>
              <a:off x="2082730" y="1643908"/>
              <a:ext cx="142844" cy="81747"/>
            </a:xfrm>
            <a:custGeom>
              <a:avLst/>
              <a:gdLst/>
              <a:ahLst/>
              <a:cxnLst/>
              <a:rect l="l" t="t" r="r" b="b"/>
              <a:pathLst>
                <a:path w="4372" h="2502" extrusionOk="0">
                  <a:moveTo>
                    <a:pt x="381" y="0"/>
                  </a:moveTo>
                  <a:lnTo>
                    <a:pt x="1" y="190"/>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8"/>
            <p:cNvSpPr/>
            <p:nvPr/>
          </p:nvSpPr>
          <p:spPr>
            <a:xfrm>
              <a:off x="2059990" y="1656323"/>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8"/>
            <p:cNvSpPr/>
            <p:nvPr/>
          </p:nvSpPr>
          <p:spPr>
            <a:xfrm>
              <a:off x="2147945" y="1804264"/>
              <a:ext cx="182117" cy="56948"/>
            </a:xfrm>
            <a:custGeom>
              <a:avLst/>
              <a:gdLst/>
              <a:ahLst/>
              <a:cxnLst/>
              <a:rect l="l" t="t" r="r" b="b"/>
              <a:pathLst>
                <a:path w="5574" h="1743" extrusionOk="0">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8"/>
            <p:cNvSpPr/>
            <p:nvPr/>
          </p:nvSpPr>
          <p:spPr>
            <a:xfrm>
              <a:off x="2151048" y="1815406"/>
              <a:ext cx="176954" cy="91581"/>
            </a:xfrm>
            <a:custGeom>
              <a:avLst/>
              <a:gdLst/>
              <a:ahLst/>
              <a:cxnLst/>
              <a:rect l="l" t="t" r="r" b="b"/>
              <a:pathLst>
                <a:path w="5416" h="2803" extrusionOk="0">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8"/>
            <p:cNvSpPr/>
            <p:nvPr/>
          </p:nvSpPr>
          <p:spPr>
            <a:xfrm>
              <a:off x="2084821" y="1864284"/>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8"/>
            <p:cNvSpPr/>
            <p:nvPr/>
          </p:nvSpPr>
          <p:spPr>
            <a:xfrm>
              <a:off x="2062049" y="1877745"/>
              <a:ext cx="142811" cy="81779"/>
            </a:xfrm>
            <a:custGeom>
              <a:avLst/>
              <a:gdLst/>
              <a:ahLst/>
              <a:cxnLst/>
              <a:rect l="l" t="t" r="r" b="b"/>
              <a:pathLst>
                <a:path w="4371" h="2503" extrusionOk="0">
                  <a:moveTo>
                    <a:pt x="381" y="0"/>
                  </a:moveTo>
                  <a:lnTo>
                    <a:pt x="0" y="222"/>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8"/>
            <p:cNvSpPr/>
            <p:nvPr/>
          </p:nvSpPr>
          <p:spPr>
            <a:xfrm>
              <a:off x="2039276" y="1891173"/>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8"/>
            <p:cNvSpPr/>
            <p:nvPr/>
          </p:nvSpPr>
          <p:spPr>
            <a:xfrm>
              <a:off x="2293827" y="1739083"/>
              <a:ext cx="142811" cy="81779"/>
            </a:xfrm>
            <a:custGeom>
              <a:avLst/>
              <a:gdLst/>
              <a:ahLst/>
              <a:cxnLst/>
              <a:rect l="l" t="t" r="r" b="b"/>
              <a:pathLst>
                <a:path w="4371" h="2503" extrusionOk="0">
                  <a:moveTo>
                    <a:pt x="380" y="1"/>
                  </a:moveTo>
                  <a:lnTo>
                    <a:pt x="0" y="191"/>
                  </a:lnTo>
                  <a:lnTo>
                    <a:pt x="3991" y="2502"/>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8"/>
            <p:cNvSpPr/>
            <p:nvPr/>
          </p:nvSpPr>
          <p:spPr>
            <a:xfrm>
              <a:off x="2271055" y="1752544"/>
              <a:ext cx="142811" cy="81779"/>
            </a:xfrm>
            <a:custGeom>
              <a:avLst/>
              <a:gdLst/>
              <a:ahLst/>
              <a:cxnLst/>
              <a:rect l="l" t="t" r="r" b="b"/>
              <a:pathLst>
                <a:path w="4371" h="2503" extrusionOk="0">
                  <a:moveTo>
                    <a:pt x="381" y="0"/>
                  </a:moveTo>
                  <a:lnTo>
                    <a:pt x="1" y="190"/>
                  </a:lnTo>
                  <a:lnTo>
                    <a:pt x="3991" y="2502"/>
                  </a:lnTo>
                  <a:lnTo>
                    <a:pt x="4371" y="2281"/>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8"/>
            <p:cNvSpPr/>
            <p:nvPr/>
          </p:nvSpPr>
          <p:spPr>
            <a:xfrm>
              <a:off x="2248282" y="1764959"/>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8"/>
            <p:cNvSpPr/>
            <p:nvPr/>
          </p:nvSpPr>
          <p:spPr>
            <a:xfrm>
              <a:off x="1025285" y="1818771"/>
              <a:ext cx="523577" cy="2196703"/>
            </a:xfrm>
            <a:custGeom>
              <a:avLst/>
              <a:gdLst/>
              <a:ahLst/>
              <a:cxnLst/>
              <a:rect l="l" t="t" r="r" b="b"/>
              <a:pathLst>
                <a:path w="16025" h="67234" extrusionOk="0">
                  <a:moveTo>
                    <a:pt x="16025" y="0"/>
                  </a:moveTo>
                  <a:lnTo>
                    <a:pt x="0" y="9247"/>
                  </a:lnTo>
                  <a:lnTo>
                    <a:pt x="0"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8"/>
            <p:cNvSpPr/>
            <p:nvPr/>
          </p:nvSpPr>
          <p:spPr>
            <a:xfrm>
              <a:off x="457208" y="1792894"/>
              <a:ext cx="568109" cy="2222579"/>
            </a:xfrm>
            <a:custGeom>
              <a:avLst/>
              <a:gdLst/>
              <a:ahLst/>
              <a:cxnLst/>
              <a:rect l="l" t="t" r="r" b="b"/>
              <a:pathLst>
                <a:path w="17388" h="68026" extrusionOk="0">
                  <a:moveTo>
                    <a:pt x="1" y="0"/>
                  </a:moveTo>
                  <a:lnTo>
                    <a:pt x="1" y="57986"/>
                  </a:lnTo>
                  <a:lnTo>
                    <a:pt x="17387" y="68025"/>
                  </a:lnTo>
                  <a:lnTo>
                    <a:pt x="17387" y="10039"/>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8"/>
            <p:cNvSpPr/>
            <p:nvPr/>
          </p:nvSpPr>
          <p:spPr>
            <a:xfrm>
              <a:off x="482039" y="1897838"/>
              <a:ext cx="519460" cy="2103129"/>
            </a:xfrm>
            <a:custGeom>
              <a:avLst/>
              <a:gdLst/>
              <a:ahLst/>
              <a:cxnLst/>
              <a:rect l="l" t="t" r="r" b="b"/>
              <a:pathLst>
                <a:path w="15899" h="64370" extrusionOk="0">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8"/>
            <p:cNvSpPr/>
            <p:nvPr/>
          </p:nvSpPr>
          <p:spPr>
            <a:xfrm>
              <a:off x="497559" y="1924564"/>
              <a:ext cx="488421" cy="387496"/>
            </a:xfrm>
            <a:custGeom>
              <a:avLst/>
              <a:gdLst/>
              <a:ahLst/>
              <a:cxnLst/>
              <a:rect l="l" t="t" r="r" b="b"/>
              <a:pathLst>
                <a:path w="14949" h="11860" extrusionOk="0">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8"/>
            <p:cNvSpPr/>
            <p:nvPr/>
          </p:nvSpPr>
          <p:spPr>
            <a:xfrm>
              <a:off x="521377" y="196155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8"/>
            <p:cNvSpPr/>
            <p:nvPr/>
          </p:nvSpPr>
          <p:spPr>
            <a:xfrm>
              <a:off x="521377" y="1987426"/>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8"/>
            <p:cNvSpPr/>
            <p:nvPr/>
          </p:nvSpPr>
          <p:spPr>
            <a:xfrm>
              <a:off x="521377" y="2014316"/>
              <a:ext cx="164539" cy="102461"/>
            </a:xfrm>
            <a:custGeom>
              <a:avLst/>
              <a:gdLst/>
              <a:ahLst/>
              <a:cxnLst/>
              <a:rect l="l" t="t" r="r" b="b"/>
              <a:pathLst>
                <a:path w="5036" h="3136" extrusionOk="0">
                  <a:moveTo>
                    <a:pt x="0" y="1"/>
                  </a:moveTo>
                  <a:lnTo>
                    <a:pt x="0" y="222"/>
                  </a:lnTo>
                  <a:lnTo>
                    <a:pt x="5036" y="3136"/>
                  </a:lnTo>
                  <a:lnTo>
                    <a:pt x="5036"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8"/>
            <p:cNvSpPr/>
            <p:nvPr/>
          </p:nvSpPr>
          <p:spPr>
            <a:xfrm>
              <a:off x="829707" y="2162780"/>
              <a:ext cx="23851" cy="28490"/>
            </a:xfrm>
            <a:custGeom>
              <a:avLst/>
              <a:gdLst/>
              <a:ahLst/>
              <a:cxnLst/>
              <a:rect l="l" t="t" r="r" b="b"/>
              <a:pathLst>
                <a:path w="730" h="872" extrusionOk="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8"/>
            <p:cNvSpPr/>
            <p:nvPr/>
          </p:nvSpPr>
          <p:spPr>
            <a:xfrm>
              <a:off x="877311" y="2190715"/>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8"/>
            <p:cNvSpPr/>
            <p:nvPr/>
          </p:nvSpPr>
          <p:spPr>
            <a:xfrm>
              <a:off x="926973" y="2218356"/>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8"/>
            <p:cNvSpPr/>
            <p:nvPr/>
          </p:nvSpPr>
          <p:spPr>
            <a:xfrm>
              <a:off x="497559" y="2063227"/>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8"/>
            <p:cNvSpPr/>
            <p:nvPr/>
          </p:nvSpPr>
          <p:spPr>
            <a:xfrm>
              <a:off x="521377" y="2100212"/>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8"/>
            <p:cNvSpPr/>
            <p:nvPr/>
          </p:nvSpPr>
          <p:spPr>
            <a:xfrm>
              <a:off x="521377" y="2126056"/>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8"/>
            <p:cNvSpPr/>
            <p:nvPr/>
          </p:nvSpPr>
          <p:spPr>
            <a:xfrm>
              <a:off x="521377" y="215297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8"/>
            <p:cNvSpPr/>
            <p:nvPr/>
          </p:nvSpPr>
          <p:spPr>
            <a:xfrm>
              <a:off x="830753" y="230114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8"/>
            <p:cNvSpPr/>
            <p:nvPr/>
          </p:nvSpPr>
          <p:spPr>
            <a:xfrm>
              <a:off x="878357" y="2329083"/>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8"/>
            <p:cNvSpPr/>
            <p:nvPr/>
          </p:nvSpPr>
          <p:spPr>
            <a:xfrm>
              <a:off x="924915" y="2356789"/>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8"/>
            <p:cNvSpPr/>
            <p:nvPr/>
          </p:nvSpPr>
          <p:spPr>
            <a:xfrm>
              <a:off x="497559" y="2201399"/>
              <a:ext cx="488421" cy="387790"/>
            </a:xfrm>
            <a:custGeom>
              <a:avLst/>
              <a:gdLst/>
              <a:ahLst/>
              <a:cxnLst/>
              <a:rect l="l" t="t" r="r" b="b"/>
              <a:pathLst>
                <a:path w="14949" h="11869" extrusionOk="0">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8"/>
            <p:cNvSpPr/>
            <p:nvPr/>
          </p:nvSpPr>
          <p:spPr>
            <a:xfrm>
              <a:off x="521377" y="2237828"/>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8"/>
            <p:cNvSpPr/>
            <p:nvPr/>
          </p:nvSpPr>
          <p:spPr>
            <a:xfrm>
              <a:off x="521377" y="226471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8"/>
            <p:cNvSpPr/>
            <p:nvPr/>
          </p:nvSpPr>
          <p:spPr>
            <a:xfrm>
              <a:off x="521377" y="2290594"/>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8"/>
            <p:cNvSpPr/>
            <p:nvPr/>
          </p:nvSpPr>
          <p:spPr>
            <a:xfrm>
              <a:off x="830753" y="2439810"/>
              <a:ext cx="21760" cy="28098"/>
            </a:xfrm>
            <a:custGeom>
              <a:avLst/>
              <a:gdLst/>
              <a:ahLst/>
              <a:cxnLst/>
              <a:rect l="l" t="t" r="r" b="b"/>
              <a:pathLst>
                <a:path w="666" h="860" extrusionOk="0">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8"/>
            <p:cNvSpPr/>
            <p:nvPr/>
          </p:nvSpPr>
          <p:spPr>
            <a:xfrm>
              <a:off x="877311" y="2467516"/>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8"/>
            <p:cNvSpPr/>
            <p:nvPr/>
          </p:nvSpPr>
          <p:spPr>
            <a:xfrm>
              <a:off x="924915" y="2494928"/>
              <a:ext cx="24864" cy="28490"/>
            </a:xfrm>
            <a:custGeom>
              <a:avLst/>
              <a:gdLst/>
              <a:ahLst/>
              <a:cxnLst/>
              <a:rect l="l" t="t" r="r" b="b"/>
              <a:pathLst>
                <a:path w="761" h="872" extrusionOk="0">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8"/>
            <p:cNvSpPr/>
            <p:nvPr/>
          </p:nvSpPr>
          <p:spPr>
            <a:xfrm>
              <a:off x="497559" y="2339669"/>
              <a:ext cx="488421" cy="387790"/>
            </a:xfrm>
            <a:custGeom>
              <a:avLst/>
              <a:gdLst/>
              <a:ahLst/>
              <a:cxnLst/>
              <a:rect l="l" t="t" r="r" b="b"/>
              <a:pathLst>
                <a:path w="14949" h="11869" extrusionOk="0">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8"/>
            <p:cNvSpPr/>
            <p:nvPr/>
          </p:nvSpPr>
          <p:spPr>
            <a:xfrm>
              <a:off x="521377" y="237645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8"/>
            <p:cNvSpPr/>
            <p:nvPr/>
          </p:nvSpPr>
          <p:spPr>
            <a:xfrm>
              <a:off x="521377" y="240338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8"/>
            <p:cNvSpPr/>
            <p:nvPr/>
          </p:nvSpPr>
          <p:spPr>
            <a:xfrm>
              <a:off x="521377" y="2429224"/>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8"/>
            <p:cNvSpPr/>
            <p:nvPr/>
          </p:nvSpPr>
          <p:spPr>
            <a:xfrm>
              <a:off x="830753" y="2578047"/>
              <a:ext cx="21760" cy="28327"/>
            </a:xfrm>
            <a:custGeom>
              <a:avLst/>
              <a:gdLst/>
              <a:ahLst/>
              <a:cxnLst/>
              <a:rect l="l" t="t" r="r" b="b"/>
              <a:pathLst>
                <a:path w="666" h="867" extrusionOk="0">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8"/>
            <p:cNvSpPr/>
            <p:nvPr/>
          </p:nvSpPr>
          <p:spPr>
            <a:xfrm>
              <a:off x="877311" y="260562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38"/>
            <p:cNvSpPr/>
            <p:nvPr/>
          </p:nvSpPr>
          <p:spPr>
            <a:xfrm>
              <a:off x="926973" y="2633754"/>
              <a:ext cx="21760" cy="28098"/>
            </a:xfrm>
            <a:custGeom>
              <a:avLst/>
              <a:gdLst/>
              <a:ahLst/>
              <a:cxnLst/>
              <a:rect l="l" t="t" r="r" b="b"/>
              <a:pathLst>
                <a:path w="666" h="860" extrusionOk="0">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38"/>
            <p:cNvSpPr/>
            <p:nvPr/>
          </p:nvSpPr>
          <p:spPr>
            <a:xfrm>
              <a:off x="497559" y="2478135"/>
              <a:ext cx="488421" cy="387496"/>
            </a:xfrm>
            <a:custGeom>
              <a:avLst/>
              <a:gdLst/>
              <a:ahLst/>
              <a:cxnLst/>
              <a:rect l="l" t="t" r="r" b="b"/>
              <a:pathLst>
                <a:path w="14949" h="11860" extrusionOk="0">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8"/>
            <p:cNvSpPr/>
            <p:nvPr/>
          </p:nvSpPr>
          <p:spPr>
            <a:xfrm>
              <a:off x="521377" y="251512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8"/>
            <p:cNvSpPr/>
            <p:nvPr/>
          </p:nvSpPr>
          <p:spPr>
            <a:xfrm>
              <a:off x="521377" y="2540997"/>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8"/>
            <p:cNvSpPr/>
            <p:nvPr/>
          </p:nvSpPr>
          <p:spPr>
            <a:xfrm>
              <a:off x="521377" y="256788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8"/>
            <p:cNvSpPr/>
            <p:nvPr/>
          </p:nvSpPr>
          <p:spPr>
            <a:xfrm>
              <a:off x="830753" y="271651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38"/>
            <p:cNvSpPr/>
            <p:nvPr/>
          </p:nvSpPr>
          <p:spPr>
            <a:xfrm>
              <a:off x="878357" y="2744448"/>
              <a:ext cx="21760" cy="28131"/>
            </a:xfrm>
            <a:custGeom>
              <a:avLst/>
              <a:gdLst/>
              <a:ahLst/>
              <a:cxnLst/>
              <a:rect l="l" t="t" r="r" b="b"/>
              <a:pathLst>
                <a:path w="666" h="861" extrusionOk="0">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8"/>
            <p:cNvSpPr/>
            <p:nvPr/>
          </p:nvSpPr>
          <p:spPr>
            <a:xfrm>
              <a:off x="924915" y="2771730"/>
              <a:ext cx="24864" cy="28490"/>
            </a:xfrm>
            <a:custGeom>
              <a:avLst/>
              <a:gdLst/>
              <a:ahLst/>
              <a:cxnLst/>
              <a:rect l="l" t="t" r="r" b="b"/>
              <a:pathLst>
                <a:path w="761" h="872" extrusionOk="0">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8"/>
            <p:cNvSpPr/>
            <p:nvPr/>
          </p:nvSpPr>
          <p:spPr>
            <a:xfrm>
              <a:off x="497559" y="2616339"/>
              <a:ext cx="488421" cy="387953"/>
            </a:xfrm>
            <a:custGeom>
              <a:avLst/>
              <a:gdLst/>
              <a:ahLst/>
              <a:cxnLst/>
              <a:rect l="l" t="t" r="r" b="b"/>
              <a:pathLst>
                <a:path w="14949" h="11874" extrusionOk="0">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38"/>
            <p:cNvSpPr/>
            <p:nvPr/>
          </p:nvSpPr>
          <p:spPr>
            <a:xfrm>
              <a:off x="521377" y="2653749"/>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38"/>
            <p:cNvSpPr/>
            <p:nvPr/>
          </p:nvSpPr>
          <p:spPr>
            <a:xfrm>
              <a:off x="521377" y="267962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8"/>
            <p:cNvSpPr/>
            <p:nvPr/>
          </p:nvSpPr>
          <p:spPr>
            <a:xfrm>
              <a:off x="521377" y="270654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8"/>
            <p:cNvSpPr/>
            <p:nvPr/>
          </p:nvSpPr>
          <p:spPr>
            <a:xfrm>
              <a:off x="830753" y="285471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8"/>
            <p:cNvSpPr/>
            <p:nvPr/>
          </p:nvSpPr>
          <p:spPr>
            <a:xfrm>
              <a:off x="878357" y="288265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8"/>
            <p:cNvSpPr/>
            <p:nvPr/>
          </p:nvSpPr>
          <p:spPr>
            <a:xfrm>
              <a:off x="924915" y="2910359"/>
              <a:ext cx="24864" cy="28523"/>
            </a:xfrm>
            <a:custGeom>
              <a:avLst/>
              <a:gdLst/>
              <a:ahLst/>
              <a:cxnLst/>
              <a:rect l="l" t="t" r="r" b="b"/>
              <a:pathLst>
                <a:path w="761" h="873" extrusionOk="0">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8"/>
            <p:cNvSpPr/>
            <p:nvPr/>
          </p:nvSpPr>
          <p:spPr>
            <a:xfrm>
              <a:off x="497559" y="2754936"/>
              <a:ext cx="488421" cy="387823"/>
            </a:xfrm>
            <a:custGeom>
              <a:avLst/>
              <a:gdLst/>
              <a:ahLst/>
              <a:cxnLst/>
              <a:rect l="l" t="t" r="r" b="b"/>
              <a:pathLst>
                <a:path w="14949" h="11870" extrusionOk="0">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8"/>
            <p:cNvSpPr/>
            <p:nvPr/>
          </p:nvSpPr>
          <p:spPr>
            <a:xfrm>
              <a:off x="521377" y="2791366"/>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8"/>
            <p:cNvSpPr/>
            <p:nvPr/>
          </p:nvSpPr>
          <p:spPr>
            <a:xfrm>
              <a:off x="521377" y="281828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8"/>
            <p:cNvSpPr/>
            <p:nvPr/>
          </p:nvSpPr>
          <p:spPr>
            <a:xfrm>
              <a:off x="521377" y="2844165"/>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8"/>
            <p:cNvSpPr/>
            <p:nvPr/>
          </p:nvSpPr>
          <p:spPr>
            <a:xfrm>
              <a:off x="830753" y="299334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8"/>
            <p:cNvSpPr/>
            <p:nvPr/>
          </p:nvSpPr>
          <p:spPr>
            <a:xfrm>
              <a:off x="877311" y="3020563"/>
              <a:ext cx="23818" cy="28490"/>
            </a:xfrm>
            <a:custGeom>
              <a:avLst/>
              <a:gdLst/>
              <a:ahLst/>
              <a:cxnLst/>
              <a:rect l="l" t="t" r="r" b="b"/>
              <a:pathLst>
                <a:path w="729" h="872" extrusionOk="0">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8"/>
            <p:cNvSpPr/>
            <p:nvPr/>
          </p:nvSpPr>
          <p:spPr>
            <a:xfrm>
              <a:off x="924915" y="3048498"/>
              <a:ext cx="24864" cy="28490"/>
            </a:xfrm>
            <a:custGeom>
              <a:avLst/>
              <a:gdLst/>
              <a:ahLst/>
              <a:cxnLst/>
              <a:rect l="l" t="t" r="r" b="b"/>
              <a:pathLst>
                <a:path w="761" h="872" extrusionOk="0">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8"/>
            <p:cNvSpPr/>
            <p:nvPr/>
          </p:nvSpPr>
          <p:spPr>
            <a:xfrm>
              <a:off x="497559" y="2893239"/>
              <a:ext cx="488421" cy="387757"/>
            </a:xfrm>
            <a:custGeom>
              <a:avLst/>
              <a:gdLst/>
              <a:ahLst/>
              <a:cxnLst/>
              <a:rect l="l" t="t" r="r" b="b"/>
              <a:pathLst>
                <a:path w="14949" h="11868" extrusionOk="0">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8"/>
            <p:cNvSpPr/>
            <p:nvPr/>
          </p:nvSpPr>
          <p:spPr>
            <a:xfrm>
              <a:off x="521377" y="293002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8"/>
            <p:cNvSpPr/>
            <p:nvPr/>
          </p:nvSpPr>
          <p:spPr>
            <a:xfrm>
              <a:off x="521377" y="2956917"/>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8"/>
            <p:cNvSpPr/>
            <p:nvPr/>
          </p:nvSpPr>
          <p:spPr>
            <a:xfrm>
              <a:off x="521377" y="298279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8"/>
            <p:cNvSpPr/>
            <p:nvPr/>
          </p:nvSpPr>
          <p:spPr>
            <a:xfrm>
              <a:off x="830753" y="3131617"/>
              <a:ext cx="21760" cy="28327"/>
            </a:xfrm>
            <a:custGeom>
              <a:avLst/>
              <a:gdLst/>
              <a:ahLst/>
              <a:cxnLst/>
              <a:rect l="l" t="t" r="r" b="b"/>
              <a:pathLst>
                <a:path w="666" h="867" extrusionOk="0">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8"/>
            <p:cNvSpPr/>
            <p:nvPr/>
          </p:nvSpPr>
          <p:spPr>
            <a:xfrm>
              <a:off x="877311" y="315919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8"/>
            <p:cNvSpPr/>
            <p:nvPr/>
          </p:nvSpPr>
          <p:spPr>
            <a:xfrm>
              <a:off x="926973" y="3187324"/>
              <a:ext cx="21760" cy="28098"/>
            </a:xfrm>
            <a:custGeom>
              <a:avLst/>
              <a:gdLst/>
              <a:ahLst/>
              <a:cxnLst/>
              <a:rect l="l" t="t" r="r" b="b"/>
              <a:pathLst>
                <a:path w="666" h="860" extrusionOk="0">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8"/>
            <p:cNvSpPr/>
            <p:nvPr/>
          </p:nvSpPr>
          <p:spPr>
            <a:xfrm>
              <a:off x="497559" y="3031705"/>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8"/>
            <p:cNvSpPr/>
            <p:nvPr/>
          </p:nvSpPr>
          <p:spPr>
            <a:xfrm>
              <a:off x="521377" y="306869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8"/>
            <p:cNvSpPr/>
            <p:nvPr/>
          </p:nvSpPr>
          <p:spPr>
            <a:xfrm>
              <a:off x="521377" y="3094534"/>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8"/>
            <p:cNvSpPr/>
            <p:nvPr/>
          </p:nvSpPr>
          <p:spPr>
            <a:xfrm>
              <a:off x="521377" y="312145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8"/>
            <p:cNvSpPr/>
            <p:nvPr/>
          </p:nvSpPr>
          <p:spPr>
            <a:xfrm>
              <a:off x="830753" y="327008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8"/>
            <p:cNvSpPr/>
            <p:nvPr/>
          </p:nvSpPr>
          <p:spPr>
            <a:xfrm>
              <a:off x="878357" y="3297561"/>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8"/>
            <p:cNvSpPr/>
            <p:nvPr/>
          </p:nvSpPr>
          <p:spPr>
            <a:xfrm>
              <a:off x="924915" y="3325267"/>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8"/>
            <p:cNvSpPr/>
            <p:nvPr/>
          </p:nvSpPr>
          <p:spPr>
            <a:xfrm>
              <a:off x="497559" y="3169909"/>
              <a:ext cx="488421" cy="387953"/>
            </a:xfrm>
            <a:custGeom>
              <a:avLst/>
              <a:gdLst/>
              <a:ahLst/>
              <a:cxnLst/>
              <a:rect l="l" t="t" r="r" b="b"/>
              <a:pathLst>
                <a:path w="14949" h="11874" extrusionOk="0">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8"/>
            <p:cNvSpPr/>
            <p:nvPr/>
          </p:nvSpPr>
          <p:spPr>
            <a:xfrm>
              <a:off x="521377" y="3207320"/>
              <a:ext cx="164539" cy="102494"/>
            </a:xfrm>
            <a:custGeom>
              <a:avLst/>
              <a:gdLst/>
              <a:ahLst/>
              <a:cxnLst/>
              <a:rect l="l" t="t" r="r" b="b"/>
              <a:pathLst>
                <a:path w="5036" h="3137" extrusionOk="0">
                  <a:moveTo>
                    <a:pt x="0" y="1"/>
                  </a:moveTo>
                  <a:lnTo>
                    <a:pt x="0" y="222"/>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8"/>
            <p:cNvSpPr/>
            <p:nvPr/>
          </p:nvSpPr>
          <p:spPr>
            <a:xfrm>
              <a:off x="521377" y="323319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8"/>
            <p:cNvSpPr/>
            <p:nvPr/>
          </p:nvSpPr>
          <p:spPr>
            <a:xfrm>
              <a:off x="521377" y="3260086"/>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8"/>
            <p:cNvSpPr/>
            <p:nvPr/>
          </p:nvSpPr>
          <p:spPr>
            <a:xfrm>
              <a:off x="830753" y="340828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8"/>
            <p:cNvSpPr/>
            <p:nvPr/>
          </p:nvSpPr>
          <p:spPr>
            <a:xfrm>
              <a:off x="878357" y="343622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8"/>
            <p:cNvSpPr/>
            <p:nvPr/>
          </p:nvSpPr>
          <p:spPr>
            <a:xfrm>
              <a:off x="924915" y="3463929"/>
              <a:ext cx="24864" cy="28523"/>
            </a:xfrm>
            <a:custGeom>
              <a:avLst/>
              <a:gdLst/>
              <a:ahLst/>
              <a:cxnLst/>
              <a:rect l="l" t="t" r="r" b="b"/>
              <a:pathLst>
                <a:path w="761" h="873" extrusionOk="0">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8"/>
            <p:cNvSpPr/>
            <p:nvPr/>
          </p:nvSpPr>
          <p:spPr>
            <a:xfrm>
              <a:off x="497559" y="3308506"/>
              <a:ext cx="488421" cy="387463"/>
            </a:xfrm>
            <a:custGeom>
              <a:avLst/>
              <a:gdLst/>
              <a:ahLst/>
              <a:cxnLst/>
              <a:rect l="l" t="t" r="r" b="b"/>
              <a:pathLst>
                <a:path w="14949" h="11859" extrusionOk="0">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8"/>
            <p:cNvSpPr/>
            <p:nvPr/>
          </p:nvSpPr>
          <p:spPr>
            <a:xfrm>
              <a:off x="521377" y="3344936"/>
              <a:ext cx="164539" cy="102461"/>
            </a:xfrm>
            <a:custGeom>
              <a:avLst/>
              <a:gdLst/>
              <a:ahLst/>
              <a:cxnLst/>
              <a:rect l="l" t="t" r="r" b="b"/>
              <a:pathLst>
                <a:path w="5036" h="3136"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8"/>
            <p:cNvSpPr/>
            <p:nvPr/>
          </p:nvSpPr>
          <p:spPr>
            <a:xfrm>
              <a:off x="521377" y="337185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8"/>
            <p:cNvSpPr/>
            <p:nvPr/>
          </p:nvSpPr>
          <p:spPr>
            <a:xfrm>
              <a:off x="521377" y="3397702"/>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8"/>
            <p:cNvSpPr/>
            <p:nvPr/>
          </p:nvSpPr>
          <p:spPr>
            <a:xfrm>
              <a:off x="830753" y="354691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8"/>
            <p:cNvSpPr/>
            <p:nvPr/>
          </p:nvSpPr>
          <p:spPr>
            <a:xfrm>
              <a:off x="877311" y="3574101"/>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8"/>
            <p:cNvSpPr/>
            <p:nvPr/>
          </p:nvSpPr>
          <p:spPr>
            <a:xfrm>
              <a:off x="926973" y="3602232"/>
              <a:ext cx="21760" cy="28490"/>
            </a:xfrm>
            <a:custGeom>
              <a:avLst/>
              <a:gdLst/>
              <a:ahLst/>
              <a:cxnLst/>
              <a:rect l="l" t="t" r="r" b="b"/>
              <a:pathLst>
                <a:path w="666" h="872" extrusionOk="0">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8"/>
            <p:cNvSpPr/>
            <p:nvPr/>
          </p:nvSpPr>
          <p:spPr>
            <a:xfrm>
              <a:off x="497559" y="3446776"/>
              <a:ext cx="488421" cy="387790"/>
            </a:xfrm>
            <a:custGeom>
              <a:avLst/>
              <a:gdLst/>
              <a:ahLst/>
              <a:cxnLst/>
              <a:rect l="l" t="t" r="r" b="b"/>
              <a:pathLst>
                <a:path w="14949" h="11869" extrusionOk="0">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8"/>
            <p:cNvSpPr/>
            <p:nvPr/>
          </p:nvSpPr>
          <p:spPr>
            <a:xfrm>
              <a:off x="521377" y="3483598"/>
              <a:ext cx="164539" cy="102461"/>
            </a:xfrm>
            <a:custGeom>
              <a:avLst/>
              <a:gdLst/>
              <a:ahLst/>
              <a:cxnLst/>
              <a:rect l="l" t="t" r="r" b="b"/>
              <a:pathLst>
                <a:path w="5036" h="3136" extrusionOk="0">
                  <a:moveTo>
                    <a:pt x="0" y="0"/>
                  </a:moveTo>
                  <a:lnTo>
                    <a:pt x="0" y="222"/>
                  </a:lnTo>
                  <a:lnTo>
                    <a:pt x="5036" y="3136"/>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8"/>
            <p:cNvSpPr/>
            <p:nvPr/>
          </p:nvSpPr>
          <p:spPr>
            <a:xfrm>
              <a:off x="521377" y="3510488"/>
              <a:ext cx="164539" cy="101448"/>
            </a:xfrm>
            <a:custGeom>
              <a:avLst/>
              <a:gdLst/>
              <a:ahLst/>
              <a:cxnLst/>
              <a:rect l="l" t="t" r="r" b="b"/>
              <a:pathLst>
                <a:path w="5036" h="3105" extrusionOk="0">
                  <a:moveTo>
                    <a:pt x="0" y="1"/>
                  </a:moveTo>
                  <a:lnTo>
                    <a:pt x="0" y="222"/>
                  </a:lnTo>
                  <a:lnTo>
                    <a:pt x="5036" y="3104"/>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8"/>
            <p:cNvSpPr/>
            <p:nvPr/>
          </p:nvSpPr>
          <p:spPr>
            <a:xfrm>
              <a:off x="521377" y="353636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8"/>
            <p:cNvSpPr/>
            <p:nvPr/>
          </p:nvSpPr>
          <p:spPr>
            <a:xfrm>
              <a:off x="829707" y="3684828"/>
              <a:ext cx="23851" cy="28523"/>
            </a:xfrm>
            <a:custGeom>
              <a:avLst/>
              <a:gdLst/>
              <a:ahLst/>
              <a:cxnLst/>
              <a:rect l="l" t="t" r="r" b="b"/>
              <a:pathLst>
                <a:path w="730" h="873" extrusionOk="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8"/>
            <p:cNvSpPr/>
            <p:nvPr/>
          </p:nvSpPr>
          <p:spPr>
            <a:xfrm>
              <a:off x="877311" y="3712763"/>
              <a:ext cx="23818" cy="28490"/>
            </a:xfrm>
            <a:custGeom>
              <a:avLst/>
              <a:gdLst/>
              <a:ahLst/>
              <a:cxnLst/>
              <a:rect l="l" t="t" r="r" b="b"/>
              <a:pathLst>
                <a:path w="729" h="872" extrusionOk="0">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8"/>
            <p:cNvSpPr/>
            <p:nvPr/>
          </p:nvSpPr>
          <p:spPr>
            <a:xfrm>
              <a:off x="926973" y="3740404"/>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8"/>
            <p:cNvSpPr/>
            <p:nvPr/>
          </p:nvSpPr>
          <p:spPr>
            <a:xfrm>
              <a:off x="1053220" y="1921657"/>
              <a:ext cx="473915" cy="2076207"/>
            </a:xfrm>
            <a:custGeom>
              <a:avLst/>
              <a:gdLst/>
              <a:ahLst/>
              <a:cxnLst/>
              <a:rect l="l" t="t" r="r" b="b"/>
              <a:pathLst>
                <a:path w="14505" h="63546" extrusionOk="0">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8"/>
            <p:cNvSpPr/>
            <p:nvPr/>
          </p:nvSpPr>
          <p:spPr>
            <a:xfrm>
              <a:off x="1068739" y="1948383"/>
              <a:ext cx="442876" cy="361031"/>
            </a:xfrm>
            <a:custGeom>
              <a:avLst/>
              <a:gdLst/>
              <a:ahLst/>
              <a:cxnLst/>
              <a:rect l="l" t="t" r="r" b="b"/>
              <a:pathLst>
                <a:path w="13555" h="11050" extrusionOk="0">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8"/>
            <p:cNvSpPr/>
            <p:nvPr/>
          </p:nvSpPr>
          <p:spPr>
            <a:xfrm>
              <a:off x="1068739" y="2086555"/>
              <a:ext cx="442876" cy="361064"/>
            </a:xfrm>
            <a:custGeom>
              <a:avLst/>
              <a:gdLst/>
              <a:ahLst/>
              <a:cxnLst/>
              <a:rect l="l" t="t" r="r" b="b"/>
              <a:pathLst>
                <a:path w="13555" h="11051" extrusionOk="0">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8"/>
            <p:cNvSpPr/>
            <p:nvPr/>
          </p:nvSpPr>
          <p:spPr>
            <a:xfrm>
              <a:off x="1068739" y="2225184"/>
              <a:ext cx="442876" cy="360900"/>
            </a:xfrm>
            <a:custGeom>
              <a:avLst/>
              <a:gdLst/>
              <a:ahLst/>
              <a:cxnLst/>
              <a:rect l="l" t="t" r="r" b="b"/>
              <a:pathLst>
                <a:path w="13555" h="11046" extrusionOk="0">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8"/>
            <p:cNvSpPr/>
            <p:nvPr/>
          </p:nvSpPr>
          <p:spPr>
            <a:xfrm>
              <a:off x="1068739" y="2363454"/>
              <a:ext cx="442876" cy="360900"/>
            </a:xfrm>
            <a:custGeom>
              <a:avLst/>
              <a:gdLst/>
              <a:ahLst/>
              <a:cxnLst/>
              <a:rect l="l" t="t" r="r" b="b"/>
              <a:pathLst>
                <a:path w="13555" h="11046" extrusionOk="0">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8"/>
            <p:cNvSpPr/>
            <p:nvPr/>
          </p:nvSpPr>
          <p:spPr>
            <a:xfrm>
              <a:off x="1068739" y="2501920"/>
              <a:ext cx="442876" cy="361064"/>
            </a:xfrm>
            <a:custGeom>
              <a:avLst/>
              <a:gdLst/>
              <a:ahLst/>
              <a:cxnLst/>
              <a:rect l="l" t="t" r="r" b="b"/>
              <a:pathLst>
                <a:path w="13555" h="11051" extrusionOk="0">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8"/>
            <p:cNvSpPr/>
            <p:nvPr/>
          </p:nvSpPr>
          <p:spPr>
            <a:xfrm>
              <a:off x="1068739" y="2640125"/>
              <a:ext cx="442876" cy="361064"/>
            </a:xfrm>
            <a:custGeom>
              <a:avLst/>
              <a:gdLst/>
              <a:ahLst/>
              <a:cxnLst/>
              <a:rect l="l" t="t" r="r" b="b"/>
              <a:pathLst>
                <a:path w="13555" h="11051" extrusionOk="0">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8"/>
            <p:cNvSpPr/>
            <p:nvPr/>
          </p:nvSpPr>
          <p:spPr>
            <a:xfrm>
              <a:off x="1068739" y="277875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8"/>
            <p:cNvSpPr/>
            <p:nvPr/>
          </p:nvSpPr>
          <p:spPr>
            <a:xfrm>
              <a:off x="1068739" y="2917024"/>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8"/>
            <p:cNvSpPr/>
            <p:nvPr/>
          </p:nvSpPr>
          <p:spPr>
            <a:xfrm>
              <a:off x="1068739" y="3055490"/>
              <a:ext cx="442876" cy="360606"/>
            </a:xfrm>
            <a:custGeom>
              <a:avLst/>
              <a:gdLst/>
              <a:ahLst/>
              <a:cxnLst/>
              <a:rect l="l" t="t" r="r" b="b"/>
              <a:pathLst>
                <a:path w="13555" h="11037" extrusionOk="0">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8"/>
            <p:cNvSpPr/>
            <p:nvPr/>
          </p:nvSpPr>
          <p:spPr>
            <a:xfrm>
              <a:off x="1068739" y="3193695"/>
              <a:ext cx="442876" cy="361064"/>
            </a:xfrm>
            <a:custGeom>
              <a:avLst/>
              <a:gdLst/>
              <a:ahLst/>
              <a:cxnLst/>
              <a:rect l="l" t="t" r="r" b="b"/>
              <a:pathLst>
                <a:path w="13555" h="11051" extrusionOk="0">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8"/>
            <p:cNvSpPr/>
            <p:nvPr/>
          </p:nvSpPr>
          <p:spPr>
            <a:xfrm>
              <a:off x="1068739" y="333232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8"/>
            <p:cNvSpPr/>
            <p:nvPr/>
          </p:nvSpPr>
          <p:spPr>
            <a:xfrm>
              <a:off x="1068739" y="3470595"/>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8"/>
            <p:cNvSpPr/>
            <p:nvPr/>
          </p:nvSpPr>
          <p:spPr>
            <a:xfrm>
              <a:off x="457208" y="1487668"/>
              <a:ext cx="1091654" cy="633258"/>
            </a:xfrm>
            <a:custGeom>
              <a:avLst/>
              <a:gdLst/>
              <a:ahLst/>
              <a:cxnLst/>
              <a:rect l="l" t="t" r="r" b="b"/>
              <a:pathLst>
                <a:path w="33412" h="19382" extrusionOk="0">
                  <a:moveTo>
                    <a:pt x="16184" y="0"/>
                  </a:moveTo>
                  <a:lnTo>
                    <a:pt x="1" y="9342"/>
                  </a:lnTo>
                  <a:lnTo>
                    <a:pt x="17387" y="19381"/>
                  </a:lnTo>
                  <a:lnTo>
                    <a:pt x="33412" y="10134"/>
                  </a:lnTo>
                  <a:lnTo>
                    <a:pt x="1618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8"/>
            <p:cNvSpPr/>
            <p:nvPr/>
          </p:nvSpPr>
          <p:spPr>
            <a:xfrm>
              <a:off x="631058" y="1608719"/>
              <a:ext cx="533934" cy="429415"/>
            </a:xfrm>
            <a:custGeom>
              <a:avLst/>
              <a:gdLst/>
              <a:ahLst/>
              <a:cxnLst/>
              <a:rect l="l" t="t" r="r" b="b"/>
              <a:pathLst>
                <a:path w="16342" h="13143" extrusionOk="0">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8"/>
            <p:cNvSpPr/>
            <p:nvPr/>
          </p:nvSpPr>
          <p:spPr>
            <a:xfrm>
              <a:off x="631058" y="1758752"/>
              <a:ext cx="74526" cy="64169"/>
            </a:xfrm>
            <a:custGeom>
              <a:avLst/>
              <a:gdLst/>
              <a:ahLst/>
              <a:cxnLst/>
              <a:rect l="l" t="t" r="r" b="b"/>
              <a:pathLst>
                <a:path w="2281" h="1964" extrusionOk="0">
                  <a:moveTo>
                    <a:pt x="0" y="0"/>
                  </a:moveTo>
                  <a:lnTo>
                    <a:pt x="0" y="1299"/>
                  </a:lnTo>
                  <a:lnTo>
                    <a:pt x="2090" y="1964"/>
                  </a:lnTo>
                  <a:lnTo>
                    <a:pt x="2280" y="855"/>
                  </a:lnTo>
                  <a:lnTo>
                    <a:pt x="1710" y="6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8"/>
            <p:cNvSpPr/>
            <p:nvPr/>
          </p:nvSpPr>
          <p:spPr>
            <a:xfrm>
              <a:off x="1039759" y="1724609"/>
              <a:ext cx="335285" cy="313525"/>
            </a:xfrm>
            <a:custGeom>
              <a:avLst/>
              <a:gdLst/>
              <a:ahLst/>
              <a:cxnLst/>
              <a:rect l="l" t="t" r="r" b="b"/>
              <a:pathLst>
                <a:path w="10262" h="9596" extrusionOk="0">
                  <a:moveTo>
                    <a:pt x="3832" y="0"/>
                  </a:moveTo>
                  <a:lnTo>
                    <a:pt x="0" y="8298"/>
                  </a:lnTo>
                  <a:lnTo>
                    <a:pt x="0" y="9596"/>
                  </a:lnTo>
                  <a:lnTo>
                    <a:pt x="10261" y="3706"/>
                  </a:lnTo>
                  <a:lnTo>
                    <a:pt x="8678"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8"/>
            <p:cNvSpPr/>
            <p:nvPr/>
          </p:nvSpPr>
          <p:spPr>
            <a:xfrm>
              <a:off x="1213576" y="1800148"/>
              <a:ext cx="161467" cy="111773"/>
            </a:xfrm>
            <a:custGeom>
              <a:avLst/>
              <a:gdLst/>
              <a:ahLst/>
              <a:cxnLst/>
              <a:rect l="l" t="t" r="r" b="b"/>
              <a:pathLst>
                <a:path w="4942" h="3421" extrusionOk="0">
                  <a:moveTo>
                    <a:pt x="1204" y="0"/>
                  </a:moveTo>
                  <a:lnTo>
                    <a:pt x="1" y="3420"/>
                  </a:lnTo>
                  <a:lnTo>
                    <a:pt x="4941" y="1394"/>
                  </a:lnTo>
                  <a:lnTo>
                    <a:pt x="4941" y="95"/>
                  </a:lnTo>
                  <a:lnTo>
                    <a:pt x="1204"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8"/>
            <p:cNvSpPr/>
            <p:nvPr/>
          </p:nvSpPr>
          <p:spPr>
            <a:xfrm>
              <a:off x="631058" y="1565265"/>
              <a:ext cx="743985" cy="430460"/>
            </a:xfrm>
            <a:custGeom>
              <a:avLst/>
              <a:gdLst/>
              <a:ahLst/>
              <a:cxnLst/>
              <a:rect l="l" t="t" r="r" b="b"/>
              <a:pathLst>
                <a:path w="22771" h="13175" extrusionOk="0">
                  <a:moveTo>
                    <a:pt x="10229" y="0"/>
                  </a:moveTo>
                  <a:lnTo>
                    <a:pt x="0" y="5922"/>
                  </a:lnTo>
                  <a:lnTo>
                    <a:pt x="12509" y="13175"/>
                  </a:lnTo>
                  <a:lnTo>
                    <a:pt x="22770" y="7284"/>
                  </a:lnTo>
                  <a:lnTo>
                    <a:pt x="1022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8"/>
            <p:cNvSpPr/>
            <p:nvPr/>
          </p:nvSpPr>
          <p:spPr>
            <a:xfrm>
              <a:off x="821441" y="1673901"/>
              <a:ext cx="182149" cy="56948"/>
            </a:xfrm>
            <a:custGeom>
              <a:avLst/>
              <a:gdLst/>
              <a:ahLst/>
              <a:cxnLst/>
              <a:rect l="l" t="t" r="r" b="b"/>
              <a:pathLst>
                <a:path w="5575" h="1743" extrusionOk="0">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8"/>
            <p:cNvSpPr/>
            <p:nvPr/>
          </p:nvSpPr>
          <p:spPr>
            <a:xfrm>
              <a:off x="823499" y="1685010"/>
              <a:ext cx="176987" cy="91614"/>
            </a:xfrm>
            <a:custGeom>
              <a:avLst/>
              <a:gdLst/>
              <a:ahLst/>
              <a:cxnLst/>
              <a:rect l="l" t="t" r="r" b="b"/>
              <a:pathLst>
                <a:path w="5417" h="2804" extrusionOk="0">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8"/>
            <p:cNvSpPr/>
            <p:nvPr/>
          </p:nvSpPr>
          <p:spPr>
            <a:xfrm>
              <a:off x="758318" y="1733920"/>
              <a:ext cx="142811" cy="81779"/>
            </a:xfrm>
            <a:custGeom>
              <a:avLst/>
              <a:gdLst/>
              <a:ahLst/>
              <a:cxnLst/>
              <a:rect l="l" t="t" r="r" b="b"/>
              <a:pathLst>
                <a:path w="4371" h="2503" extrusionOk="0">
                  <a:moveTo>
                    <a:pt x="381" y="0"/>
                  </a:moveTo>
                  <a:lnTo>
                    <a:pt x="0"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8"/>
            <p:cNvSpPr/>
            <p:nvPr/>
          </p:nvSpPr>
          <p:spPr>
            <a:xfrm>
              <a:off x="735545" y="1747349"/>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8"/>
            <p:cNvSpPr/>
            <p:nvPr/>
          </p:nvSpPr>
          <p:spPr>
            <a:xfrm>
              <a:off x="712805" y="1759797"/>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8"/>
            <p:cNvSpPr/>
            <p:nvPr/>
          </p:nvSpPr>
          <p:spPr>
            <a:xfrm>
              <a:off x="967324" y="1608719"/>
              <a:ext cx="141799" cy="81779"/>
            </a:xfrm>
            <a:custGeom>
              <a:avLst/>
              <a:gdLst/>
              <a:ahLst/>
              <a:cxnLst/>
              <a:rect l="l" t="t" r="r" b="b"/>
              <a:pathLst>
                <a:path w="4340" h="2503" extrusionOk="0">
                  <a:moveTo>
                    <a:pt x="349" y="0"/>
                  </a:moveTo>
                  <a:lnTo>
                    <a:pt x="1" y="190"/>
                  </a:lnTo>
                  <a:lnTo>
                    <a:pt x="3991" y="2502"/>
                  </a:lnTo>
                  <a:lnTo>
                    <a:pt x="4339" y="2281"/>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8"/>
            <p:cNvSpPr/>
            <p:nvPr/>
          </p:nvSpPr>
          <p:spPr>
            <a:xfrm>
              <a:off x="944551" y="1621135"/>
              <a:ext cx="141799" cy="82792"/>
            </a:xfrm>
            <a:custGeom>
              <a:avLst/>
              <a:gdLst/>
              <a:ahLst/>
              <a:cxnLst/>
              <a:rect l="l" t="t" r="r" b="b"/>
              <a:pathLst>
                <a:path w="4340" h="2534" extrusionOk="0">
                  <a:moveTo>
                    <a:pt x="349" y="0"/>
                  </a:moveTo>
                  <a:lnTo>
                    <a:pt x="1" y="222"/>
                  </a:lnTo>
                  <a:lnTo>
                    <a:pt x="3960" y="2534"/>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8"/>
            <p:cNvSpPr/>
            <p:nvPr/>
          </p:nvSpPr>
          <p:spPr>
            <a:xfrm>
              <a:off x="921811" y="1634596"/>
              <a:ext cx="141766" cy="82792"/>
            </a:xfrm>
            <a:custGeom>
              <a:avLst/>
              <a:gdLst/>
              <a:ahLst/>
              <a:cxnLst/>
              <a:rect l="l" t="t" r="r" b="b"/>
              <a:pathLst>
                <a:path w="4339"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8"/>
            <p:cNvSpPr/>
            <p:nvPr/>
          </p:nvSpPr>
          <p:spPr>
            <a:xfrm>
              <a:off x="1008720" y="1782537"/>
              <a:ext cx="182149" cy="56948"/>
            </a:xfrm>
            <a:custGeom>
              <a:avLst/>
              <a:gdLst/>
              <a:ahLst/>
              <a:cxnLst/>
              <a:rect l="l" t="t" r="r" b="b"/>
              <a:pathLst>
                <a:path w="5575" h="1743" extrusionOk="0">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8"/>
            <p:cNvSpPr/>
            <p:nvPr/>
          </p:nvSpPr>
          <p:spPr>
            <a:xfrm>
              <a:off x="1011824" y="1793678"/>
              <a:ext cx="176954" cy="91581"/>
            </a:xfrm>
            <a:custGeom>
              <a:avLst/>
              <a:gdLst/>
              <a:ahLst/>
              <a:cxnLst/>
              <a:rect l="l" t="t" r="r" b="b"/>
              <a:pathLst>
                <a:path w="5416" h="2803" extrusionOk="0">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8"/>
            <p:cNvSpPr/>
            <p:nvPr/>
          </p:nvSpPr>
          <p:spPr>
            <a:xfrm>
              <a:off x="946642" y="1842557"/>
              <a:ext cx="141766" cy="81779"/>
            </a:xfrm>
            <a:custGeom>
              <a:avLst/>
              <a:gdLst/>
              <a:ahLst/>
              <a:cxnLst/>
              <a:rect l="l" t="t" r="r" b="b"/>
              <a:pathLst>
                <a:path w="4339" h="2503" extrusionOk="0">
                  <a:moveTo>
                    <a:pt x="349" y="1"/>
                  </a:moveTo>
                  <a:lnTo>
                    <a:pt x="0" y="191"/>
                  </a:lnTo>
                  <a:lnTo>
                    <a:pt x="3991" y="2502"/>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8"/>
            <p:cNvSpPr/>
            <p:nvPr/>
          </p:nvSpPr>
          <p:spPr>
            <a:xfrm>
              <a:off x="923869" y="1856018"/>
              <a:ext cx="141799" cy="81779"/>
            </a:xfrm>
            <a:custGeom>
              <a:avLst/>
              <a:gdLst/>
              <a:ahLst/>
              <a:cxnLst/>
              <a:rect l="l" t="t" r="r" b="b"/>
              <a:pathLst>
                <a:path w="4340" h="2503" extrusionOk="0">
                  <a:moveTo>
                    <a:pt x="349" y="0"/>
                  </a:moveTo>
                  <a:lnTo>
                    <a:pt x="1" y="190"/>
                  </a:lnTo>
                  <a:lnTo>
                    <a:pt x="3991"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8"/>
            <p:cNvSpPr/>
            <p:nvPr/>
          </p:nvSpPr>
          <p:spPr>
            <a:xfrm>
              <a:off x="901097" y="1868433"/>
              <a:ext cx="141799" cy="82792"/>
            </a:xfrm>
            <a:custGeom>
              <a:avLst/>
              <a:gdLst/>
              <a:ahLst/>
              <a:cxnLst/>
              <a:rect l="l" t="t" r="r" b="b"/>
              <a:pathLst>
                <a:path w="4340" h="2534" extrusionOk="0">
                  <a:moveTo>
                    <a:pt x="349" y="0"/>
                  </a:moveTo>
                  <a:lnTo>
                    <a:pt x="1" y="222"/>
                  </a:lnTo>
                  <a:lnTo>
                    <a:pt x="3991"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8"/>
            <p:cNvSpPr/>
            <p:nvPr/>
          </p:nvSpPr>
          <p:spPr>
            <a:xfrm>
              <a:off x="1154603" y="1717355"/>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8"/>
            <p:cNvSpPr/>
            <p:nvPr/>
          </p:nvSpPr>
          <p:spPr>
            <a:xfrm>
              <a:off x="1131862" y="1729771"/>
              <a:ext cx="142811" cy="82825"/>
            </a:xfrm>
            <a:custGeom>
              <a:avLst/>
              <a:gdLst/>
              <a:ahLst/>
              <a:cxnLst/>
              <a:rect l="l" t="t" r="r" b="b"/>
              <a:pathLst>
                <a:path w="4371" h="2535" extrusionOk="0">
                  <a:moveTo>
                    <a:pt x="380" y="1"/>
                  </a:moveTo>
                  <a:lnTo>
                    <a:pt x="0" y="222"/>
                  </a:lnTo>
                  <a:lnTo>
                    <a:pt x="3990" y="2534"/>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8"/>
            <p:cNvSpPr/>
            <p:nvPr/>
          </p:nvSpPr>
          <p:spPr>
            <a:xfrm>
              <a:off x="1109090" y="1743232"/>
              <a:ext cx="142811" cy="81779"/>
            </a:xfrm>
            <a:custGeom>
              <a:avLst/>
              <a:gdLst/>
              <a:ahLst/>
              <a:cxnLst/>
              <a:rect l="l" t="t" r="r" b="b"/>
              <a:pathLst>
                <a:path w="4371" h="2503" extrusionOk="0">
                  <a:moveTo>
                    <a:pt x="380" y="0"/>
                  </a:moveTo>
                  <a:lnTo>
                    <a:pt x="0" y="222"/>
                  </a:lnTo>
                  <a:lnTo>
                    <a:pt x="3991" y="2502"/>
                  </a:lnTo>
                  <a:lnTo>
                    <a:pt x="4371"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8"/>
            <p:cNvSpPr/>
            <p:nvPr/>
          </p:nvSpPr>
          <p:spPr>
            <a:xfrm>
              <a:off x="1615056" y="2159186"/>
              <a:ext cx="522564" cy="2196703"/>
            </a:xfrm>
            <a:custGeom>
              <a:avLst/>
              <a:gdLst/>
              <a:ahLst/>
              <a:cxnLst/>
              <a:rect l="l" t="t" r="r" b="b"/>
              <a:pathLst>
                <a:path w="15994" h="67234" extrusionOk="0">
                  <a:moveTo>
                    <a:pt x="15993" y="0"/>
                  </a:moveTo>
                  <a:lnTo>
                    <a:pt x="0" y="9248"/>
                  </a:lnTo>
                  <a:lnTo>
                    <a:pt x="0" y="67233"/>
                  </a:lnTo>
                  <a:lnTo>
                    <a:pt x="15993" y="57954"/>
                  </a:lnTo>
                  <a:lnTo>
                    <a:pt x="15993"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8"/>
            <p:cNvSpPr/>
            <p:nvPr/>
          </p:nvSpPr>
          <p:spPr>
            <a:xfrm>
              <a:off x="1047012" y="2133309"/>
              <a:ext cx="568077" cy="2222579"/>
            </a:xfrm>
            <a:custGeom>
              <a:avLst/>
              <a:gdLst/>
              <a:ahLst/>
              <a:cxnLst/>
              <a:rect l="l" t="t" r="r" b="b"/>
              <a:pathLst>
                <a:path w="17387" h="68026" extrusionOk="0">
                  <a:moveTo>
                    <a:pt x="0" y="0"/>
                  </a:moveTo>
                  <a:lnTo>
                    <a:pt x="0" y="57986"/>
                  </a:lnTo>
                  <a:lnTo>
                    <a:pt x="17386" y="68025"/>
                  </a:lnTo>
                  <a:lnTo>
                    <a:pt x="17386" y="10040"/>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8"/>
            <p:cNvSpPr/>
            <p:nvPr/>
          </p:nvSpPr>
          <p:spPr>
            <a:xfrm>
              <a:off x="1071843" y="2238253"/>
              <a:ext cx="518415" cy="2103129"/>
            </a:xfrm>
            <a:custGeom>
              <a:avLst/>
              <a:gdLst/>
              <a:ahLst/>
              <a:cxnLst/>
              <a:rect l="l" t="t" r="r" b="b"/>
              <a:pathLst>
                <a:path w="15867" h="64370" extrusionOk="0">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8"/>
            <p:cNvSpPr/>
            <p:nvPr/>
          </p:nvSpPr>
          <p:spPr>
            <a:xfrm>
              <a:off x="1087363" y="226497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8"/>
            <p:cNvSpPr/>
            <p:nvPr/>
          </p:nvSpPr>
          <p:spPr>
            <a:xfrm>
              <a:off x="1111148" y="230196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8"/>
            <p:cNvSpPr/>
            <p:nvPr/>
          </p:nvSpPr>
          <p:spPr>
            <a:xfrm>
              <a:off x="1111148" y="232784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8"/>
            <p:cNvSpPr/>
            <p:nvPr/>
          </p:nvSpPr>
          <p:spPr>
            <a:xfrm>
              <a:off x="1111148" y="2354731"/>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8"/>
            <p:cNvSpPr/>
            <p:nvPr/>
          </p:nvSpPr>
          <p:spPr>
            <a:xfrm>
              <a:off x="1418466" y="2503194"/>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8"/>
            <p:cNvSpPr/>
            <p:nvPr/>
          </p:nvSpPr>
          <p:spPr>
            <a:xfrm>
              <a:off x="1468128" y="2530835"/>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8"/>
            <p:cNvSpPr/>
            <p:nvPr/>
          </p:nvSpPr>
          <p:spPr>
            <a:xfrm>
              <a:off x="1514686" y="2558574"/>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8"/>
            <p:cNvSpPr/>
            <p:nvPr/>
          </p:nvSpPr>
          <p:spPr>
            <a:xfrm>
              <a:off x="1087363" y="2403184"/>
              <a:ext cx="487376" cy="387953"/>
            </a:xfrm>
            <a:custGeom>
              <a:avLst/>
              <a:gdLst/>
              <a:ahLst/>
              <a:cxnLst/>
              <a:rect l="l" t="t" r="r" b="b"/>
              <a:pathLst>
                <a:path w="14917" h="11874" extrusionOk="0">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8"/>
            <p:cNvSpPr/>
            <p:nvPr/>
          </p:nvSpPr>
          <p:spPr>
            <a:xfrm>
              <a:off x="1111148" y="243958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8"/>
            <p:cNvSpPr/>
            <p:nvPr/>
          </p:nvSpPr>
          <p:spPr>
            <a:xfrm>
              <a:off x="1111148" y="2466471"/>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8"/>
            <p:cNvSpPr/>
            <p:nvPr/>
          </p:nvSpPr>
          <p:spPr>
            <a:xfrm>
              <a:off x="1111148" y="2492347"/>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8"/>
            <p:cNvSpPr/>
            <p:nvPr/>
          </p:nvSpPr>
          <p:spPr>
            <a:xfrm>
              <a:off x="1419511" y="2641562"/>
              <a:ext cx="21760" cy="28131"/>
            </a:xfrm>
            <a:custGeom>
              <a:avLst/>
              <a:gdLst/>
              <a:ahLst/>
              <a:cxnLst/>
              <a:rect l="l" t="t" r="r" b="b"/>
              <a:pathLst>
                <a:path w="666" h="861" extrusionOk="0">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8"/>
            <p:cNvSpPr/>
            <p:nvPr/>
          </p:nvSpPr>
          <p:spPr>
            <a:xfrm>
              <a:off x="1467082" y="266926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8"/>
            <p:cNvSpPr/>
            <p:nvPr/>
          </p:nvSpPr>
          <p:spPr>
            <a:xfrm>
              <a:off x="1514686" y="2696681"/>
              <a:ext cx="23818" cy="28523"/>
            </a:xfrm>
            <a:custGeom>
              <a:avLst/>
              <a:gdLst/>
              <a:ahLst/>
              <a:cxnLst/>
              <a:rect l="l" t="t" r="r" b="b"/>
              <a:pathLst>
                <a:path w="729" h="873" extrusionOk="0">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8"/>
            <p:cNvSpPr/>
            <p:nvPr/>
          </p:nvSpPr>
          <p:spPr>
            <a:xfrm>
              <a:off x="1087363" y="2541813"/>
              <a:ext cx="487376" cy="387790"/>
            </a:xfrm>
            <a:custGeom>
              <a:avLst/>
              <a:gdLst/>
              <a:ahLst/>
              <a:cxnLst/>
              <a:rect l="l" t="t" r="r" b="b"/>
              <a:pathLst>
                <a:path w="14917" h="11869" extrusionOk="0">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8"/>
            <p:cNvSpPr/>
            <p:nvPr/>
          </p:nvSpPr>
          <p:spPr>
            <a:xfrm>
              <a:off x="1111148" y="2578243"/>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8"/>
            <p:cNvSpPr/>
            <p:nvPr/>
          </p:nvSpPr>
          <p:spPr>
            <a:xfrm>
              <a:off x="1111148" y="260513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8"/>
            <p:cNvSpPr/>
            <p:nvPr/>
          </p:nvSpPr>
          <p:spPr>
            <a:xfrm>
              <a:off x="1111148" y="2631009"/>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8"/>
            <p:cNvSpPr/>
            <p:nvPr/>
          </p:nvSpPr>
          <p:spPr>
            <a:xfrm>
              <a:off x="1419511" y="2779833"/>
              <a:ext cx="21760" cy="28490"/>
            </a:xfrm>
            <a:custGeom>
              <a:avLst/>
              <a:gdLst/>
              <a:ahLst/>
              <a:cxnLst/>
              <a:rect l="l" t="t" r="r" b="b"/>
              <a:pathLst>
                <a:path w="666" h="872" extrusionOk="0">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8"/>
            <p:cNvSpPr/>
            <p:nvPr/>
          </p:nvSpPr>
          <p:spPr>
            <a:xfrm>
              <a:off x="1467082" y="2807408"/>
              <a:ext cx="23851" cy="28490"/>
            </a:xfrm>
            <a:custGeom>
              <a:avLst/>
              <a:gdLst/>
              <a:ahLst/>
              <a:cxnLst/>
              <a:rect l="l" t="t" r="r" b="b"/>
              <a:pathLst>
                <a:path w="730" h="872" extrusionOk="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8"/>
            <p:cNvSpPr/>
            <p:nvPr/>
          </p:nvSpPr>
          <p:spPr>
            <a:xfrm>
              <a:off x="1515732" y="2835506"/>
              <a:ext cx="21760" cy="28490"/>
            </a:xfrm>
            <a:custGeom>
              <a:avLst/>
              <a:gdLst/>
              <a:ahLst/>
              <a:cxnLst/>
              <a:rect l="l" t="t" r="r" b="b"/>
              <a:pathLst>
                <a:path w="666" h="872" extrusionOk="0">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8"/>
            <p:cNvSpPr/>
            <p:nvPr/>
          </p:nvSpPr>
          <p:spPr>
            <a:xfrm>
              <a:off x="1087363" y="2679887"/>
              <a:ext cx="487376" cy="387986"/>
            </a:xfrm>
            <a:custGeom>
              <a:avLst/>
              <a:gdLst/>
              <a:ahLst/>
              <a:cxnLst/>
              <a:rect l="l" t="t" r="r" b="b"/>
              <a:pathLst>
                <a:path w="14917" h="11875" extrusionOk="0">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8"/>
            <p:cNvSpPr/>
            <p:nvPr/>
          </p:nvSpPr>
          <p:spPr>
            <a:xfrm>
              <a:off x="1111148" y="2716873"/>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8"/>
            <p:cNvSpPr/>
            <p:nvPr/>
          </p:nvSpPr>
          <p:spPr>
            <a:xfrm>
              <a:off x="1111148" y="274274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8"/>
            <p:cNvSpPr/>
            <p:nvPr/>
          </p:nvSpPr>
          <p:spPr>
            <a:xfrm>
              <a:off x="1111148" y="276963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8"/>
            <p:cNvSpPr/>
            <p:nvPr/>
          </p:nvSpPr>
          <p:spPr>
            <a:xfrm>
              <a:off x="1418466" y="291810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8"/>
            <p:cNvSpPr/>
            <p:nvPr/>
          </p:nvSpPr>
          <p:spPr>
            <a:xfrm>
              <a:off x="1468128" y="2946234"/>
              <a:ext cx="21760" cy="28490"/>
            </a:xfrm>
            <a:custGeom>
              <a:avLst/>
              <a:gdLst/>
              <a:ahLst/>
              <a:cxnLst/>
              <a:rect l="l" t="t" r="r" b="b"/>
              <a:pathLst>
                <a:path w="666" h="872" extrusionOk="0">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8"/>
            <p:cNvSpPr/>
            <p:nvPr/>
          </p:nvSpPr>
          <p:spPr>
            <a:xfrm>
              <a:off x="1514686" y="2973907"/>
              <a:ext cx="23818" cy="28066"/>
            </a:xfrm>
            <a:custGeom>
              <a:avLst/>
              <a:gdLst/>
              <a:ahLst/>
              <a:cxnLst/>
              <a:rect l="l" t="t" r="r" b="b"/>
              <a:pathLst>
                <a:path w="729" h="859" extrusionOk="0">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8"/>
            <p:cNvSpPr/>
            <p:nvPr/>
          </p:nvSpPr>
          <p:spPr>
            <a:xfrm>
              <a:off x="1087363" y="281854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8"/>
            <p:cNvSpPr/>
            <p:nvPr/>
          </p:nvSpPr>
          <p:spPr>
            <a:xfrm>
              <a:off x="1111148" y="2855535"/>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8"/>
            <p:cNvSpPr/>
            <p:nvPr/>
          </p:nvSpPr>
          <p:spPr>
            <a:xfrm>
              <a:off x="1111148" y="2881411"/>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8"/>
            <p:cNvSpPr/>
            <p:nvPr/>
          </p:nvSpPr>
          <p:spPr>
            <a:xfrm>
              <a:off x="1111148" y="290830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8"/>
            <p:cNvSpPr/>
            <p:nvPr/>
          </p:nvSpPr>
          <p:spPr>
            <a:xfrm>
              <a:off x="1418466" y="3056765"/>
              <a:ext cx="23818" cy="28098"/>
            </a:xfrm>
            <a:custGeom>
              <a:avLst/>
              <a:gdLst/>
              <a:ahLst/>
              <a:cxnLst/>
              <a:rect l="l" t="t" r="r" b="b"/>
              <a:pathLst>
                <a:path w="729" h="860" extrusionOk="0">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8"/>
            <p:cNvSpPr/>
            <p:nvPr/>
          </p:nvSpPr>
          <p:spPr>
            <a:xfrm>
              <a:off x="1468128" y="3084406"/>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8"/>
            <p:cNvSpPr/>
            <p:nvPr/>
          </p:nvSpPr>
          <p:spPr>
            <a:xfrm>
              <a:off x="1514686" y="3112145"/>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8"/>
            <p:cNvSpPr/>
            <p:nvPr/>
          </p:nvSpPr>
          <p:spPr>
            <a:xfrm>
              <a:off x="1087363" y="2956754"/>
              <a:ext cx="487376" cy="387953"/>
            </a:xfrm>
            <a:custGeom>
              <a:avLst/>
              <a:gdLst/>
              <a:ahLst/>
              <a:cxnLst/>
              <a:rect l="l" t="t" r="r" b="b"/>
              <a:pathLst>
                <a:path w="14917" h="11874" extrusionOk="0">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8"/>
            <p:cNvSpPr/>
            <p:nvPr/>
          </p:nvSpPr>
          <p:spPr>
            <a:xfrm>
              <a:off x="1111148" y="299315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8"/>
            <p:cNvSpPr/>
            <p:nvPr/>
          </p:nvSpPr>
          <p:spPr>
            <a:xfrm>
              <a:off x="1111148" y="3020041"/>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8"/>
            <p:cNvSpPr/>
            <p:nvPr/>
          </p:nvSpPr>
          <p:spPr>
            <a:xfrm>
              <a:off x="1111148" y="3045917"/>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8"/>
            <p:cNvSpPr/>
            <p:nvPr/>
          </p:nvSpPr>
          <p:spPr>
            <a:xfrm>
              <a:off x="1419511" y="319513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8"/>
            <p:cNvSpPr/>
            <p:nvPr/>
          </p:nvSpPr>
          <p:spPr>
            <a:xfrm>
              <a:off x="1467082" y="322283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8"/>
            <p:cNvSpPr/>
            <p:nvPr/>
          </p:nvSpPr>
          <p:spPr>
            <a:xfrm>
              <a:off x="1515732" y="3250611"/>
              <a:ext cx="21760" cy="28327"/>
            </a:xfrm>
            <a:custGeom>
              <a:avLst/>
              <a:gdLst/>
              <a:ahLst/>
              <a:cxnLst/>
              <a:rect l="l" t="t" r="r" b="b"/>
              <a:pathLst>
                <a:path w="666" h="867" extrusionOk="0">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8"/>
            <p:cNvSpPr/>
            <p:nvPr/>
          </p:nvSpPr>
          <p:spPr>
            <a:xfrm>
              <a:off x="1087363" y="3094991"/>
              <a:ext cx="487376" cy="387790"/>
            </a:xfrm>
            <a:custGeom>
              <a:avLst/>
              <a:gdLst/>
              <a:ahLst/>
              <a:cxnLst/>
              <a:rect l="l" t="t" r="r" b="b"/>
              <a:pathLst>
                <a:path w="14917" h="11869" extrusionOk="0">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8"/>
            <p:cNvSpPr/>
            <p:nvPr/>
          </p:nvSpPr>
          <p:spPr>
            <a:xfrm>
              <a:off x="1111148" y="3131781"/>
              <a:ext cx="164571" cy="102494"/>
            </a:xfrm>
            <a:custGeom>
              <a:avLst/>
              <a:gdLst/>
              <a:ahLst/>
              <a:cxnLst/>
              <a:rect l="l" t="t" r="r" b="b"/>
              <a:pathLst>
                <a:path w="5037" h="3137" extrusionOk="0">
                  <a:moveTo>
                    <a:pt x="1" y="1"/>
                  </a:moveTo>
                  <a:lnTo>
                    <a:pt x="1" y="254"/>
                  </a:lnTo>
                  <a:lnTo>
                    <a:pt x="5036" y="3136"/>
                  </a:lnTo>
                  <a:lnTo>
                    <a:pt x="5036" y="2915"/>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8"/>
            <p:cNvSpPr/>
            <p:nvPr/>
          </p:nvSpPr>
          <p:spPr>
            <a:xfrm>
              <a:off x="1111148" y="315870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8"/>
            <p:cNvSpPr/>
            <p:nvPr/>
          </p:nvSpPr>
          <p:spPr>
            <a:xfrm>
              <a:off x="1111148" y="3184579"/>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8"/>
            <p:cNvSpPr/>
            <p:nvPr/>
          </p:nvSpPr>
          <p:spPr>
            <a:xfrm>
              <a:off x="1418466" y="3333566"/>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8"/>
            <p:cNvSpPr/>
            <p:nvPr/>
          </p:nvSpPr>
          <p:spPr>
            <a:xfrm>
              <a:off x="1467082" y="3360978"/>
              <a:ext cx="23851" cy="28490"/>
            </a:xfrm>
            <a:custGeom>
              <a:avLst/>
              <a:gdLst/>
              <a:ahLst/>
              <a:cxnLst/>
              <a:rect l="l" t="t" r="r" b="b"/>
              <a:pathLst>
                <a:path w="730" h="872" extrusionOk="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8"/>
            <p:cNvSpPr/>
            <p:nvPr/>
          </p:nvSpPr>
          <p:spPr>
            <a:xfrm>
              <a:off x="1515732" y="338907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8"/>
            <p:cNvSpPr/>
            <p:nvPr/>
          </p:nvSpPr>
          <p:spPr>
            <a:xfrm>
              <a:off x="1087363" y="3233458"/>
              <a:ext cx="487376" cy="387529"/>
            </a:xfrm>
            <a:custGeom>
              <a:avLst/>
              <a:gdLst/>
              <a:ahLst/>
              <a:cxnLst/>
              <a:rect l="l" t="t" r="r" b="b"/>
              <a:pathLst>
                <a:path w="14917" h="11861" extrusionOk="0">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8"/>
            <p:cNvSpPr/>
            <p:nvPr/>
          </p:nvSpPr>
          <p:spPr>
            <a:xfrm>
              <a:off x="1111148" y="327044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8"/>
            <p:cNvSpPr/>
            <p:nvPr/>
          </p:nvSpPr>
          <p:spPr>
            <a:xfrm>
              <a:off x="1111148" y="329631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8"/>
            <p:cNvSpPr/>
            <p:nvPr/>
          </p:nvSpPr>
          <p:spPr>
            <a:xfrm>
              <a:off x="1111148" y="332320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8"/>
            <p:cNvSpPr/>
            <p:nvPr/>
          </p:nvSpPr>
          <p:spPr>
            <a:xfrm>
              <a:off x="1418466" y="347167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8"/>
            <p:cNvSpPr/>
            <p:nvPr/>
          </p:nvSpPr>
          <p:spPr>
            <a:xfrm>
              <a:off x="1468128" y="3499804"/>
              <a:ext cx="21760" cy="28098"/>
            </a:xfrm>
            <a:custGeom>
              <a:avLst/>
              <a:gdLst/>
              <a:ahLst/>
              <a:cxnLst/>
              <a:rect l="l" t="t" r="r" b="b"/>
              <a:pathLst>
                <a:path w="666" h="860" extrusionOk="0">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8"/>
            <p:cNvSpPr/>
            <p:nvPr/>
          </p:nvSpPr>
          <p:spPr>
            <a:xfrm>
              <a:off x="1514686" y="3527477"/>
              <a:ext cx="23818" cy="28066"/>
            </a:xfrm>
            <a:custGeom>
              <a:avLst/>
              <a:gdLst/>
              <a:ahLst/>
              <a:cxnLst/>
              <a:rect l="l" t="t" r="r" b="b"/>
              <a:pathLst>
                <a:path w="729" h="859" extrusionOk="0">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8"/>
            <p:cNvSpPr/>
            <p:nvPr/>
          </p:nvSpPr>
          <p:spPr>
            <a:xfrm>
              <a:off x="1087363" y="3371662"/>
              <a:ext cx="487376" cy="387953"/>
            </a:xfrm>
            <a:custGeom>
              <a:avLst/>
              <a:gdLst/>
              <a:ahLst/>
              <a:cxnLst/>
              <a:rect l="l" t="t" r="r" b="b"/>
              <a:pathLst>
                <a:path w="14917" h="11874" extrusionOk="0">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8"/>
            <p:cNvSpPr/>
            <p:nvPr/>
          </p:nvSpPr>
          <p:spPr>
            <a:xfrm>
              <a:off x="1111148" y="34091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8"/>
            <p:cNvSpPr/>
            <p:nvPr/>
          </p:nvSpPr>
          <p:spPr>
            <a:xfrm>
              <a:off x="1111148" y="343494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8"/>
            <p:cNvSpPr/>
            <p:nvPr/>
          </p:nvSpPr>
          <p:spPr>
            <a:xfrm>
              <a:off x="1111148" y="346187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8"/>
            <p:cNvSpPr/>
            <p:nvPr/>
          </p:nvSpPr>
          <p:spPr>
            <a:xfrm>
              <a:off x="1418466" y="3610335"/>
              <a:ext cx="23818" cy="28000"/>
            </a:xfrm>
            <a:custGeom>
              <a:avLst/>
              <a:gdLst/>
              <a:ahLst/>
              <a:cxnLst/>
              <a:rect l="l" t="t" r="r" b="b"/>
              <a:pathLst>
                <a:path w="729" h="857" extrusionOk="0">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8"/>
            <p:cNvSpPr/>
            <p:nvPr/>
          </p:nvSpPr>
          <p:spPr>
            <a:xfrm>
              <a:off x="1467082" y="3637747"/>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8"/>
            <p:cNvSpPr/>
            <p:nvPr/>
          </p:nvSpPr>
          <p:spPr>
            <a:xfrm>
              <a:off x="1514686" y="3665682"/>
              <a:ext cx="23818" cy="28523"/>
            </a:xfrm>
            <a:custGeom>
              <a:avLst/>
              <a:gdLst/>
              <a:ahLst/>
              <a:cxnLst/>
              <a:rect l="l" t="t" r="r" b="b"/>
              <a:pathLst>
                <a:path w="729" h="873" extrusionOk="0">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8"/>
            <p:cNvSpPr/>
            <p:nvPr/>
          </p:nvSpPr>
          <p:spPr>
            <a:xfrm>
              <a:off x="1087363" y="3510324"/>
              <a:ext cx="487376" cy="387757"/>
            </a:xfrm>
            <a:custGeom>
              <a:avLst/>
              <a:gdLst/>
              <a:ahLst/>
              <a:cxnLst/>
              <a:rect l="l" t="t" r="r" b="b"/>
              <a:pathLst>
                <a:path w="14917" h="11868" extrusionOk="0">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8"/>
            <p:cNvSpPr/>
            <p:nvPr/>
          </p:nvSpPr>
          <p:spPr>
            <a:xfrm>
              <a:off x="1111148" y="354672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8"/>
            <p:cNvSpPr/>
            <p:nvPr/>
          </p:nvSpPr>
          <p:spPr>
            <a:xfrm>
              <a:off x="1111148" y="3573611"/>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8"/>
            <p:cNvSpPr/>
            <p:nvPr/>
          </p:nvSpPr>
          <p:spPr>
            <a:xfrm>
              <a:off x="1111148" y="3599488"/>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8"/>
            <p:cNvSpPr/>
            <p:nvPr/>
          </p:nvSpPr>
          <p:spPr>
            <a:xfrm>
              <a:off x="1419511" y="3748703"/>
              <a:ext cx="21760" cy="28098"/>
            </a:xfrm>
            <a:custGeom>
              <a:avLst/>
              <a:gdLst/>
              <a:ahLst/>
              <a:cxnLst/>
              <a:rect l="l" t="t" r="r" b="b"/>
              <a:pathLst>
                <a:path w="666" h="860" extrusionOk="0">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8"/>
            <p:cNvSpPr/>
            <p:nvPr/>
          </p:nvSpPr>
          <p:spPr>
            <a:xfrm>
              <a:off x="1467082" y="3776409"/>
              <a:ext cx="23851" cy="28523"/>
            </a:xfrm>
            <a:custGeom>
              <a:avLst/>
              <a:gdLst/>
              <a:ahLst/>
              <a:cxnLst/>
              <a:rect l="l" t="t" r="r" b="b"/>
              <a:pathLst>
                <a:path w="730" h="873" extrusionOk="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8"/>
            <p:cNvSpPr/>
            <p:nvPr/>
          </p:nvSpPr>
          <p:spPr>
            <a:xfrm>
              <a:off x="1515732" y="3804181"/>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8"/>
            <p:cNvSpPr/>
            <p:nvPr/>
          </p:nvSpPr>
          <p:spPr>
            <a:xfrm>
              <a:off x="1087363" y="3648562"/>
              <a:ext cx="487376" cy="387790"/>
            </a:xfrm>
            <a:custGeom>
              <a:avLst/>
              <a:gdLst/>
              <a:ahLst/>
              <a:cxnLst/>
              <a:rect l="l" t="t" r="r" b="b"/>
              <a:pathLst>
                <a:path w="14917" h="11869" extrusionOk="0">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8"/>
            <p:cNvSpPr/>
            <p:nvPr/>
          </p:nvSpPr>
          <p:spPr>
            <a:xfrm>
              <a:off x="1111148" y="36853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8"/>
            <p:cNvSpPr/>
            <p:nvPr/>
          </p:nvSpPr>
          <p:spPr>
            <a:xfrm>
              <a:off x="1111148" y="3712273"/>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8"/>
            <p:cNvSpPr/>
            <p:nvPr/>
          </p:nvSpPr>
          <p:spPr>
            <a:xfrm>
              <a:off x="1111148" y="3738117"/>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8"/>
            <p:cNvSpPr/>
            <p:nvPr/>
          </p:nvSpPr>
          <p:spPr>
            <a:xfrm>
              <a:off x="1418466" y="3887136"/>
              <a:ext cx="23818" cy="27968"/>
            </a:xfrm>
            <a:custGeom>
              <a:avLst/>
              <a:gdLst/>
              <a:ahLst/>
              <a:cxnLst/>
              <a:rect l="l" t="t" r="r" b="b"/>
              <a:pathLst>
                <a:path w="729" h="856" extrusionOk="0">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8"/>
            <p:cNvSpPr/>
            <p:nvPr/>
          </p:nvSpPr>
          <p:spPr>
            <a:xfrm>
              <a:off x="1467082" y="3914548"/>
              <a:ext cx="23851" cy="28490"/>
            </a:xfrm>
            <a:custGeom>
              <a:avLst/>
              <a:gdLst/>
              <a:ahLst/>
              <a:cxnLst/>
              <a:rect l="l" t="t" r="r" b="b"/>
              <a:pathLst>
                <a:path w="730" h="872" extrusionOk="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8"/>
            <p:cNvSpPr/>
            <p:nvPr/>
          </p:nvSpPr>
          <p:spPr>
            <a:xfrm>
              <a:off x="1515732" y="394264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8"/>
            <p:cNvSpPr/>
            <p:nvPr/>
          </p:nvSpPr>
          <p:spPr>
            <a:xfrm>
              <a:off x="1087363" y="3787028"/>
              <a:ext cx="487376" cy="387953"/>
            </a:xfrm>
            <a:custGeom>
              <a:avLst/>
              <a:gdLst/>
              <a:ahLst/>
              <a:cxnLst/>
              <a:rect l="l" t="t" r="r" b="b"/>
              <a:pathLst>
                <a:path w="14917" h="11874" extrusionOk="0">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8"/>
            <p:cNvSpPr/>
            <p:nvPr/>
          </p:nvSpPr>
          <p:spPr>
            <a:xfrm>
              <a:off x="1111148" y="382401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8"/>
            <p:cNvSpPr/>
            <p:nvPr/>
          </p:nvSpPr>
          <p:spPr>
            <a:xfrm>
              <a:off x="1111148" y="3849890"/>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8"/>
            <p:cNvSpPr/>
            <p:nvPr/>
          </p:nvSpPr>
          <p:spPr>
            <a:xfrm>
              <a:off x="1111148" y="387677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8"/>
            <p:cNvSpPr/>
            <p:nvPr/>
          </p:nvSpPr>
          <p:spPr>
            <a:xfrm>
              <a:off x="1418466" y="402524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8"/>
            <p:cNvSpPr/>
            <p:nvPr/>
          </p:nvSpPr>
          <p:spPr>
            <a:xfrm>
              <a:off x="1468128" y="4053341"/>
              <a:ext cx="21760" cy="28131"/>
            </a:xfrm>
            <a:custGeom>
              <a:avLst/>
              <a:gdLst/>
              <a:ahLst/>
              <a:cxnLst/>
              <a:rect l="l" t="t" r="r" b="b"/>
              <a:pathLst>
                <a:path w="666" h="861" extrusionOk="0">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8"/>
            <p:cNvSpPr/>
            <p:nvPr/>
          </p:nvSpPr>
          <p:spPr>
            <a:xfrm>
              <a:off x="1514686" y="4081047"/>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1642991" y="2262071"/>
              <a:ext cx="472902" cy="2076207"/>
            </a:xfrm>
            <a:custGeom>
              <a:avLst/>
              <a:gdLst/>
              <a:ahLst/>
              <a:cxnLst/>
              <a:rect l="l" t="t" r="r" b="b"/>
              <a:pathLst>
                <a:path w="14474" h="63546" extrusionOk="0">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1658511" y="2288798"/>
              <a:ext cx="441863" cy="360574"/>
            </a:xfrm>
            <a:custGeom>
              <a:avLst/>
              <a:gdLst/>
              <a:ahLst/>
              <a:cxnLst/>
              <a:rect l="l" t="t" r="r" b="b"/>
              <a:pathLst>
                <a:path w="13524" h="11036" extrusionOk="0">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1658511" y="2426970"/>
              <a:ext cx="441863" cy="361064"/>
            </a:xfrm>
            <a:custGeom>
              <a:avLst/>
              <a:gdLst/>
              <a:ahLst/>
              <a:cxnLst/>
              <a:rect l="l" t="t" r="r" b="b"/>
              <a:pathLst>
                <a:path w="13524" h="11051" extrusionOk="0">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1658511" y="2565240"/>
              <a:ext cx="441863" cy="361260"/>
            </a:xfrm>
            <a:custGeom>
              <a:avLst/>
              <a:gdLst/>
              <a:ahLst/>
              <a:cxnLst/>
              <a:rect l="l" t="t" r="r" b="b"/>
              <a:pathLst>
                <a:path w="13524" h="11057" extrusionOk="0">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1658511" y="2703706"/>
              <a:ext cx="441863" cy="361064"/>
            </a:xfrm>
            <a:custGeom>
              <a:avLst/>
              <a:gdLst/>
              <a:ahLst/>
              <a:cxnLst/>
              <a:rect l="l" t="t" r="r" b="b"/>
              <a:pathLst>
                <a:path w="13524" h="11051" extrusionOk="0">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1658511" y="2842335"/>
              <a:ext cx="441863" cy="360606"/>
            </a:xfrm>
            <a:custGeom>
              <a:avLst/>
              <a:gdLst/>
              <a:ahLst/>
              <a:cxnLst/>
              <a:rect l="l" t="t" r="r" b="b"/>
              <a:pathLst>
                <a:path w="13524" h="11037" extrusionOk="0">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1658511" y="2980540"/>
              <a:ext cx="441863" cy="361064"/>
            </a:xfrm>
            <a:custGeom>
              <a:avLst/>
              <a:gdLst/>
              <a:ahLst/>
              <a:cxnLst/>
              <a:rect l="l" t="t" r="r" b="b"/>
              <a:pathLst>
                <a:path w="13524" h="11051" extrusionOk="0">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1658511" y="3118777"/>
              <a:ext cx="441863" cy="361293"/>
            </a:xfrm>
            <a:custGeom>
              <a:avLst/>
              <a:gdLst/>
              <a:ahLst/>
              <a:cxnLst/>
              <a:rect l="l" t="t" r="r" b="b"/>
              <a:pathLst>
                <a:path w="13524" h="11058" extrusionOk="0">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1658511" y="325727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1658511" y="3395905"/>
              <a:ext cx="441863" cy="360606"/>
            </a:xfrm>
            <a:custGeom>
              <a:avLst/>
              <a:gdLst/>
              <a:ahLst/>
              <a:cxnLst/>
              <a:rect l="l" t="t" r="r" b="b"/>
              <a:pathLst>
                <a:path w="13524" h="11037" extrusionOk="0">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1658511" y="3534110"/>
              <a:ext cx="441863" cy="361064"/>
            </a:xfrm>
            <a:custGeom>
              <a:avLst/>
              <a:gdLst/>
              <a:ahLst/>
              <a:cxnLst/>
              <a:rect l="l" t="t" r="r" b="b"/>
              <a:pathLst>
                <a:path w="13524" h="11051" extrusionOk="0">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1658511" y="3672347"/>
              <a:ext cx="441863" cy="361293"/>
            </a:xfrm>
            <a:custGeom>
              <a:avLst/>
              <a:gdLst/>
              <a:ahLst/>
              <a:cxnLst/>
              <a:rect l="l" t="t" r="r" b="b"/>
              <a:pathLst>
                <a:path w="13524" h="11058" extrusionOk="0">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1658511" y="381084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1047012" y="1828083"/>
              <a:ext cx="1090608" cy="633258"/>
            </a:xfrm>
            <a:custGeom>
              <a:avLst/>
              <a:gdLst/>
              <a:ahLst/>
              <a:cxnLst/>
              <a:rect l="l" t="t" r="r" b="b"/>
              <a:pathLst>
                <a:path w="33380" h="19382" extrusionOk="0">
                  <a:moveTo>
                    <a:pt x="16151" y="0"/>
                  </a:moveTo>
                  <a:lnTo>
                    <a:pt x="0" y="9342"/>
                  </a:lnTo>
                  <a:lnTo>
                    <a:pt x="17386" y="19382"/>
                  </a:lnTo>
                  <a:lnTo>
                    <a:pt x="33379" y="10134"/>
                  </a:lnTo>
                  <a:lnTo>
                    <a:pt x="1615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1220830" y="1949134"/>
              <a:ext cx="533934" cy="429447"/>
            </a:xfrm>
            <a:custGeom>
              <a:avLst/>
              <a:gdLst/>
              <a:ahLst/>
              <a:cxnLst/>
              <a:rect l="l" t="t" r="r" b="b"/>
              <a:pathLst>
                <a:path w="16342" h="13144" extrusionOk="0">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1220830" y="2099166"/>
              <a:ext cx="74526" cy="64169"/>
            </a:xfrm>
            <a:custGeom>
              <a:avLst/>
              <a:gdLst/>
              <a:ahLst/>
              <a:cxnLst/>
              <a:rect l="l" t="t" r="r" b="b"/>
              <a:pathLst>
                <a:path w="2281" h="1964" extrusionOk="0">
                  <a:moveTo>
                    <a:pt x="1" y="0"/>
                  </a:moveTo>
                  <a:lnTo>
                    <a:pt x="1" y="1299"/>
                  </a:lnTo>
                  <a:lnTo>
                    <a:pt x="2091" y="1964"/>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1629530" y="2063978"/>
              <a:ext cx="335285" cy="314604"/>
            </a:xfrm>
            <a:custGeom>
              <a:avLst/>
              <a:gdLst/>
              <a:ahLst/>
              <a:cxnLst/>
              <a:rect l="l" t="t" r="r" b="b"/>
              <a:pathLst>
                <a:path w="10262" h="9629" extrusionOk="0">
                  <a:moveTo>
                    <a:pt x="3833" y="1"/>
                  </a:moveTo>
                  <a:lnTo>
                    <a:pt x="1" y="8330"/>
                  </a:lnTo>
                  <a:lnTo>
                    <a:pt x="1" y="9628"/>
                  </a:lnTo>
                  <a:lnTo>
                    <a:pt x="10262" y="3738"/>
                  </a:lnTo>
                  <a:lnTo>
                    <a:pt x="8678" y="2819"/>
                  </a:lnTo>
                  <a:lnTo>
                    <a:pt x="3833"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1803380" y="2140562"/>
              <a:ext cx="161435" cy="111773"/>
            </a:xfrm>
            <a:custGeom>
              <a:avLst/>
              <a:gdLst/>
              <a:ahLst/>
              <a:cxnLst/>
              <a:rect l="l" t="t" r="r" b="b"/>
              <a:pathLst>
                <a:path w="4941" h="3421" extrusionOk="0">
                  <a:moveTo>
                    <a:pt x="1172" y="0"/>
                  </a:moveTo>
                  <a:lnTo>
                    <a:pt x="0" y="3420"/>
                  </a:lnTo>
                  <a:lnTo>
                    <a:pt x="4941" y="1394"/>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1220830" y="1905680"/>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1410167" y="2014316"/>
              <a:ext cx="182149" cy="56948"/>
            </a:xfrm>
            <a:custGeom>
              <a:avLst/>
              <a:gdLst/>
              <a:ahLst/>
              <a:cxnLst/>
              <a:rect l="l" t="t" r="r" b="b"/>
              <a:pathLst>
                <a:path w="5575" h="1743" extrusionOk="0">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8"/>
            <p:cNvSpPr/>
            <p:nvPr/>
          </p:nvSpPr>
          <p:spPr>
            <a:xfrm>
              <a:off x="1413271" y="2025457"/>
              <a:ext cx="176987" cy="91581"/>
            </a:xfrm>
            <a:custGeom>
              <a:avLst/>
              <a:gdLst/>
              <a:ahLst/>
              <a:cxnLst/>
              <a:rect l="l" t="t" r="r" b="b"/>
              <a:pathLst>
                <a:path w="5417" h="2803" extrusionOk="0">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8"/>
            <p:cNvSpPr/>
            <p:nvPr/>
          </p:nvSpPr>
          <p:spPr>
            <a:xfrm>
              <a:off x="1348089" y="2074335"/>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8"/>
            <p:cNvSpPr/>
            <p:nvPr/>
          </p:nvSpPr>
          <p:spPr>
            <a:xfrm>
              <a:off x="1325349" y="2087796"/>
              <a:ext cx="141766" cy="81747"/>
            </a:xfrm>
            <a:custGeom>
              <a:avLst/>
              <a:gdLst/>
              <a:ahLst/>
              <a:cxnLst/>
              <a:rect l="l" t="t" r="r" b="b"/>
              <a:pathLst>
                <a:path w="4339" h="2502" extrusionOk="0">
                  <a:moveTo>
                    <a:pt x="348" y="0"/>
                  </a:moveTo>
                  <a:lnTo>
                    <a:pt x="0" y="190"/>
                  </a:lnTo>
                  <a:lnTo>
                    <a:pt x="3990" y="2502"/>
                  </a:lnTo>
                  <a:lnTo>
                    <a:pt x="4339" y="2280"/>
                  </a:lnTo>
                  <a:lnTo>
                    <a:pt x="348"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8"/>
            <p:cNvSpPr/>
            <p:nvPr/>
          </p:nvSpPr>
          <p:spPr>
            <a:xfrm>
              <a:off x="1302576" y="2100212"/>
              <a:ext cx="141799" cy="82792"/>
            </a:xfrm>
            <a:custGeom>
              <a:avLst/>
              <a:gdLst/>
              <a:ahLst/>
              <a:cxnLst/>
              <a:rect l="l" t="t" r="r" b="b"/>
              <a:pathLst>
                <a:path w="4340"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8"/>
            <p:cNvSpPr/>
            <p:nvPr/>
          </p:nvSpPr>
          <p:spPr>
            <a:xfrm>
              <a:off x="1556082" y="1949134"/>
              <a:ext cx="142811" cy="81779"/>
            </a:xfrm>
            <a:custGeom>
              <a:avLst/>
              <a:gdLst/>
              <a:ahLst/>
              <a:cxnLst/>
              <a:rect l="l" t="t" r="r" b="b"/>
              <a:pathLst>
                <a:path w="4371" h="2503" extrusionOk="0">
                  <a:moveTo>
                    <a:pt x="380" y="0"/>
                  </a:moveTo>
                  <a:lnTo>
                    <a:pt x="0" y="190"/>
                  </a:lnTo>
                  <a:lnTo>
                    <a:pt x="3991" y="2502"/>
                  </a:lnTo>
                  <a:lnTo>
                    <a:pt x="4371" y="2281"/>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8"/>
            <p:cNvSpPr/>
            <p:nvPr/>
          </p:nvSpPr>
          <p:spPr>
            <a:xfrm>
              <a:off x="1533310" y="1961550"/>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8"/>
            <p:cNvSpPr/>
            <p:nvPr/>
          </p:nvSpPr>
          <p:spPr>
            <a:xfrm>
              <a:off x="1510537" y="1975011"/>
              <a:ext cx="142844" cy="81747"/>
            </a:xfrm>
            <a:custGeom>
              <a:avLst/>
              <a:gdLst/>
              <a:ahLst/>
              <a:cxnLst/>
              <a:rect l="l" t="t" r="r" b="b"/>
              <a:pathLst>
                <a:path w="4372" h="2502"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8"/>
            <p:cNvSpPr/>
            <p:nvPr/>
          </p:nvSpPr>
          <p:spPr>
            <a:xfrm>
              <a:off x="1598491" y="2122691"/>
              <a:ext cx="182149" cy="57210"/>
            </a:xfrm>
            <a:custGeom>
              <a:avLst/>
              <a:gdLst/>
              <a:ahLst/>
              <a:cxnLst/>
              <a:rect l="l" t="t" r="r" b="b"/>
              <a:pathLst>
                <a:path w="5575" h="1751" extrusionOk="0">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8"/>
            <p:cNvSpPr/>
            <p:nvPr/>
          </p:nvSpPr>
          <p:spPr>
            <a:xfrm>
              <a:off x="1601595" y="2133309"/>
              <a:ext cx="176987" cy="92136"/>
            </a:xfrm>
            <a:custGeom>
              <a:avLst/>
              <a:gdLst/>
              <a:ahLst/>
              <a:cxnLst/>
              <a:rect l="l" t="t" r="r" b="b"/>
              <a:pathLst>
                <a:path w="5417" h="2820" extrusionOk="0">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8"/>
            <p:cNvSpPr/>
            <p:nvPr/>
          </p:nvSpPr>
          <p:spPr>
            <a:xfrm>
              <a:off x="1535368" y="2182971"/>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8"/>
            <p:cNvSpPr/>
            <p:nvPr/>
          </p:nvSpPr>
          <p:spPr>
            <a:xfrm>
              <a:off x="1512628" y="2195387"/>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8"/>
            <p:cNvSpPr/>
            <p:nvPr/>
          </p:nvSpPr>
          <p:spPr>
            <a:xfrm>
              <a:off x="1489855" y="2208848"/>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8"/>
            <p:cNvSpPr/>
            <p:nvPr/>
          </p:nvSpPr>
          <p:spPr>
            <a:xfrm>
              <a:off x="1744407" y="2056725"/>
              <a:ext cx="142811" cy="82825"/>
            </a:xfrm>
            <a:custGeom>
              <a:avLst/>
              <a:gdLst/>
              <a:ahLst/>
              <a:cxnLst/>
              <a:rect l="l" t="t" r="r" b="b"/>
              <a:pathLst>
                <a:path w="4371" h="2535" extrusionOk="0">
                  <a:moveTo>
                    <a:pt x="380" y="1"/>
                  </a:moveTo>
                  <a:lnTo>
                    <a:pt x="0" y="223"/>
                  </a:lnTo>
                  <a:lnTo>
                    <a:pt x="3990" y="2535"/>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8"/>
            <p:cNvSpPr/>
            <p:nvPr/>
          </p:nvSpPr>
          <p:spPr>
            <a:xfrm>
              <a:off x="1721634" y="2070186"/>
              <a:ext cx="141799" cy="82825"/>
            </a:xfrm>
            <a:custGeom>
              <a:avLst/>
              <a:gdLst/>
              <a:ahLst/>
              <a:cxnLst/>
              <a:rect l="l" t="t" r="r" b="b"/>
              <a:pathLst>
                <a:path w="4340" h="2535" extrusionOk="0">
                  <a:moveTo>
                    <a:pt x="380" y="1"/>
                  </a:moveTo>
                  <a:lnTo>
                    <a:pt x="0" y="222"/>
                  </a:lnTo>
                  <a:lnTo>
                    <a:pt x="3991" y="2534"/>
                  </a:lnTo>
                  <a:lnTo>
                    <a:pt x="4339"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8"/>
            <p:cNvSpPr/>
            <p:nvPr/>
          </p:nvSpPr>
          <p:spPr>
            <a:xfrm>
              <a:off x="1698861" y="2083647"/>
              <a:ext cx="141799" cy="81779"/>
            </a:xfrm>
            <a:custGeom>
              <a:avLst/>
              <a:gdLst/>
              <a:ahLst/>
              <a:cxnLst/>
              <a:rect l="l" t="t" r="r" b="b"/>
              <a:pathLst>
                <a:path w="4340" h="2503" extrusionOk="0">
                  <a:moveTo>
                    <a:pt x="381" y="0"/>
                  </a:moveTo>
                  <a:lnTo>
                    <a:pt x="1" y="222"/>
                  </a:lnTo>
                  <a:lnTo>
                    <a:pt x="3991" y="2502"/>
                  </a:lnTo>
                  <a:lnTo>
                    <a:pt x="4339"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1" name="Google Shape;4441;p38"/>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b="1" dirty="0">
                <a:latin typeface="Fira Sans Medium"/>
                <a:ea typeface="Fira Sans Medium"/>
                <a:cs typeface="Fira Sans Medium"/>
                <a:sym typeface="Fira Sans Medium"/>
              </a:rPr>
              <a:t>3. Proposed Method</a:t>
            </a:r>
            <a:endParaRPr sz="2500" b="1" dirty="0">
              <a:latin typeface="Fira Sans Medium"/>
              <a:ea typeface="Fira Sans Medium"/>
              <a:cs typeface="Fira Sans Medium"/>
              <a:sym typeface="Fira Sans Medium"/>
            </a:endParaRPr>
          </a:p>
        </p:txBody>
      </p:sp>
      <p:sp>
        <p:nvSpPr>
          <p:cNvPr id="4442" name="Google Shape;4442;p38"/>
          <p:cNvSpPr txBox="1"/>
          <p:nvPr/>
        </p:nvSpPr>
        <p:spPr>
          <a:xfrm>
            <a:off x="4710925" y="939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Residual Block</a:t>
            </a:r>
            <a:endParaRPr dirty="0">
              <a:solidFill>
                <a:srgbClr val="FFFFFF"/>
              </a:solidFill>
              <a:latin typeface="Fira Sans Medium"/>
              <a:ea typeface="Fira Sans Medium"/>
              <a:cs typeface="Fira Sans Medium"/>
              <a:sym typeface="Fira Sans Medium"/>
            </a:endParaRPr>
          </a:p>
        </p:txBody>
      </p:sp>
      <p:sp>
        <p:nvSpPr>
          <p:cNvPr id="4443" name="Google Shape;4443;p38"/>
          <p:cNvSpPr txBox="1"/>
          <p:nvPr/>
        </p:nvSpPr>
        <p:spPr>
          <a:xfrm>
            <a:off x="4710925" y="1223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FFFFFF"/>
                </a:solidFill>
                <a:latin typeface="Fira Sans"/>
                <a:ea typeface="Fira Sans"/>
                <a:cs typeface="Fira Sans"/>
                <a:sym typeface="Fira Sans"/>
              </a:rPr>
              <a:t>Jupiter is the biggest planet of them all</a:t>
            </a:r>
            <a:endParaRPr sz="1200" dirty="0">
              <a:solidFill>
                <a:srgbClr val="FFFFFF"/>
              </a:solidFill>
              <a:latin typeface="Fira Sans"/>
              <a:ea typeface="Fira Sans"/>
              <a:cs typeface="Fira Sans"/>
              <a:sym typeface="Fira Sans"/>
            </a:endParaRPr>
          </a:p>
        </p:txBody>
      </p:sp>
      <p:sp>
        <p:nvSpPr>
          <p:cNvPr id="4444" name="Google Shape;4444;p38"/>
          <p:cNvSpPr txBox="1"/>
          <p:nvPr/>
        </p:nvSpPr>
        <p:spPr>
          <a:xfrm>
            <a:off x="4635049" y="1804264"/>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FFFF"/>
                </a:solidFill>
                <a:latin typeface="Fira Sans Medium"/>
                <a:ea typeface="Fira Sans Medium"/>
                <a:cs typeface="Fira Sans Medium"/>
                <a:sym typeface="Fira Sans Medium"/>
              </a:rPr>
              <a:t> ResNet50 Architecture</a:t>
            </a:r>
            <a:endParaRPr sz="2000" dirty="0">
              <a:solidFill>
                <a:srgbClr val="FFFFFF"/>
              </a:solidFill>
              <a:latin typeface="Fira Sans Medium"/>
              <a:ea typeface="Fira Sans Medium"/>
              <a:cs typeface="Fira Sans Medium"/>
              <a:sym typeface="Fira Sans Medium"/>
            </a:endParaRPr>
          </a:p>
        </p:txBody>
      </p:sp>
      <p:sp>
        <p:nvSpPr>
          <p:cNvPr id="4446" name="Google Shape;4446;p38"/>
          <p:cNvSpPr txBox="1"/>
          <p:nvPr/>
        </p:nvSpPr>
        <p:spPr>
          <a:xfrm>
            <a:off x="4702716" y="2595513"/>
            <a:ext cx="3674100" cy="5696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FFFF"/>
                </a:solidFill>
                <a:latin typeface="Fira Sans Medium"/>
                <a:ea typeface="Fira Sans Medium"/>
                <a:cs typeface="Fira Sans Medium"/>
                <a:sym typeface="Fira Sans Medium"/>
              </a:rPr>
              <a:t>MobileNet_V2 Architecture</a:t>
            </a:r>
            <a:endParaRPr sz="2000" dirty="0">
              <a:solidFill>
                <a:srgbClr val="FFFFFF"/>
              </a:solidFill>
              <a:latin typeface="Fira Sans Medium"/>
              <a:ea typeface="Fira Sans Medium"/>
              <a:cs typeface="Fira Sans Medium"/>
              <a:sym typeface="Fira Sans Medium"/>
            </a:endParaRPr>
          </a:p>
        </p:txBody>
      </p:sp>
      <p:sp>
        <p:nvSpPr>
          <p:cNvPr id="4448" name="Google Shape;4448;p38"/>
          <p:cNvSpPr txBox="1"/>
          <p:nvPr/>
        </p:nvSpPr>
        <p:spPr>
          <a:xfrm>
            <a:off x="4711611" y="3364956"/>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FFFF"/>
                </a:solidFill>
                <a:latin typeface="Fira Sans Medium"/>
                <a:ea typeface="Fira Sans Medium"/>
                <a:cs typeface="Fira Sans Medium"/>
                <a:sym typeface="Fira Sans Medium"/>
              </a:rPr>
              <a:t>Framework and Training</a:t>
            </a:r>
            <a:endParaRPr sz="2000" dirty="0">
              <a:solidFill>
                <a:srgbClr val="FFFFFF"/>
              </a:solidFill>
              <a:latin typeface="Fira Sans Medium"/>
              <a:ea typeface="Fira Sans Medium"/>
              <a:cs typeface="Fira Sans Medium"/>
              <a:sym typeface="Fira Sans Medium"/>
            </a:endParaRPr>
          </a:p>
        </p:txBody>
      </p:sp>
      <p:sp>
        <p:nvSpPr>
          <p:cNvPr id="4450" name="Google Shape;4450;p38"/>
          <p:cNvSpPr txBox="1"/>
          <p:nvPr/>
        </p:nvSpPr>
        <p:spPr>
          <a:xfrm>
            <a:off x="4710925" y="4101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Neptune</a:t>
            </a:r>
            <a:endParaRPr dirty="0">
              <a:solidFill>
                <a:srgbClr val="FFFFFF"/>
              </a:solidFill>
              <a:latin typeface="Fira Sans Medium"/>
              <a:ea typeface="Fira Sans Medium"/>
              <a:cs typeface="Fira Sans Medium"/>
              <a:sym typeface="Fira Sans Medium"/>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1898</Words>
  <Application>Microsoft Office PowerPoint</Application>
  <PresentationFormat>On-screen Show (16:9)</PresentationFormat>
  <Paragraphs>175</Paragraphs>
  <Slides>35</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Fira Sans</vt:lpstr>
      <vt:lpstr>Arial</vt:lpstr>
      <vt:lpstr>Fira Sans Extra Condensed SemiBold</vt:lpstr>
      <vt:lpstr>Fira Sans Medium</vt:lpstr>
      <vt:lpstr>Fira Sans Extra Condensed Medium</vt:lpstr>
      <vt:lpstr>Wingdings</vt:lpstr>
      <vt:lpstr>Cambria Math</vt:lpstr>
      <vt:lpstr>Times New Roman</vt:lpstr>
      <vt:lpstr>Courier New</vt:lpstr>
      <vt:lpstr>Fira Sans </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Hưng Zin</cp:lastModifiedBy>
  <cp:revision>19</cp:revision>
  <dcterms:modified xsi:type="dcterms:W3CDTF">2024-06-11T10:20:18Z</dcterms:modified>
</cp:coreProperties>
</file>