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0" r:id="rId16"/>
    <p:sldId id="272" r:id="rId17"/>
    <p:sldId id="274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8/05/10/algorithm-quick-sort.html" TargetMode="External"/><Relationship Id="rId3" Type="http://schemas.openxmlformats.org/officeDocument/2006/relationships/hyperlink" Target="https://ko.wikipedia.org/wiki/%EA%B1%B0%ED%92%88_%EC%A0%95%EB%A0%AC" TargetMode="External"/><Relationship Id="rId7" Type="http://schemas.openxmlformats.org/officeDocument/2006/relationships/hyperlink" Target="https://ko.wikipedia.org/wiki/%ED%80%B5_%EC%A0%95%EB%A0%AC" TargetMode="External"/><Relationship Id="rId2" Type="http://schemas.openxmlformats.org/officeDocument/2006/relationships/hyperlink" Target="https://blog.tomclansys.com/5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gumi.tistory.com/308" TargetMode="External"/><Relationship Id="rId5" Type="http://schemas.openxmlformats.org/officeDocument/2006/relationships/hyperlink" Target="https://ko.wikipedia.org/wiki/%EC%84%A0%ED%83%9D_%EC%A0%95%EB%A0%AC" TargetMode="External"/><Relationship Id="rId4" Type="http://schemas.openxmlformats.org/officeDocument/2006/relationships/hyperlink" Target="https://gmlwjd9405.github.io/2018/05/06/algorithm-selection-sort.html" TargetMode="External"/><Relationship Id="rId9" Type="http://schemas.openxmlformats.org/officeDocument/2006/relationships/hyperlink" Target="https://ko.wikipedia.org/wiki/%EB%B6%84%ED%95%A0_%EC%A0%95%EB%B3%B5_%EC%95%8C%EA%B3%A0%EB%A6%AC%EC%A6%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셀렉트소트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97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간단하게 그림으로 표현하자면 아래와 같다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 핵심은 분할 정복과 재귀이다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정복을 재귀적으로 반복한다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배열의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 </a:t>
            </a:r>
            <a:r>
              <a:rPr lang="ko-KR" altLang="en-US" dirty="0"/>
              <a:t>때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https://gmlwjd9405.github.io/images/algorithm-quick-sort/quick-sort-concep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3934497" y="3051676"/>
            <a:ext cx="2915191" cy="28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1053" y="5869094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배열의 크기가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될 때까지 반복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508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다음과 같은 순서로 이루어 진다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배열 가운데서 하나의 요소를 고른다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100" dirty="0"/>
              <a:t>이렇게 고른 것을 </a:t>
            </a:r>
            <a:r>
              <a:rPr lang="ko-KR" altLang="en-US" sz="1100" dirty="0" smtClean="0"/>
              <a:t>피벗</a:t>
            </a:r>
            <a:r>
              <a:rPr lang="en-US" altLang="ko-KR" sz="1100" dirty="0" smtClean="0"/>
              <a:t>(Pivot)</a:t>
            </a:r>
            <a:r>
              <a:rPr lang="ko-KR" altLang="en-US" sz="1100" dirty="0" smtClean="0"/>
              <a:t>이라고 </a:t>
            </a:r>
            <a:r>
              <a:rPr lang="ko-KR" altLang="en-US" sz="1100" dirty="0"/>
              <a:t>부른다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보통은 가장 첫 번째 것을 피벗으로 고른다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피벗을 어떻게 </a:t>
            </a:r>
            <a:r>
              <a:rPr lang="ko-KR" altLang="en-US" sz="1100" dirty="0" smtClean="0"/>
              <a:t>선정할 지에 </a:t>
            </a:r>
            <a:r>
              <a:rPr lang="ko-KR" altLang="en-US" sz="1100" dirty="0"/>
              <a:t>대해서도 많은 논문들이 나오고 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피벗을 기준으로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피벗보다 작은 값은 피벗의 앞 쪽에 위치하고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큰 값은 뒤 쪽에 위치하도록 배열을 반으로 쪼갠다</a:t>
            </a:r>
            <a:r>
              <a:rPr lang="en-US" altLang="ko-KR" sz="14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분할된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배열들에 대해서 각각 동일하게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번을 실행한다</a:t>
            </a:r>
            <a:r>
              <a:rPr lang="en-US" altLang="ko-KR" sz="14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더 이상 배열을 쪼갤 수 없을 때 까지 해당 과정을 반복하면 정렬이 완성된다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4604"/>
          <a:stretch/>
        </p:blipFill>
        <p:spPr>
          <a:xfrm>
            <a:off x="87168" y="4070765"/>
            <a:ext cx="3563159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4261"/>
          <a:stretch/>
        </p:blipFill>
        <p:spPr>
          <a:xfrm>
            <a:off x="3933527" y="4097409"/>
            <a:ext cx="3577471" cy="580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048" y="4819695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</a:t>
            </a:r>
            <a:r>
              <a:rPr lang="ko-KR" altLang="en-US" sz="1200" dirty="0" smtClean="0"/>
              <a:t>을 피벗으로 선정한다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71625" y="4801508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70,40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보다 크므로 오른쪽으로 배치하고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10,20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보다 작으므로 왼쪽으로 배치한다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43104" y="4763259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 뒤 </a:t>
            </a:r>
            <a:r>
              <a:rPr lang="ko-KR" altLang="en-US" sz="1200" dirty="0" err="1" smtClean="0"/>
              <a:t>피벗값이랑</a:t>
            </a:r>
            <a:r>
              <a:rPr lang="ko-KR" altLang="en-US" sz="1200" dirty="0" smtClean="0"/>
              <a:t> 피벗보다 작은 값의 위치를 바꾸고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배열을 분할한다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그 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분할된 배열들에 대해서 앞선 과정을 반복한다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28698" y="5456946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피벗 값은 어떤 값과 위치를 바꿔야 하며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피벗 값과 나머지 값들을 어떤 식으로 비교하는지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다음 페이지에서 볼 것이다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따라서 지금은 큰 흐름만 이해한다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5222" y="3084022"/>
            <a:ext cx="9218814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492" y="3776281"/>
            <a:ext cx="3298796" cy="9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600" dirty="0" smtClean="0"/>
              <a:t>왼쪽 부분을 </a:t>
            </a:r>
            <a:r>
              <a:rPr lang="en-US" altLang="ko-KR" sz="1600" dirty="0" smtClean="0"/>
              <a:t>left, </a:t>
            </a:r>
            <a:r>
              <a:rPr lang="ko-KR" altLang="en-US" sz="1600" dirty="0" smtClean="0"/>
              <a:t>오른쪽 부분을 </a:t>
            </a:r>
            <a:r>
              <a:rPr lang="en-US" altLang="ko-KR" sz="1600" dirty="0" smtClean="0"/>
              <a:t>right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 smtClean="0"/>
              <a:t>left</a:t>
            </a:r>
            <a:r>
              <a:rPr lang="ko-KR" altLang="en-US" sz="1600" dirty="0" smtClean="0"/>
              <a:t>부분은  값을 증가시키며</a:t>
            </a:r>
            <a:r>
              <a:rPr lang="en-US" altLang="ko-KR" sz="1600" dirty="0" smtClean="0"/>
              <a:t>, right</a:t>
            </a:r>
            <a:r>
              <a:rPr lang="ko-KR" altLang="en-US" sz="1600" dirty="0" smtClean="0"/>
              <a:t>부분은 값을 감소시킨다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/>
              <a:t>l</a:t>
            </a:r>
            <a:r>
              <a:rPr lang="en-US" altLang="ko-KR" sz="1600" dirty="0" smtClean="0"/>
              <a:t>eft</a:t>
            </a:r>
            <a:r>
              <a:rPr lang="ko-KR" altLang="en-US" sz="1600" dirty="0" smtClean="0"/>
              <a:t>부분은 피벗</a:t>
            </a:r>
            <a:r>
              <a:rPr lang="en-US" altLang="ko-KR" sz="1600" dirty="0" smtClean="0"/>
              <a:t>(pivot)</a:t>
            </a:r>
            <a:r>
              <a:rPr lang="ko-KR" altLang="en-US" sz="1600" dirty="0" smtClean="0"/>
              <a:t>보다 작은 값을 만나면 멈추게 하며</a:t>
            </a:r>
            <a:r>
              <a:rPr lang="en-US" altLang="ko-KR" sz="1600" dirty="0" smtClean="0"/>
              <a:t>, right </a:t>
            </a:r>
            <a:r>
              <a:rPr lang="ko-KR" altLang="en-US" sz="1600" dirty="0" smtClean="0"/>
              <a:t>부분은 피벗보다 큰 값을 만나면 멈추게 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dirty="0" smtClean="0"/>
              <a:t>※ left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low, right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혹은 그냥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명칭은 중요하지 않으니 참고만 하면 된다</a:t>
            </a:r>
            <a:r>
              <a:rPr lang="en-US" altLang="ko-KR" dirty="0" smtClean="0"/>
              <a:t>.</a:t>
            </a:r>
            <a:endParaRPr lang="en-US" altLang="ko-KR" sz="800" dirty="0" smtClean="0"/>
          </a:p>
          <a:p>
            <a:pPr marL="201168" lvl="1" indent="0"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4414"/>
          <a:stretch/>
        </p:blipFill>
        <p:spPr>
          <a:xfrm>
            <a:off x="1674825" y="3444030"/>
            <a:ext cx="4451655" cy="7525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25" y="4488388"/>
            <a:ext cx="4458322" cy="9621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38330" y="4149298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00529" y="4149298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23482" y="414929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38330" y="5400006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1670" y="5400006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23482" y="5400006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4825" y="5794906"/>
            <a:ext cx="519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left</a:t>
            </a:r>
            <a:r>
              <a:rPr lang="ko-KR" altLang="en-US" sz="1400" dirty="0" smtClean="0"/>
              <a:t>부분은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30(=pivot)</a:t>
            </a:r>
            <a:r>
              <a:rPr lang="ko-KR" altLang="en-US" sz="1400" dirty="0" smtClean="0"/>
              <a:t>보다 크니까 더 이상 증가하지 않고</a:t>
            </a:r>
            <a:endParaRPr lang="en-US" altLang="ko-KR" sz="1400" dirty="0" smtClean="0"/>
          </a:p>
          <a:p>
            <a:r>
              <a:rPr lang="en-US" altLang="ko-KR" sz="1400" dirty="0" smtClean="0"/>
              <a:t>right</a:t>
            </a:r>
            <a:r>
              <a:rPr lang="ko-KR" altLang="en-US" sz="1400" dirty="0" smtClean="0"/>
              <a:t>는 감소시키다가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보다 작은 값인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을 만나고 나서 멈춘다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50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800"/>
          <a:stretch/>
        </p:blipFill>
        <p:spPr>
          <a:xfrm>
            <a:off x="3430213" y="2695401"/>
            <a:ext cx="4475191" cy="2400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 것을 </a:t>
            </a:r>
            <a:r>
              <a:rPr lang="en-US" altLang="ko-KR" sz="2000" dirty="0" smtClean="0"/>
              <a:t>left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right </a:t>
            </a:r>
            <a:r>
              <a:rPr lang="ko-KR" altLang="en-US" sz="2000" dirty="0" smtClean="0"/>
              <a:t>값이 서로 같거나 </a:t>
            </a:r>
            <a:r>
              <a:rPr lang="en-US" altLang="ko-KR" sz="2000" dirty="0" smtClean="0"/>
              <a:t>right </a:t>
            </a:r>
            <a:r>
              <a:rPr lang="ko-KR" altLang="en-US" sz="2000" dirty="0" smtClean="0"/>
              <a:t>값이 더 커질 때까지 반복한다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19032" y="3624465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90337" y="3624465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76616" y="3624465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88552" y="4835052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59857" y="4835052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46136" y="483505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11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/>
              <a:t> </a:t>
            </a:r>
            <a:r>
              <a:rPr lang="en-US" altLang="ko-KR" sz="2000" dirty="0"/>
              <a:t>left</a:t>
            </a:r>
            <a:r>
              <a:rPr lang="ko-KR" altLang="en-US" sz="2000" dirty="0"/>
              <a:t>와 </a:t>
            </a:r>
            <a:r>
              <a:rPr lang="en-US" altLang="ko-KR" sz="2000" dirty="0"/>
              <a:t>right </a:t>
            </a:r>
            <a:r>
              <a:rPr lang="ko-KR" altLang="en-US" sz="2000" dirty="0"/>
              <a:t>값이 서로 같거나 </a:t>
            </a:r>
            <a:r>
              <a:rPr lang="en-US" altLang="ko-KR" sz="2000" dirty="0"/>
              <a:t>right </a:t>
            </a:r>
            <a:r>
              <a:rPr lang="ko-KR" altLang="en-US" sz="2000" dirty="0"/>
              <a:t>값이 더 </a:t>
            </a:r>
            <a:r>
              <a:rPr lang="ko-KR" altLang="en-US" sz="2000" dirty="0" smtClean="0"/>
              <a:t>커지게 되면 그 때의 </a:t>
            </a:r>
            <a:r>
              <a:rPr lang="en-US" altLang="ko-KR" sz="2000" dirty="0" smtClean="0"/>
              <a:t>right</a:t>
            </a:r>
            <a:r>
              <a:rPr lang="ko-KR" altLang="en-US" sz="2000" dirty="0" smtClean="0"/>
              <a:t>가 가리키는 값과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값을 바꾼다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080"/>
          <a:stretch/>
        </p:blipFill>
        <p:spPr>
          <a:xfrm>
            <a:off x="3611707" y="2929457"/>
            <a:ext cx="4642831" cy="2428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6603" y="395922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47832" y="5252694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29246" y="3959228"/>
            <a:ext cx="109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left&amp;right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12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이와 같은 과정을 아래 그림처럼 계속해서 반복한다</a:t>
            </a:r>
            <a:r>
              <a:rPr lang="en-US" altLang="ko-KR" sz="20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이 때 </a:t>
            </a:r>
            <a:r>
              <a:rPr lang="ko-KR" altLang="en-US" sz="1600" dirty="0" err="1" smtClean="0"/>
              <a:t>재귀함수가</a:t>
            </a:r>
            <a:r>
              <a:rPr lang="ko-KR" altLang="en-US" sz="1600" dirty="0" smtClean="0"/>
              <a:t> 들어가며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과정을 배열의 길이가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될 때까지 반복한다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/>
              <a:t>※ </a:t>
            </a:r>
            <a:r>
              <a:rPr lang="ko-KR" altLang="en-US" sz="1600" dirty="0" smtClean="0"/>
              <a:t>아래 그림에서 빨간 네모가 </a:t>
            </a:r>
            <a:r>
              <a:rPr lang="en-US" altLang="ko-KR" sz="1600" dirty="0" smtClean="0"/>
              <a:t>Pivot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50" y="3279717"/>
            <a:ext cx="4878359" cy="28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2646785"/>
            <a:ext cx="3229426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23949" y="2315599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인접한 값을 서로 바꾸는 함수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131" y="2315598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피벗 구하는 함수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10" y="2646785"/>
            <a:ext cx="4305901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523110" y="230161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퀵</a:t>
            </a:r>
            <a:r>
              <a:rPr lang="ko-KR" altLang="en-US" sz="1200" dirty="0" smtClean="0"/>
              <a:t> 소트 함수 선언</a:t>
            </a:r>
            <a:endParaRPr lang="en-US" altLang="ko-KR" sz="12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61" y="2646785"/>
            <a:ext cx="3446017" cy="308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3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7"/>
          <a:stretch/>
        </p:blipFill>
        <p:spPr>
          <a:xfrm>
            <a:off x="1404850" y="2352254"/>
            <a:ext cx="4434805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맺는 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다른 정렬들도 쉽지 않지만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한 번에 이해가 되지 않으므로 여러 번 봐야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그래도 이해가 되지 않는다면 자료 출처에 있는 블로그들을 참고하여 유튜브 강의를 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 시험에서 유용하게 쓰이나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실무에서는 </a:t>
            </a:r>
            <a:r>
              <a:rPr lang="ko-KR" altLang="en-US" dirty="0" err="1" smtClean="0"/>
              <a:t>게임쪽</a:t>
            </a:r>
            <a:r>
              <a:rPr lang="ko-KR" altLang="en-US" dirty="0" smtClean="0"/>
              <a:t> 분야나 최적화가 필요한 분야가 아니라면 잘 쓰이지 않는다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실무에서는 이미 누군가가 </a:t>
            </a:r>
            <a:r>
              <a:rPr lang="ko-KR" altLang="en-US" dirty="0" err="1" smtClean="0"/>
              <a:t>구현해놓은</a:t>
            </a:r>
            <a:r>
              <a:rPr lang="ko-KR" altLang="en-US" dirty="0" smtClean="0"/>
              <a:t> 소스를 사용하는 경우가 많다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65" y="1837422"/>
            <a:ext cx="119453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blog.tomclansys.com/51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://ko.wikipedia.org/wiki/%EA%B1%B0%ED%92%88_%</a:t>
            </a:r>
            <a:r>
              <a:rPr lang="en-US" altLang="ko-KR" sz="1600" dirty="0" smtClean="0">
                <a:hlinkClick r:id="rId3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gmlwjd9405.github.io/2018/05/06/algorithm-selection-sort.html</a:t>
            </a:r>
            <a:r>
              <a:rPr lang="en-US" altLang="ko-KR" sz="1600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hlinkClick r:id="rId5"/>
              </a:rPr>
              <a:t>https://ko.wikipedia.org/wiki/%EC%84%A0%ED%83%9D_%</a:t>
            </a:r>
            <a:r>
              <a:rPr lang="en-US" altLang="ko-KR" sz="1600" dirty="0" smtClean="0">
                <a:hlinkClick r:id="rId5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mygumi.tistory.com/308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7"/>
              </a:rPr>
              <a:t>https://ko.wikipedia.org/wiki/%ED%80%B5_%</a:t>
            </a:r>
            <a:r>
              <a:rPr lang="en-US" altLang="ko-KR" sz="1600" dirty="0" smtClean="0">
                <a:hlinkClick r:id="rId7"/>
              </a:rPr>
              <a:t>EC%A0%95%EB%A0%AC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8"/>
              </a:rPr>
              <a:t>https://</a:t>
            </a:r>
            <a:r>
              <a:rPr lang="en-US" altLang="ko-KR" sz="1600" dirty="0" smtClean="0">
                <a:hlinkClick r:id="rId8"/>
              </a:rPr>
              <a:t>gmlwjd9405.github.io/2018/05/10/algorithm-quick-sort.html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9"/>
              </a:rPr>
              <a:t> https</a:t>
            </a:r>
            <a:r>
              <a:rPr lang="en-US" altLang="ko-KR" sz="1600" dirty="0">
                <a:hlinkClick r:id="rId9"/>
              </a:rPr>
              <a:t>://ko.wikipedia.org/wiki/%EB%B6%84%ED%95%A0_%EC%A0%95%EB%B3%B5_%</a:t>
            </a:r>
            <a:r>
              <a:rPr lang="en-US" altLang="ko-KR" sz="1600" dirty="0" smtClean="0">
                <a:hlinkClick r:id="rId9"/>
              </a:rPr>
              <a:t>EC%95%8C%EA%B3%A0%EB%A6%AC%EC%A6%98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65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버블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퀵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맺는 말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자료 출처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7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영어로는 </a:t>
            </a:r>
            <a:r>
              <a:rPr lang="en-US" altLang="ko-KR" dirty="0" smtClean="0"/>
              <a:t>Bubble Sort</a:t>
            </a:r>
            <a:r>
              <a:rPr lang="ko-KR" altLang="en-US" dirty="0" smtClean="0"/>
              <a:t>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거품정렬이라고도</a:t>
            </a:r>
            <a:r>
              <a:rPr lang="ko-KR" altLang="en-US" dirty="0" smtClean="0"/>
              <a:t> 불린다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가장 간단한 알고리즘 중 하나이지만 효율은 매우 나쁘다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만약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억개의</a:t>
            </a:r>
            <a:r>
              <a:rPr lang="ko-KR" altLang="en-US" dirty="0" smtClean="0"/>
              <a:t> 데이터를 정렬하게 된다면 </a:t>
            </a:r>
            <a:r>
              <a:rPr lang="ko-KR" altLang="en-US" dirty="0" err="1" smtClean="0"/>
              <a:t>퀵소트에</a:t>
            </a:r>
            <a:r>
              <a:rPr lang="ko-KR" altLang="en-US" dirty="0" smtClean="0"/>
              <a:t> 비하여 천만 배 느리다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서로 인접한 두 개의 값을 비교해서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작은 값을 왼쪽으로 이동한다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이와 같은 과정을 배열의 길이 만큼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50" y="2818028"/>
            <a:ext cx="41820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3439"/>
            <a:ext cx="4395656" cy="2825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6" y="2963564"/>
            <a:ext cx="4772691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39091" y="26341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1576" y="254004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Select </a:t>
            </a:r>
            <a:r>
              <a:rPr lang="en-US" altLang="ko-KR" dirty="0"/>
              <a:t>Sort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선택정렬이라고도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거품 정렬</a:t>
            </a:r>
            <a:r>
              <a:rPr lang="en-US" altLang="ko-KR" dirty="0" smtClean="0"/>
              <a:t>(Bubble Sort)</a:t>
            </a:r>
            <a:r>
              <a:rPr lang="ko-KR" altLang="en-US" dirty="0" smtClean="0"/>
              <a:t>보다 항상 우수하다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거품정렬</a:t>
            </a:r>
            <a:r>
              <a:rPr lang="ko-KR" altLang="en-US" dirty="0"/>
              <a:t> </a:t>
            </a:r>
            <a:r>
              <a:rPr lang="ko-KR" altLang="en-US" dirty="0" smtClean="0"/>
              <a:t>못지 않게 알고리즘이 단순하다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메모리 사용이 제한되어 있을 때 사용하기 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76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다음과 같은 순서로 이루어 진다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주어진 배열 중에 최솟값을 찾는다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그 값을 맨 앞에 위치한 값과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맨</a:t>
            </a:r>
            <a:r>
              <a:rPr lang="en-US" altLang="ko-KR" dirty="0"/>
              <a:t> </a:t>
            </a:r>
            <a:r>
              <a:rPr lang="ko-KR" altLang="en-US" dirty="0" smtClean="0"/>
              <a:t>처음 위치를 뺀 나머지 배열을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번 방식으로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이 과정을 배열의 길이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만큼 반복한다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02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87"/>
          <a:stretch/>
        </p:blipFill>
        <p:spPr bwMode="auto">
          <a:xfrm>
            <a:off x="2693323" y="3528583"/>
            <a:ext cx="4148051" cy="2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1"/>
          <a:stretch/>
        </p:blipFill>
        <p:spPr bwMode="auto">
          <a:xfrm>
            <a:off x="7013443" y="3528583"/>
            <a:ext cx="3926105" cy="27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2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02" y="3477985"/>
            <a:ext cx="3791479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159284" y="23822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7875" y="300027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69" y="2892259"/>
            <a:ext cx="2639686" cy="3166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6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Quick Sort</a:t>
            </a:r>
            <a:r>
              <a:rPr lang="ko-KR" altLang="en-US" dirty="0" smtClean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퀵정렬이라고도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속도가 매우 빠르지만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두 알고리즘보다는 조금 어렵다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최악의 경우에는 버블 정렬과 동일하게 느리지만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경우에는 월등하게 빠르다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최악의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정렬된 배열을 정렬하려고 할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오름차순과 내림차순 둘 다</a:t>
            </a:r>
            <a:r>
              <a:rPr lang="en-US" altLang="ko-KR" dirty="0"/>
              <a:t> </a:t>
            </a:r>
            <a:r>
              <a:rPr lang="ko-KR" altLang="en-US" dirty="0" smtClean="0"/>
              <a:t>해당 됨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분할 정복을 사용하여 배열을 정렬한다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 : </a:t>
            </a:r>
            <a:r>
              <a:rPr lang="ko-KR" altLang="en-US" dirty="0" smtClean="0"/>
              <a:t>하나의 문제를 작은 문제로 분할하여 해결하는 방식이며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소트에서는 하나의 배열을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배열로 쪼개서 각각의 배열들을 정렬하는 방식을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9690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818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추억</vt:lpstr>
      <vt:lpstr>정렬(Sort) 알고리즘</vt:lpstr>
      <vt:lpstr>목차</vt:lpstr>
      <vt:lpstr>버블소트</vt:lpstr>
      <vt:lpstr>버블소트</vt:lpstr>
      <vt:lpstr>버블소트</vt:lpstr>
      <vt:lpstr>셀렉트 소트</vt:lpstr>
      <vt:lpstr>셀렉트소트</vt:lpstr>
      <vt:lpstr>셀렉트소트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맺는 말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KB</dc:creator>
  <cp:lastModifiedBy>KB</cp:lastModifiedBy>
  <cp:revision>109</cp:revision>
  <dcterms:created xsi:type="dcterms:W3CDTF">2021-09-06T00:49:08Z</dcterms:created>
  <dcterms:modified xsi:type="dcterms:W3CDTF">2021-09-06T04:18:13Z</dcterms:modified>
</cp:coreProperties>
</file>