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62.png"/><Relationship Id="rId25" Type="http://schemas.openxmlformats.org/officeDocument/2006/relationships/image" Target="../media/image63.png"/><Relationship Id="rId26" Type="http://schemas.openxmlformats.org/officeDocument/2006/relationships/image" Target="../media/image64.png"/><Relationship Id="rId27" Type="http://schemas.openxmlformats.org/officeDocument/2006/relationships/image" Target="../media/image65.png"/><Relationship Id="rId28" Type="http://schemas.openxmlformats.org/officeDocument/2006/relationships/image" Target="../media/image66.png"/><Relationship Id="rId29" Type="http://schemas.openxmlformats.org/officeDocument/2006/relationships/image" Target="../media/image67.png"/><Relationship Id="rId30" Type="http://schemas.openxmlformats.org/officeDocument/2006/relationships/image" Target="../media/image68.png"/><Relationship Id="rId31" Type="http://schemas.openxmlformats.org/officeDocument/2006/relationships/image" Target="../media/image69.png"/><Relationship Id="rId32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7307" y="5406644"/>
            <a:ext cx="7839340" cy="1490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62835" y="5321105"/>
            <a:ext cx="383423" cy="383423"/>
            <a:chOff x="8462835" y="5321105"/>
            <a:chExt cx="383423" cy="38342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62835" y="5321105"/>
              <a:ext cx="383423" cy="383423"/>
              <a:chOff x="8462835" y="5321105"/>
              <a:chExt cx="383423" cy="38342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462835" y="5321105"/>
                <a:ext cx="383423" cy="38342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540386" y="5400347"/>
              <a:ext cx="228321" cy="242888"/>
              <a:chOff x="8540386" y="5400347"/>
              <a:chExt cx="228321" cy="24288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540386" y="5400347"/>
                <a:ext cx="228321" cy="24288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052573" y="3584338"/>
            <a:ext cx="2748359" cy="1869664"/>
            <a:chOff x="3052573" y="3584338"/>
            <a:chExt cx="2748359" cy="18696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2573" y="3584338"/>
              <a:ext cx="2748359" cy="18696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18073" y="3632783"/>
            <a:ext cx="2533841" cy="1868311"/>
            <a:chOff x="4918073" y="3632783"/>
            <a:chExt cx="2533841" cy="18683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8073" y="3632783"/>
              <a:ext cx="2533841" cy="18683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8571" y="2976333"/>
            <a:ext cx="9528571" cy="64286"/>
            <a:chOff x="378571" y="2976333"/>
            <a:chExt cx="9528571" cy="6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571" y="2976333"/>
              <a:ext cx="9528571" cy="6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8571" y="7261167"/>
            <a:ext cx="9528571" cy="64286"/>
            <a:chOff x="378571" y="7261167"/>
            <a:chExt cx="9528571" cy="6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571" y="7261167"/>
              <a:ext cx="9528571" cy="6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571" y="2886429"/>
            <a:ext cx="10842857" cy="60000"/>
            <a:chOff x="-278571" y="2886429"/>
            <a:chExt cx="10842857" cy="6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78571" y="2886429"/>
              <a:ext cx="10842857" cy="6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715" y="2592439"/>
            <a:ext cx="2712618" cy="3143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542" y="4563028"/>
            <a:ext cx="4267485" cy="1259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14272" y="4490140"/>
            <a:ext cx="5856442" cy="1305434"/>
            <a:chOff x="2014272" y="4490140"/>
            <a:chExt cx="5856442" cy="1305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72" y="4490140"/>
              <a:ext cx="5856442" cy="1305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1900621"/>
            <a:ext cx="10285714" cy="6177019"/>
            <a:chOff x="-9524" y="1900621"/>
            <a:chExt cx="10285714" cy="61770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1900621"/>
              <a:ext cx="10285714" cy="61770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2496" y="3949854"/>
            <a:ext cx="7731939" cy="4127786"/>
            <a:chOff x="3142496" y="3949854"/>
            <a:chExt cx="7731939" cy="4127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2496" y="3949854"/>
              <a:ext cx="7731939" cy="4127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54152" y="3135622"/>
            <a:ext cx="4114511" cy="3226032"/>
            <a:chOff x="6254152" y="3135622"/>
            <a:chExt cx="4114511" cy="32260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4526" y="2975995"/>
              <a:ext cx="638506" cy="63850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5497" y="5653099"/>
              <a:ext cx="3354158" cy="7922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32258" y="5974556"/>
            <a:ext cx="3952415" cy="1227910"/>
            <a:chOff x="5032258" y="5974556"/>
            <a:chExt cx="3952415" cy="12279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5032258" y="5974556"/>
              <a:ext cx="3952415" cy="12279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0514" y="1528988"/>
            <a:ext cx="1888654" cy="2822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83" y="1472169"/>
            <a:ext cx="1440097" cy="403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194426"/>
            <a:ext cx="10285714" cy="6176398"/>
            <a:chOff x="0" y="2194426"/>
            <a:chExt cx="10285714" cy="6176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4426"/>
              <a:ext cx="10285714" cy="6176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4762" y="5210782"/>
            <a:ext cx="5504762" cy="2733333"/>
            <a:chOff x="4904762" y="5210782"/>
            <a:chExt cx="5504762" cy="27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762" y="5210782"/>
              <a:ext cx="5504762" cy="27333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0038" y="1874828"/>
            <a:ext cx="2169514" cy="2822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007" y="1818007"/>
            <a:ext cx="1440097" cy="4039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619783"/>
            <a:ext cx="10285714" cy="6212515"/>
            <a:chOff x="0" y="2619783"/>
            <a:chExt cx="10285714" cy="6212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19783"/>
              <a:ext cx="10285714" cy="62125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1904" y="2300188"/>
            <a:ext cx="2385180" cy="2822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72" y="2243364"/>
            <a:ext cx="1440097" cy="403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571" y="2886429"/>
            <a:ext cx="10842857" cy="60000"/>
            <a:chOff x="-278571" y="2886429"/>
            <a:chExt cx="10842857" cy="6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78571" y="2886429"/>
              <a:ext cx="10842857" cy="6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715" y="2624582"/>
            <a:ext cx="1131057" cy="282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542" y="4563024"/>
            <a:ext cx="4436723" cy="12748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14272" y="4490140"/>
            <a:ext cx="5856442" cy="1305434"/>
            <a:chOff x="2014272" y="4490140"/>
            <a:chExt cx="5856442" cy="1305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72" y="4490140"/>
              <a:ext cx="5856442" cy="1305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971450"/>
            <a:ext cx="10285714" cy="3092868"/>
            <a:chOff x="0" y="2971450"/>
            <a:chExt cx="10285714" cy="30928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1450"/>
              <a:ext cx="10285714" cy="30928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25" y="5405530"/>
            <a:ext cx="10285714" cy="3313671"/>
            <a:chOff x="-13825" y="5405530"/>
            <a:chExt cx="10285714" cy="33136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825" y="5405530"/>
              <a:ext cx="10285714" cy="33136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172" y="2652810"/>
            <a:ext cx="3147055" cy="2734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23" y="2595031"/>
            <a:ext cx="1440097" cy="403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5009524"/>
            <a:ext cx="10285714" cy="630123"/>
            <a:chOff x="0" y="5009524"/>
            <a:chExt cx="10285714" cy="6301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009524"/>
              <a:ext cx="10285714" cy="630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666985"/>
            <a:ext cx="6193548" cy="3090779"/>
            <a:chOff x="0" y="2666985"/>
            <a:chExt cx="6193548" cy="3090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6985"/>
              <a:ext cx="6193548" cy="30907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22961" y="2541149"/>
            <a:ext cx="6171429" cy="3090779"/>
            <a:chOff x="4822961" y="2541149"/>
            <a:chExt cx="6171429" cy="3090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2961" y="2541149"/>
              <a:ext cx="6171429" cy="3090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757764"/>
            <a:ext cx="5142857" cy="3082729"/>
            <a:chOff x="0" y="5757764"/>
            <a:chExt cx="5142857" cy="3082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57764"/>
              <a:ext cx="5142857" cy="30827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2961" y="5826888"/>
            <a:ext cx="6171429" cy="3096554"/>
            <a:chOff x="4822961" y="5826888"/>
            <a:chExt cx="6171429" cy="30965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2961" y="5826888"/>
              <a:ext cx="6171429" cy="30965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6220" y="2306869"/>
            <a:ext cx="1865982" cy="2636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74" y="2249091"/>
            <a:ext cx="1440097" cy="4039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5387403"/>
            <a:ext cx="10285714" cy="630123"/>
            <a:chOff x="0" y="5387403"/>
            <a:chExt cx="10285714" cy="6301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387403"/>
              <a:ext cx="10285714" cy="6301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5094" y="5323171"/>
            <a:ext cx="6276498" cy="607115"/>
            <a:chOff x="1595094" y="5323171"/>
            <a:chExt cx="6276498" cy="6071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595094" y="5323171"/>
              <a:ext cx="6276498" cy="607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577333"/>
            <a:ext cx="5792627" cy="3100325"/>
            <a:chOff x="0" y="2577333"/>
            <a:chExt cx="5792627" cy="310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7333"/>
              <a:ext cx="5792627" cy="310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691484"/>
            <a:ext cx="8440092" cy="3092473"/>
            <a:chOff x="0" y="5691484"/>
            <a:chExt cx="8440092" cy="30924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91484"/>
              <a:ext cx="8440092" cy="30924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8433" y="2660283"/>
            <a:ext cx="6290323" cy="3574740"/>
            <a:chOff x="5018433" y="2660283"/>
            <a:chExt cx="6290323" cy="35747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433" y="2660283"/>
              <a:ext cx="6290323" cy="35747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6220" y="2258696"/>
            <a:ext cx="2081649" cy="2734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74" y="2200914"/>
            <a:ext cx="1440097" cy="4039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10455" y="4102621"/>
            <a:ext cx="3657690" cy="607115"/>
            <a:chOff x="3010455" y="4102621"/>
            <a:chExt cx="3657690" cy="6071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010455" y="4102621"/>
              <a:ext cx="3657690" cy="607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00358" y="4869478"/>
            <a:ext cx="4491930" cy="1414286"/>
            <a:chOff x="2800358" y="4869478"/>
            <a:chExt cx="4491930" cy="14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0358" y="4869478"/>
              <a:ext cx="4491930" cy="14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" y="2903571"/>
            <a:ext cx="10457143" cy="60000"/>
            <a:chOff x="-85714" y="2903571"/>
            <a:chExt cx="10457143" cy="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85714" y="2903571"/>
              <a:ext cx="10457143" cy="60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5672" y="4299872"/>
            <a:ext cx="3751023" cy="15344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4194" y="6209042"/>
            <a:ext cx="1666602" cy="3650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6183" y="6157490"/>
            <a:ext cx="577499" cy="162451"/>
            <a:chOff x="3996183" y="6157490"/>
            <a:chExt cx="577499" cy="1624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3996183" y="6157490"/>
              <a:ext cx="577499" cy="162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5596" y="2580315"/>
            <a:ext cx="4726536" cy="27448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9618" y="6321162"/>
            <a:ext cx="604001" cy="3328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96502" y="6712878"/>
            <a:ext cx="2396311" cy="4027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7389" y="6351962"/>
            <a:ext cx="867014" cy="375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85899" y="6752607"/>
            <a:ext cx="1511480" cy="295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98749" y="5631667"/>
            <a:ext cx="2277791" cy="44849"/>
            <a:chOff x="6198749" y="5631667"/>
            <a:chExt cx="2277791" cy="448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8749" y="5631667"/>
              <a:ext cx="2277791" cy="448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4143" y="5518059"/>
            <a:ext cx="726164" cy="2317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448" y="5991572"/>
            <a:ext cx="362596" cy="362596"/>
            <a:chOff x="6211448" y="5991572"/>
            <a:chExt cx="362596" cy="3625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1448" y="5991572"/>
              <a:ext cx="362596" cy="362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56262" y="5910748"/>
            <a:ext cx="381948" cy="365279"/>
            <a:chOff x="3056262" y="5910748"/>
            <a:chExt cx="381948" cy="3652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62" y="5910748"/>
              <a:ext cx="381948" cy="365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7418" y="5622143"/>
            <a:ext cx="2332939" cy="45935"/>
            <a:chOff x="3127418" y="5622143"/>
            <a:chExt cx="2332939" cy="459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7418" y="5622143"/>
              <a:ext cx="2332939" cy="45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20" y="2605449"/>
            <a:ext cx="1031785" cy="4001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8571" y="2976333"/>
            <a:ext cx="9528571" cy="64286"/>
            <a:chOff x="378571" y="2976333"/>
            <a:chExt cx="9528571" cy="6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71" y="2976333"/>
              <a:ext cx="9528571" cy="6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5778" y="2639733"/>
            <a:ext cx="349017" cy="349017"/>
            <a:chOff x="9295778" y="2639733"/>
            <a:chExt cx="349017" cy="3490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295778" y="2639733"/>
              <a:ext cx="349017" cy="349017"/>
              <a:chOff x="9295778" y="2639733"/>
              <a:chExt cx="349017" cy="34901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95778" y="2639733"/>
                <a:ext cx="349017" cy="34901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366370" y="2711865"/>
              <a:ext cx="207833" cy="221092"/>
              <a:chOff x="9366370" y="2711865"/>
              <a:chExt cx="207833" cy="22109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66370" y="2711865"/>
                <a:ext cx="207833" cy="221092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6429" y="2729191"/>
            <a:ext cx="669451" cy="2266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968" y="7093124"/>
            <a:ext cx="1329102" cy="226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8820" y="6673949"/>
            <a:ext cx="740985" cy="2583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78107" y="6640264"/>
            <a:ext cx="844900" cy="2615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28609" y="5103738"/>
            <a:ext cx="1285086" cy="1285086"/>
            <a:chOff x="5728609" y="5103738"/>
            <a:chExt cx="1285086" cy="12850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8609" y="5103738"/>
              <a:ext cx="1285086" cy="12850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59086" y="6673949"/>
            <a:ext cx="810210" cy="2565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61629" y="6670608"/>
            <a:ext cx="1311443" cy="2728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22598" y="7059151"/>
            <a:ext cx="1341907" cy="4201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86058" y="7092228"/>
            <a:ext cx="1340843" cy="41632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80696" y="7093124"/>
            <a:ext cx="1241377" cy="2264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154319" y="5464525"/>
            <a:ext cx="433668" cy="542085"/>
            <a:chOff x="6154319" y="5464525"/>
            <a:chExt cx="433668" cy="5420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54319" y="5464525"/>
              <a:ext cx="433668" cy="5420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91963" y="3394849"/>
            <a:ext cx="1673618" cy="7518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51299" y="4473214"/>
            <a:ext cx="7383117" cy="64286"/>
            <a:chOff x="1451299" y="4473214"/>
            <a:chExt cx="7383117" cy="642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1299" y="4473214"/>
              <a:ext cx="7383117" cy="6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0306" y="4609091"/>
            <a:ext cx="282468" cy="64286"/>
            <a:chOff x="1320306" y="4609091"/>
            <a:chExt cx="282468" cy="6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1320306" y="4609091"/>
              <a:ext cx="282468" cy="6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82468" y="4609091"/>
            <a:ext cx="282468" cy="64286"/>
            <a:chOff x="8682468" y="4609091"/>
            <a:chExt cx="282468" cy="6428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8682468" y="4609091"/>
              <a:ext cx="282468" cy="6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28414" y="4609091"/>
            <a:ext cx="282468" cy="64286"/>
            <a:chOff x="6228414" y="4609091"/>
            <a:chExt cx="282468" cy="6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6228414" y="4609091"/>
              <a:ext cx="282468" cy="6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74360" y="4609091"/>
            <a:ext cx="282468" cy="64286"/>
            <a:chOff x="3774360" y="4609091"/>
            <a:chExt cx="282468" cy="642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3774360" y="4609091"/>
              <a:ext cx="282468" cy="6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01623" y="4340016"/>
            <a:ext cx="282468" cy="64286"/>
            <a:chOff x="5001623" y="4340016"/>
            <a:chExt cx="282468" cy="642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5001623" y="4340016"/>
              <a:ext cx="282468" cy="6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61009" y="5087667"/>
            <a:ext cx="1285086" cy="1285086"/>
            <a:chOff x="8161009" y="5087667"/>
            <a:chExt cx="1285086" cy="128508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61009" y="5087667"/>
              <a:ext cx="1285086" cy="12850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86719" y="5448453"/>
            <a:ext cx="433668" cy="542085"/>
            <a:chOff x="8586719" y="5448453"/>
            <a:chExt cx="433668" cy="54208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86719" y="5448453"/>
              <a:ext cx="433668" cy="54208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280990" y="5114286"/>
            <a:ext cx="1285086" cy="1285086"/>
            <a:chOff x="3280990" y="5114286"/>
            <a:chExt cx="1285086" cy="128508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80990" y="5114286"/>
              <a:ext cx="1285086" cy="12850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706700" y="5475072"/>
            <a:ext cx="433668" cy="542085"/>
            <a:chOff x="3706700" y="5475072"/>
            <a:chExt cx="433668" cy="54208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06700" y="5475072"/>
              <a:ext cx="433668" cy="5420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93371" y="5112381"/>
            <a:ext cx="1285086" cy="1285086"/>
            <a:chOff x="793371" y="5112381"/>
            <a:chExt cx="1285086" cy="12850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3371" y="5112381"/>
              <a:ext cx="1285086" cy="12850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19081" y="5473167"/>
            <a:ext cx="433668" cy="542085"/>
            <a:chOff x="1219081" y="5473167"/>
            <a:chExt cx="433668" cy="54208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19081" y="5473167"/>
              <a:ext cx="433668" cy="542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571" y="2886429"/>
            <a:ext cx="10842857" cy="60000"/>
            <a:chOff x="-278571" y="2886429"/>
            <a:chExt cx="10842857" cy="6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78571" y="2886429"/>
              <a:ext cx="10842857" cy="6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91" y="2662677"/>
            <a:ext cx="1343966" cy="282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542" y="4563037"/>
            <a:ext cx="3852117" cy="12726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14272" y="4490140"/>
            <a:ext cx="5856442" cy="1305434"/>
            <a:chOff x="2014272" y="4490140"/>
            <a:chExt cx="5856442" cy="1305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72" y="4490140"/>
              <a:ext cx="5856442" cy="1305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8571" y="5493750"/>
            <a:ext cx="9528571" cy="64286"/>
            <a:chOff x="378571" y="5493750"/>
            <a:chExt cx="9528571" cy="6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71" y="5493750"/>
              <a:ext cx="9528571" cy="6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661" y="5493750"/>
            <a:ext cx="4234821" cy="64286"/>
            <a:chOff x="1423661" y="5493750"/>
            <a:chExt cx="4234821" cy="6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23661" y="5493750"/>
              <a:ext cx="4234821" cy="6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04464" y="5493750"/>
            <a:ext cx="4237500" cy="64286"/>
            <a:chOff x="4604464" y="5493750"/>
            <a:chExt cx="4237500" cy="6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604464" y="5493750"/>
              <a:ext cx="4237500" cy="6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072" y="4687927"/>
            <a:ext cx="2386988" cy="338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6786" y="5019274"/>
            <a:ext cx="1403537" cy="3535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37576" y="3739586"/>
            <a:ext cx="662347" cy="662347"/>
            <a:chOff x="1637576" y="3739586"/>
            <a:chExt cx="662347" cy="6623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7576" y="3739586"/>
              <a:ext cx="662347" cy="6623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03215" y="4677488"/>
            <a:ext cx="2415590" cy="3381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7143" y="5022756"/>
            <a:ext cx="1384032" cy="3970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99644" y="4677488"/>
            <a:ext cx="1986068" cy="3378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96786" y="5019274"/>
            <a:ext cx="1425418" cy="396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58036" y="3539330"/>
            <a:ext cx="1333323" cy="1084286"/>
            <a:chOff x="4358036" y="3539330"/>
            <a:chExt cx="1333323" cy="10842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607073" y="3539330"/>
              <a:ext cx="1084286" cy="1084286"/>
              <a:chOff x="4607073" y="3539330"/>
              <a:chExt cx="1084286" cy="10842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7073" y="3539330"/>
                <a:ext cx="1084286" cy="10842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358036" y="3787771"/>
              <a:ext cx="291606" cy="291606"/>
              <a:chOff x="4358036" y="3787771"/>
              <a:chExt cx="291606" cy="29160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4358036" y="3787771"/>
                <a:ext cx="291606" cy="291606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2858" y="6778202"/>
            <a:ext cx="1869585" cy="3381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38929" y="6778202"/>
            <a:ext cx="1926860" cy="3381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2500" y="7119986"/>
            <a:ext cx="1551884" cy="35353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30715" y="7124808"/>
            <a:ext cx="1347364" cy="3583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74030" y="3524815"/>
            <a:ext cx="1112654" cy="937278"/>
            <a:chOff x="7774030" y="3524815"/>
            <a:chExt cx="1112654" cy="9372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93139" y="3626221"/>
              <a:ext cx="1025684" cy="89173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24181" y="3443924"/>
              <a:ext cx="679607" cy="8740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54928" y="5921290"/>
            <a:ext cx="627644" cy="627644"/>
            <a:chOff x="1654928" y="5921290"/>
            <a:chExt cx="627644" cy="62764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54928" y="5921290"/>
              <a:ext cx="627644" cy="627644"/>
              <a:chOff x="1654928" y="5921290"/>
              <a:chExt cx="627644" cy="62764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54928" y="5921290"/>
                <a:ext cx="627644" cy="62764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81875" y="6051006"/>
              <a:ext cx="373750" cy="397595"/>
              <a:chOff x="1781875" y="6051006"/>
              <a:chExt cx="373750" cy="39759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781875" y="6051006"/>
                <a:ext cx="373750" cy="39759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868264" y="5862235"/>
            <a:ext cx="559901" cy="681470"/>
            <a:chOff x="4868264" y="5862235"/>
            <a:chExt cx="559901" cy="6814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68264" y="5862235"/>
              <a:ext cx="559901" cy="68147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18215" y="7119988"/>
            <a:ext cx="1576953" cy="3970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76787" y="6359788"/>
            <a:ext cx="1851619" cy="70866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24472" y="5876421"/>
            <a:ext cx="406414" cy="406414"/>
            <a:chOff x="8124472" y="5876421"/>
            <a:chExt cx="406414" cy="40641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124472" y="5876421"/>
              <a:ext cx="406414" cy="406414"/>
              <a:chOff x="8124472" y="5876421"/>
              <a:chExt cx="406414" cy="40641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124472" y="5876421"/>
                <a:ext cx="406414" cy="40641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206673" y="5960415"/>
              <a:ext cx="242012" cy="257452"/>
              <a:chOff x="8206673" y="5960415"/>
              <a:chExt cx="242012" cy="25745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206673" y="5960415"/>
                <a:ext cx="242012" cy="257452"/>
              </a:xfrm>
              <a:prstGeom prst="rect">
                <a:avLst/>
              </a:prstGeom>
            </p:spPr>
          </p:pic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15171" y="2701987"/>
            <a:ext cx="1877608" cy="28227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42144" y="2645967"/>
            <a:ext cx="1440097" cy="4039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78571" y="2976333"/>
            <a:ext cx="9528571" cy="64286"/>
            <a:chOff x="378571" y="2976333"/>
            <a:chExt cx="9528571" cy="6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8571" y="2976333"/>
              <a:ext cx="9528571" cy="6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907143" y="2724470"/>
            <a:ext cx="216230" cy="216230"/>
            <a:chOff x="9907143" y="2724470"/>
            <a:chExt cx="216230" cy="21623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907143" y="2724470"/>
              <a:ext cx="216230" cy="216230"/>
              <a:chOff x="9907143" y="2724470"/>
              <a:chExt cx="216230" cy="216230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907143" y="2724470"/>
                <a:ext cx="216230" cy="2162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950877" y="2769159"/>
              <a:ext cx="128761" cy="136976"/>
              <a:chOff x="9950877" y="2769159"/>
              <a:chExt cx="128761" cy="13697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9950877" y="2769159"/>
                <a:ext cx="128761" cy="136976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13287" y="2981770"/>
            <a:ext cx="10134332" cy="6191947"/>
            <a:chOff x="113287" y="2981770"/>
            <a:chExt cx="10134332" cy="619194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287" y="2981770"/>
              <a:ext cx="10134332" cy="6191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50" y="2409257"/>
            <a:ext cx="10216590" cy="6190049"/>
            <a:chOff x="27650" y="2409257"/>
            <a:chExt cx="10216590" cy="61900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0" y="2409257"/>
              <a:ext cx="10216590" cy="61900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800" y="2088855"/>
            <a:ext cx="2325993" cy="2822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70" y="2032838"/>
            <a:ext cx="1440097" cy="403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98265" y="2379181"/>
            <a:ext cx="280076" cy="280076"/>
            <a:chOff x="9798265" y="2379181"/>
            <a:chExt cx="280076" cy="2800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798265" y="2379181"/>
              <a:ext cx="280076" cy="280076"/>
              <a:chOff x="9798265" y="2379181"/>
              <a:chExt cx="280076" cy="2800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798265" y="2379181"/>
                <a:ext cx="280076" cy="2800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854913" y="2437065"/>
              <a:ext cx="166780" cy="177421"/>
              <a:chOff x="9854913" y="2437065"/>
              <a:chExt cx="166780" cy="17742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54913" y="2437065"/>
                <a:ext cx="166780" cy="1774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386490"/>
            <a:ext cx="10151649" cy="6188602"/>
            <a:chOff x="0" y="2386490"/>
            <a:chExt cx="10151649" cy="6188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86490"/>
              <a:ext cx="10151649" cy="61886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1836" y="2066091"/>
            <a:ext cx="2513410" cy="2839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10" y="2010070"/>
            <a:ext cx="1440097" cy="403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513591"/>
            <a:ext cx="10285714" cy="6192859"/>
            <a:chOff x="0" y="2513591"/>
            <a:chExt cx="10285714" cy="61928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3591"/>
              <a:ext cx="10285714" cy="61928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704" y="2193188"/>
            <a:ext cx="2339621" cy="2822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75" y="2137172"/>
            <a:ext cx="1440097" cy="403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8571" y="2886429"/>
            <a:ext cx="10842857" cy="60000"/>
            <a:chOff x="-278571" y="2886429"/>
            <a:chExt cx="10842857" cy="6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78571" y="2886429"/>
              <a:ext cx="10842857" cy="6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603" y="2659245"/>
            <a:ext cx="2429425" cy="282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542" y="4563028"/>
            <a:ext cx="5252007" cy="12726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14272" y="4490140"/>
            <a:ext cx="5856442" cy="1305434"/>
            <a:chOff x="2014272" y="4490140"/>
            <a:chExt cx="5856442" cy="1305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72" y="4490140"/>
              <a:ext cx="5856442" cy="1305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950" y="2327111"/>
            <a:ext cx="10201863" cy="6187174"/>
            <a:chOff x="27950" y="2327111"/>
            <a:chExt cx="10201863" cy="61871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" y="2327111"/>
              <a:ext cx="10201863" cy="61871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0897" y="2327111"/>
            <a:ext cx="5412768" cy="2442474"/>
            <a:chOff x="4430897" y="2327111"/>
            <a:chExt cx="5412768" cy="24424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897" y="2327111"/>
              <a:ext cx="5412768" cy="24424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7657" y="2007512"/>
            <a:ext cx="2019557" cy="2822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626" y="1950692"/>
            <a:ext cx="1440097" cy="403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15517" y="1558548"/>
            <a:ext cx="4902865" cy="2778714"/>
            <a:chOff x="4215517" y="1558548"/>
            <a:chExt cx="4902865" cy="2778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80000">
              <a:off x="4160866" y="1615953"/>
              <a:ext cx="5026086" cy="83052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">
              <a:off x="4864762" y="3947672"/>
              <a:ext cx="151443" cy="151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73263" y="2334245"/>
            <a:ext cx="937700" cy="556771"/>
            <a:chOff x="3873263" y="2334245"/>
            <a:chExt cx="937700" cy="556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700000">
              <a:off x="3873263" y="2334245"/>
              <a:ext cx="937700" cy="5567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15517" y="4811060"/>
            <a:ext cx="8605651" cy="3703226"/>
            <a:chOff x="4215517" y="4811060"/>
            <a:chExt cx="8605651" cy="37032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5517" y="4811060"/>
              <a:ext cx="8605651" cy="3703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2022-02-18T14:04:45Z</dcterms:created>
  <dcterms:modified xsi:type="dcterms:W3CDTF">2022-02-18T14:04:45Z</dcterms:modified>
</cp:coreProperties>
</file>