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8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4/28/25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2025. 4. 28.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타입으로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타입 안전성을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3868</Words>
  <Application>Microsoft Macintosh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이훈진[컴퓨터정보공학과]</cp:lastModifiedBy>
  <cp:revision>468</cp:revision>
  <dcterms:created xsi:type="dcterms:W3CDTF">2019-05-07T05:36:17Z</dcterms:created>
  <dcterms:modified xsi:type="dcterms:W3CDTF">2025-04-28T08:06:01Z</dcterms:modified>
</cp:coreProperties>
</file>