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7" autoAdjust="0"/>
    <p:restoredTop sz="94660"/>
  </p:normalViewPr>
  <p:slideViewPr>
    <p:cSldViewPr snapToGrid="0">
      <p:cViewPr>
        <p:scale>
          <a:sx n="150" d="100"/>
          <a:sy n="150" d="100"/>
        </p:scale>
        <p:origin x="9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C98AD-2A57-4BC1-ADE9-D52E48FB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FAE33-9E37-403E-9C1A-7B0E9DAF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FADBC-4DE6-45D0-84E0-A3579FA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457AC-79E7-49D3-8B7E-1B803EE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7B0A6-16C2-4091-8C5F-A7A6E64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7950B-ECCA-4D2C-AE79-B28B036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F432A-EC09-4FB2-B97D-30A5951D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175E9-748B-452F-AB86-CB2743C8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FD90B-CAE3-4174-9ABA-F4CEA0F5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B28A3-55A6-46FE-B468-CD24E249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4324A-DA69-452E-8FB1-3000DCD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D1E9D-64EC-4609-8F0D-1BCEBA65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AC9-AD55-416E-B514-F8DF0081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4CB87-83E2-43C5-9305-3DF83E67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575C-2C01-49D2-9890-93EA1D82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2987-C124-42E0-A6DD-A36F40EF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2908F-8C7C-4F24-B6C5-15577BD1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AC26-9E30-4E78-B257-A24374F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6C9A0-5BD0-4D50-A748-DB9CC7B3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586E5-6A39-4734-BA9F-B3363F67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8702A-72DD-462D-BB6B-6C6D74BB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D2075-E45E-439A-98EC-F366958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DDE7-DE2F-4F47-8596-AF56A98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9BD82-0725-4C11-814D-EB394116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037AF-615F-48AE-A513-8597AE5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613A-469B-40B8-A651-EE4694DD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6C82A-C0DE-447F-8AEE-C08A0201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34EF2-E6DF-4251-B249-E313D541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65414-DD09-42AA-8FFF-D3BC0E4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F9743-5E6C-49A6-ACC4-B535731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88674-3898-4218-8877-1B64F6E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23F6-56FB-465D-8D0E-951C70AD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D4DF-F0B9-4B7C-8A5A-931BF02E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30D36-E429-40DE-BEC1-116A9D77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2EC47-14E2-4CDE-B1CE-EB26C761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4E7E05-AFE7-495F-82CC-863040C7B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3DD91F-B863-47EB-B596-211A027F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1E9A1-52DC-436F-8B8F-C981FCF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AA914-2370-484B-A27C-E02EC61A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CBAC8-E382-489B-90C1-79AA8DC2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85EA1-6E80-46DF-8C36-BF8FC5B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7E7A9-5205-4956-9B3D-FD6EE06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1FA4DD-9AAC-48F5-AD04-C48FE78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08472-E3AA-466E-B20B-60B1828A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75D0C-8DEE-485C-AC4F-C03A3488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F8ACD-CF0C-44DC-890E-E5C7CB2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7EDE-46D3-4CA1-9439-93328037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9940F-1BEC-4A50-AFCF-1A30275B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3D9B4-8BF5-4CF2-81DA-2FA76DC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5B08E-702E-4F08-86E9-385DF1B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2F083-E312-4E49-A22D-96A5D921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1C036-A4F4-4FB3-BDDE-98A02BE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10E7-A249-4637-8A14-53C11037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C325D-175C-4195-9933-6214DAB3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8D72A-8429-4839-89CC-3819EECB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E4AE4-84AE-475B-817A-1A130C6C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36C7E-0718-4FB4-B176-98D6F94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295BF-C0BA-4DD6-91B6-0168740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4A91C-53E0-4FDE-8AC0-7148383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EAA2D-0BC7-484D-BCBA-1A05BF21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2F730-A344-4009-B7CC-7D2FF878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C600-A5E6-4FAC-AB4D-C2C9AF20EF8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15EA-065D-4CF5-B6A6-B7169984B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9E98E-C48F-4CDF-BA35-B81974B31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F861C5-16CE-4350-967D-BEF625DC1F63}"/>
              </a:ext>
            </a:extLst>
          </p:cNvPr>
          <p:cNvSpPr/>
          <p:nvPr/>
        </p:nvSpPr>
        <p:spPr>
          <a:xfrm>
            <a:off x="2325030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Unified Buffer(Queue)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input_fmap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Input_fmap_Queue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output_fmap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Output_fmap_Queue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Queue.pop</a:t>
            </a:r>
            <a:r>
              <a:rPr lang="en-US" altLang="ko-KR" sz="1300" dirty="0">
                <a:solidFill>
                  <a:schemeClr val="tx1"/>
                </a:solidFill>
              </a:rPr>
              <a:t>, push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FB41C-7F9A-4ACA-88A1-C9B6812871D4}"/>
              </a:ext>
            </a:extLst>
          </p:cNvPr>
          <p:cNvSpPr/>
          <p:nvPr/>
        </p:nvSpPr>
        <p:spPr>
          <a:xfrm>
            <a:off x="6553201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MXU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PE **Unit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Set_PE_Weight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713F2A-E4CB-44A2-BC48-8731682A839A}"/>
              </a:ext>
            </a:extLst>
          </p:cNvPr>
          <p:cNvSpPr/>
          <p:nvPr/>
        </p:nvSpPr>
        <p:spPr>
          <a:xfrm>
            <a:off x="6553201" y="643054"/>
            <a:ext cx="2971800" cy="4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Weight FIFO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D3531C-CF12-4A5B-8CD4-BFBBF382D3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04332" y="2550842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4FFD2-183A-47C3-BF49-A4E332FE5655}"/>
              </a:ext>
            </a:extLst>
          </p:cNvPr>
          <p:cNvSpPr txBox="1"/>
          <p:nvPr/>
        </p:nvSpPr>
        <p:spPr>
          <a:xfrm>
            <a:off x="273202" y="2198185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Input_fmap_Queue.push</a:t>
            </a:r>
            <a:endParaRPr lang="ko-KR" altLang="en-US" sz="13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D70AE2-475E-4472-8855-271C114ADE1A}"/>
              </a:ext>
            </a:extLst>
          </p:cNvPr>
          <p:cNvCxnSpPr>
            <a:cxnSpLocks/>
          </p:cNvCxnSpPr>
          <p:nvPr/>
        </p:nvCxnSpPr>
        <p:spPr>
          <a:xfrm flipH="1">
            <a:off x="1204332" y="2669788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8224BC-4343-4505-B5C9-00CBB40912D9}"/>
              </a:ext>
            </a:extLst>
          </p:cNvPr>
          <p:cNvSpPr txBox="1"/>
          <p:nvPr/>
        </p:nvSpPr>
        <p:spPr>
          <a:xfrm>
            <a:off x="273203" y="2730058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Output_fmap_Queue.pop</a:t>
            </a:r>
            <a:endParaRPr lang="ko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7008FF-42F4-442F-A59A-CA81AEC8E7B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96830" y="2550146"/>
            <a:ext cx="1256373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5B469D-5132-4272-B217-EE60D93D4916}"/>
              </a:ext>
            </a:extLst>
          </p:cNvPr>
          <p:cNvSpPr txBox="1"/>
          <p:nvPr/>
        </p:nvSpPr>
        <p:spPr>
          <a:xfrm>
            <a:off x="5361881" y="1998130"/>
            <a:ext cx="1126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</a:t>
            </a:r>
            <a:r>
              <a:rPr lang="en-US" altLang="ko-KR" sz="1300" dirty="0"/>
              <a:t>_</a:t>
            </a:r>
          </a:p>
          <a:p>
            <a:r>
              <a:rPr lang="en-US" altLang="ko-KR" sz="1300" dirty="0" err="1"/>
              <a:t>Queue.pop</a:t>
            </a:r>
            <a:endParaRPr lang="ko-KR" altLang="en-US" sz="13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2F214D-ED25-4B9A-8F2D-5B963B427116}"/>
              </a:ext>
            </a:extLst>
          </p:cNvPr>
          <p:cNvCxnSpPr>
            <a:cxnSpLocks/>
          </p:cNvCxnSpPr>
          <p:nvPr/>
        </p:nvCxnSpPr>
        <p:spPr>
          <a:xfrm flipH="1">
            <a:off x="5296830" y="2669788"/>
            <a:ext cx="125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460CCC-C37B-46C6-8043-CAA2155E2031}"/>
              </a:ext>
            </a:extLst>
          </p:cNvPr>
          <p:cNvSpPr txBox="1"/>
          <p:nvPr/>
        </p:nvSpPr>
        <p:spPr>
          <a:xfrm>
            <a:off x="5361880" y="2756710"/>
            <a:ext cx="125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Output_fmap_Queue.push</a:t>
            </a:r>
            <a:endParaRPr lang="ko-KR" altLang="en-US" sz="13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876854-72DD-4463-BDD9-3A63C983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54" y="3998212"/>
            <a:ext cx="1905650" cy="1875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75C8A0-900D-4767-9D70-49F8C56AB39D}"/>
              </a:ext>
            </a:extLst>
          </p:cNvPr>
          <p:cNvSpPr txBox="1"/>
          <p:nvPr/>
        </p:nvSpPr>
        <p:spPr>
          <a:xfrm>
            <a:off x="2955354" y="3612996"/>
            <a:ext cx="151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Queue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644CB-FABE-4BC2-A246-4AF7CB4A8022}"/>
              </a:ext>
            </a:extLst>
          </p:cNvPr>
          <p:cNvSpPr txBox="1"/>
          <p:nvPr/>
        </p:nvSpPr>
        <p:spPr>
          <a:xfrm>
            <a:off x="3051470" y="3817146"/>
            <a:ext cx="1596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9,  …      3,   2,    1,   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D5C1BB-90DB-4792-B5A4-FCCF31EC4D67}"/>
              </a:ext>
            </a:extLst>
          </p:cNvPr>
          <p:cNvSpPr txBox="1"/>
          <p:nvPr/>
        </p:nvSpPr>
        <p:spPr>
          <a:xfrm>
            <a:off x="2100926" y="5891192"/>
            <a:ext cx="458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size = (</a:t>
            </a:r>
            <a:r>
              <a:rPr lang="en-US" altLang="ko-KR" sz="1000" dirty="0" err="1"/>
              <a:t>input_fmap_Height</a:t>
            </a:r>
            <a:r>
              <a:rPr lang="en-US" altLang="ko-KR" sz="1000" dirty="0"/>
              <a:t> –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)/Strides + 1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97A4A-64B0-450B-9830-FE9CB15C5CE6}"/>
              </a:ext>
            </a:extLst>
          </p:cNvPr>
          <p:cNvSpPr txBox="1"/>
          <p:nvPr/>
        </p:nvSpPr>
        <p:spPr>
          <a:xfrm>
            <a:off x="4963160" y="399821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</a:t>
            </a:r>
            <a:r>
              <a:rPr lang="ko-KR" altLang="en-US" sz="1000" dirty="0"/>
              <a:t>하나에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Filter_Width</a:t>
            </a:r>
            <a:r>
              <a:rPr lang="en-US" altLang="ko-KR" sz="1000" dirty="0"/>
              <a:t> </a:t>
            </a:r>
            <a:r>
              <a:rPr lang="ko-KR" altLang="en-US" sz="1000" dirty="0"/>
              <a:t>만큼 할당</a:t>
            </a:r>
            <a:r>
              <a:rPr lang="en-US" altLang="ko-KR" sz="1000" dirty="0"/>
              <a:t>(# of Filter(input) </a:t>
            </a:r>
            <a:r>
              <a:rPr lang="ko-KR" altLang="en-US" sz="1000" dirty="0"/>
              <a:t>한번에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AEEB00-59A5-4DC8-A498-273B2FA950FF}"/>
              </a:ext>
            </a:extLst>
          </p:cNvPr>
          <p:cNvCxnSpPr>
            <a:endCxn id="29" idx="1"/>
          </p:cNvCxnSpPr>
          <p:nvPr/>
        </p:nvCxnSpPr>
        <p:spPr>
          <a:xfrm>
            <a:off x="4516120" y="4145280"/>
            <a:ext cx="447040" cy="5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998E8E-DAA0-43F0-A28D-FF5DBF181163}"/>
              </a:ext>
            </a:extLst>
          </p:cNvPr>
          <p:cNvSpPr txBox="1"/>
          <p:nvPr/>
        </p:nvSpPr>
        <p:spPr>
          <a:xfrm>
            <a:off x="4963160" y="4458845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Input</a:t>
            </a:r>
            <a:r>
              <a:rPr lang="ko-KR" altLang="en-US" sz="1000" dirty="0"/>
              <a:t>에서 </a:t>
            </a:r>
            <a:r>
              <a:rPr lang="en-US" altLang="ko-KR" sz="1000" dirty="0"/>
              <a:t>Stride</a:t>
            </a:r>
            <a:r>
              <a:rPr lang="ko-KR" altLang="en-US" sz="1000" dirty="0"/>
              <a:t>만큼 이동하여 할당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DE4D65-C489-4D2C-BD15-F1D14DF1701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241522" y="4345335"/>
            <a:ext cx="721638" cy="23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721F7D6-F668-407F-B97F-D06F2796047A}"/>
              </a:ext>
            </a:extLst>
          </p:cNvPr>
          <p:cNvGrpSpPr/>
          <p:nvPr/>
        </p:nvGrpSpPr>
        <p:grpSpPr>
          <a:xfrm>
            <a:off x="1061493" y="0"/>
            <a:ext cx="7965667" cy="5003800"/>
            <a:chOff x="1061493" y="0"/>
            <a:chExt cx="977437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3049B5-C532-44BE-BF19-D34B566A1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493" y="0"/>
              <a:ext cx="977437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D1F298-3192-4E1B-8AA1-559CC6579AB9}"/>
                </a:ext>
              </a:extLst>
            </p:cNvPr>
            <p:cNvSpPr txBox="1"/>
            <p:nvPr/>
          </p:nvSpPr>
          <p:spPr>
            <a:xfrm>
              <a:off x="5575300" y="364236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Input_fmap</a:t>
              </a:r>
              <a:endParaRPr lang="ko-KR" altLang="en-US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C18A2-DEE9-4F1A-9B12-A1F9D31E1B09}"/>
                </a:ext>
              </a:extLst>
            </p:cNvPr>
            <p:cNvSpPr txBox="1"/>
            <p:nvPr/>
          </p:nvSpPr>
          <p:spPr>
            <a:xfrm>
              <a:off x="9166860" y="43180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Filter_fmap</a:t>
              </a:r>
              <a:endParaRPr lang="ko-KR" altLang="en-US" sz="9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D8E01-00CF-4AFC-8867-B2884313C581}"/>
                </a:ext>
              </a:extLst>
            </p:cNvPr>
            <p:cNvSpPr txBox="1"/>
            <p:nvPr/>
          </p:nvSpPr>
          <p:spPr>
            <a:xfrm>
              <a:off x="6845300" y="3557721"/>
              <a:ext cx="1041400" cy="50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/>
                <a:t>Input_fmap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Queue</a:t>
              </a:r>
              <a:endParaRPr lang="ko-KR" altLang="en-US" sz="9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B96411-5EA0-4BF3-8F89-8176F521431C}"/>
              </a:ext>
            </a:extLst>
          </p:cNvPr>
          <p:cNvSpPr txBox="1"/>
          <p:nvPr/>
        </p:nvSpPr>
        <p:spPr>
          <a:xfrm>
            <a:off x="1183640" y="5344160"/>
            <a:ext cx="792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DRAM -&gt; Unified Buffer, Weight FIFO </a:t>
            </a:r>
            <a:r>
              <a:rPr lang="ko-KR" altLang="en-US" sz="1100" dirty="0"/>
              <a:t>과정 생략</a:t>
            </a:r>
            <a:r>
              <a:rPr lang="en-US" altLang="ko-KR" sz="1100" dirty="0"/>
              <a:t>(</a:t>
            </a:r>
            <a:r>
              <a:rPr lang="ko-KR" altLang="en-US" sz="1100" dirty="0"/>
              <a:t>단순히 </a:t>
            </a:r>
            <a:r>
              <a:rPr lang="en-US" altLang="ko-KR" sz="1100" dirty="0"/>
              <a:t>Parsing</a:t>
            </a:r>
            <a:r>
              <a:rPr lang="ko-KR" altLang="en-US" sz="1100" dirty="0"/>
              <a:t> 해서 </a:t>
            </a:r>
            <a:r>
              <a:rPr lang="en-US" altLang="ko-KR" sz="1100" dirty="0"/>
              <a:t>Array</a:t>
            </a:r>
            <a:r>
              <a:rPr lang="ko-KR" altLang="en-US" sz="1100" dirty="0"/>
              <a:t>로 만드는 과정으로 대체</a:t>
            </a:r>
          </a:p>
        </p:txBody>
      </p:sp>
    </p:spTree>
    <p:extLst>
      <p:ext uri="{BB962C8B-B14F-4D97-AF65-F5344CB8AC3E}">
        <p14:creationId xmlns:p14="http://schemas.microsoft.com/office/powerpoint/2010/main" val="313236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EA6B1D-B887-4FC2-A87D-6496EF82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819"/>
            <a:ext cx="12192000" cy="5970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90EECE-5705-40ED-B152-6DFBD29D0B5E}"/>
              </a:ext>
            </a:extLst>
          </p:cNvPr>
          <p:cNvSpPr txBox="1"/>
          <p:nvPr/>
        </p:nvSpPr>
        <p:spPr>
          <a:xfrm>
            <a:off x="4448013" y="1418094"/>
            <a:ext cx="318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구조체를 만들어서 전달 하는지</a:t>
            </a:r>
            <a:r>
              <a:rPr lang="en-US" altLang="ko-KR" sz="1200" b="1" dirty="0"/>
              <a:t>(?), </a:t>
            </a:r>
            <a:r>
              <a:rPr lang="ko-KR" altLang="en-US" sz="1200" b="1" dirty="0"/>
              <a:t>모든 </a:t>
            </a:r>
            <a:r>
              <a:rPr lang="en-US" altLang="ko-KR" sz="1200" b="1" dirty="0"/>
              <a:t>PE</a:t>
            </a:r>
            <a:r>
              <a:rPr lang="ko-KR" altLang="en-US" sz="1200" b="1" dirty="0"/>
              <a:t>에 대해서 어떻게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뿌릴지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그림과 같은 방법을 사용하면 남는 </a:t>
            </a:r>
            <a:r>
              <a:rPr lang="en-US" altLang="ko-KR" sz="1200" b="1" dirty="0"/>
              <a:t>PE</a:t>
            </a:r>
            <a:r>
              <a:rPr lang="ko-KR" altLang="en-US" sz="1200" b="1" dirty="0"/>
              <a:t>가 발생함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E35A562-0462-4A72-8692-0B97EF67DE23}"/>
              </a:ext>
            </a:extLst>
          </p:cNvPr>
          <p:cNvCxnSpPr>
            <a:endCxn id="2" idx="2"/>
          </p:cNvCxnSpPr>
          <p:nvPr/>
        </p:nvCxnSpPr>
        <p:spPr>
          <a:xfrm flipV="1">
            <a:off x="4448013" y="2064425"/>
            <a:ext cx="1592451" cy="2189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84CFDE-554C-450A-9742-EB59C2DCB6E1}"/>
              </a:ext>
            </a:extLst>
          </p:cNvPr>
          <p:cNvCxnSpPr>
            <a:cxnSpLocks/>
          </p:cNvCxnSpPr>
          <p:nvPr/>
        </p:nvCxnSpPr>
        <p:spPr>
          <a:xfrm flipV="1">
            <a:off x="5928102" y="2064425"/>
            <a:ext cx="223436" cy="810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B8403C-4DDA-4DE6-8212-0EC4ACA5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5" y="1007533"/>
            <a:ext cx="6351696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2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282C9C-7F57-4D84-863E-A6B07C920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6" t="43723" r="61354" b="4161"/>
          <a:stretch/>
        </p:blipFill>
        <p:spPr>
          <a:xfrm>
            <a:off x="1200150" y="3265743"/>
            <a:ext cx="2743200" cy="311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8BE720-5276-4F70-A58B-0165D9B09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05" y="836704"/>
            <a:ext cx="2035395" cy="2140248"/>
          </a:xfrm>
          <a:prstGeom prst="rect">
            <a:avLst/>
          </a:prstGeom>
        </p:spPr>
      </p:pic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5DDB55B4-AA1B-4623-9FAB-4C860C445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9151"/>
              </p:ext>
            </p:extLst>
          </p:nvPr>
        </p:nvGraphicFramePr>
        <p:xfrm>
          <a:off x="8135628" y="3391541"/>
          <a:ext cx="2616200" cy="181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243093517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73725882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14139217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71665784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428887677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2060"/>
                          </a:solidFill>
                        </a:rPr>
                        <a:t>R3</a:t>
                      </a:r>
                      <a:endParaRPr lang="ko-KR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O3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N3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M3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6685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2060"/>
                          </a:solidFill>
                        </a:rPr>
                        <a:t>R2</a:t>
                      </a:r>
                      <a:endParaRPr lang="ko-KR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M2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63560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3148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A2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35939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31804"/>
                  </a:ext>
                </a:extLst>
              </a:tr>
            </a:tbl>
          </a:graphicData>
        </a:graphic>
      </p:graphicFrame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BA1CB77C-2DF8-4FA8-A4BF-45A17E406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23767"/>
              </p:ext>
            </p:extLst>
          </p:nvPr>
        </p:nvGraphicFramePr>
        <p:xfrm>
          <a:off x="4354203" y="3391541"/>
          <a:ext cx="2616200" cy="181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243093517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73725882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14139217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71665784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428887677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R3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O3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N3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6685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R2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63560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3148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F2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C2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35939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F1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C1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B1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3180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A8095B-1AC0-4849-9341-0FB70C737B2F}"/>
              </a:ext>
            </a:extLst>
          </p:cNvPr>
          <p:cNvCxnSpPr>
            <a:cxnSpLocks/>
          </p:cNvCxnSpPr>
          <p:nvPr/>
        </p:nvCxnSpPr>
        <p:spPr>
          <a:xfrm>
            <a:off x="6970403" y="360380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4F00F1-51A0-4C9F-94EE-54F9DD4D9694}"/>
              </a:ext>
            </a:extLst>
          </p:cNvPr>
          <p:cNvCxnSpPr>
            <a:cxnSpLocks/>
          </p:cNvCxnSpPr>
          <p:nvPr/>
        </p:nvCxnSpPr>
        <p:spPr>
          <a:xfrm>
            <a:off x="6970403" y="39276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52BF8B-F81A-40CE-BFD9-F6CA0ECF412D}"/>
              </a:ext>
            </a:extLst>
          </p:cNvPr>
          <p:cNvCxnSpPr>
            <a:cxnSpLocks/>
          </p:cNvCxnSpPr>
          <p:nvPr/>
        </p:nvCxnSpPr>
        <p:spPr>
          <a:xfrm>
            <a:off x="6970403" y="42705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A0153E-0AFA-496B-B3F2-0B06193DF3A1}"/>
              </a:ext>
            </a:extLst>
          </p:cNvPr>
          <p:cNvCxnSpPr>
            <a:cxnSpLocks/>
          </p:cNvCxnSpPr>
          <p:nvPr/>
        </p:nvCxnSpPr>
        <p:spPr>
          <a:xfrm>
            <a:off x="6970403" y="46642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067E54-E6A2-4AD4-B64C-A22DB659F7F3}"/>
              </a:ext>
            </a:extLst>
          </p:cNvPr>
          <p:cNvCxnSpPr>
            <a:cxnSpLocks/>
          </p:cNvCxnSpPr>
          <p:nvPr/>
        </p:nvCxnSpPr>
        <p:spPr>
          <a:xfrm>
            <a:off x="6970403" y="501350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00033BC-3608-4624-B10A-8C25E6D7F6F2}"/>
              </a:ext>
            </a:extLst>
          </p:cNvPr>
          <p:cNvSpPr/>
          <p:nvPr/>
        </p:nvSpPr>
        <p:spPr>
          <a:xfrm>
            <a:off x="7411347" y="344553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6820828-8542-473F-B030-9325355931A3}"/>
              </a:ext>
            </a:extLst>
          </p:cNvPr>
          <p:cNvSpPr/>
          <p:nvPr/>
        </p:nvSpPr>
        <p:spPr>
          <a:xfrm>
            <a:off x="7411347" y="3771315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78294BE-ADDC-43AD-B45A-8BF1499484FA}"/>
              </a:ext>
            </a:extLst>
          </p:cNvPr>
          <p:cNvSpPr/>
          <p:nvPr/>
        </p:nvSpPr>
        <p:spPr>
          <a:xfrm>
            <a:off x="7411347" y="411228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29CDE-D29D-4148-854D-CFF6D6808F15}"/>
              </a:ext>
            </a:extLst>
          </p:cNvPr>
          <p:cNvSpPr/>
          <p:nvPr/>
        </p:nvSpPr>
        <p:spPr>
          <a:xfrm>
            <a:off x="7420000" y="450598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7386C2-F8E7-4887-9374-68358936EEE0}"/>
              </a:ext>
            </a:extLst>
          </p:cNvPr>
          <p:cNvSpPr/>
          <p:nvPr/>
        </p:nvSpPr>
        <p:spPr>
          <a:xfrm>
            <a:off x="7423875" y="4856183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E70361-E3E6-497D-9C69-1566713DD4F7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7727894" y="3603804"/>
            <a:ext cx="407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B82AA61-082B-464D-9193-2226DB9C727E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27894" y="3927653"/>
            <a:ext cx="407734" cy="1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09F769C-7C76-46A0-AE03-CDF543C3ABDF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7727894" y="4270554"/>
            <a:ext cx="407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B4F4292-B184-4B6B-9C13-4038FDB690C2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736547" y="4664254"/>
            <a:ext cx="399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6EE2938-F00F-44B1-9BD4-7C44E3B2B246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740422" y="5013503"/>
            <a:ext cx="395206" cy="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3A8F5CB-A15C-4E51-B881-3313CBACB063}"/>
              </a:ext>
            </a:extLst>
          </p:cNvPr>
          <p:cNvSpPr txBox="1"/>
          <p:nvPr/>
        </p:nvSpPr>
        <p:spPr>
          <a:xfrm>
            <a:off x="8135628" y="5324887"/>
            <a:ext cx="2616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00B050"/>
                </a:solidFill>
              </a:rPr>
              <a:t>Systolic Data Setup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7B0E22-D5CB-4DD0-AD5F-9D8392FDE466}"/>
              </a:ext>
            </a:extLst>
          </p:cNvPr>
          <p:cNvSpPr txBox="1"/>
          <p:nvPr/>
        </p:nvSpPr>
        <p:spPr>
          <a:xfrm>
            <a:off x="451173" y="247635"/>
            <a:ext cx="5060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Unified Buffer(</a:t>
            </a:r>
            <a:r>
              <a:rPr lang="en-US" altLang="ko-KR" sz="1500" b="1" dirty="0" err="1"/>
              <a:t>Ifmap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9078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11707</TotalTime>
  <Words>225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이훈종</dc:creator>
  <cp:lastModifiedBy>이훈종</cp:lastModifiedBy>
  <cp:revision>6</cp:revision>
  <dcterms:created xsi:type="dcterms:W3CDTF">2021-09-08T08:49:22Z</dcterms:created>
  <dcterms:modified xsi:type="dcterms:W3CDTF">2021-10-01T11:44:47Z</dcterms:modified>
</cp:coreProperties>
</file>