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721F7D6-F668-407F-B97F-D06F2796047A}"/>
              </a:ext>
            </a:extLst>
          </p:cNvPr>
          <p:cNvGrpSpPr/>
          <p:nvPr/>
        </p:nvGrpSpPr>
        <p:grpSpPr>
          <a:xfrm>
            <a:off x="1061493" y="0"/>
            <a:ext cx="7965667" cy="5003800"/>
            <a:chOff x="1061493" y="0"/>
            <a:chExt cx="977437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3049B5-C532-44BE-BF19-D34B566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93" y="0"/>
              <a:ext cx="977437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1F298-3192-4E1B-8AA1-559CC6579AB9}"/>
                </a:ext>
              </a:extLst>
            </p:cNvPr>
            <p:cNvSpPr txBox="1"/>
            <p:nvPr/>
          </p:nvSpPr>
          <p:spPr>
            <a:xfrm>
              <a:off x="5575300" y="364236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Input_fmap</a:t>
              </a:r>
              <a:endParaRPr lang="ko-KR" altLang="en-US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C18A2-DEE9-4F1A-9B12-A1F9D31E1B09}"/>
                </a:ext>
              </a:extLst>
            </p:cNvPr>
            <p:cNvSpPr txBox="1"/>
            <p:nvPr/>
          </p:nvSpPr>
          <p:spPr>
            <a:xfrm>
              <a:off x="9166860" y="43180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Filter_fmap</a:t>
              </a:r>
              <a:endParaRPr lang="ko-KR" altLang="en-US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D8E01-00CF-4AFC-8867-B2884313C581}"/>
                </a:ext>
              </a:extLst>
            </p:cNvPr>
            <p:cNvSpPr txBox="1"/>
            <p:nvPr/>
          </p:nvSpPr>
          <p:spPr>
            <a:xfrm>
              <a:off x="6845300" y="3557721"/>
              <a:ext cx="1041400" cy="5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Input_fmap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Queue</a:t>
              </a:r>
              <a:endParaRPr lang="ko-KR" altLang="en-US" sz="9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B96411-5EA0-4BF3-8F89-8176F521431C}"/>
              </a:ext>
            </a:extLst>
          </p:cNvPr>
          <p:cNvSpPr txBox="1"/>
          <p:nvPr/>
        </p:nvSpPr>
        <p:spPr>
          <a:xfrm>
            <a:off x="1183640" y="534416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DRAM -&gt; Unified Buffer, Weight FIFO </a:t>
            </a:r>
            <a:r>
              <a:rPr lang="ko-KR" altLang="en-US" sz="1100" dirty="0"/>
              <a:t>과정 생략</a:t>
            </a:r>
            <a:r>
              <a:rPr lang="en-US" altLang="ko-KR" sz="1100" dirty="0"/>
              <a:t>(</a:t>
            </a:r>
            <a:r>
              <a:rPr lang="ko-KR" altLang="en-US" sz="1100" dirty="0"/>
              <a:t>단순히 </a:t>
            </a:r>
            <a:r>
              <a:rPr lang="en-US" altLang="ko-KR" sz="1100" dirty="0"/>
              <a:t>Parsing</a:t>
            </a:r>
            <a:r>
              <a:rPr lang="ko-KR" altLang="en-US" sz="1100" dirty="0"/>
              <a:t> 해서 </a:t>
            </a:r>
            <a:r>
              <a:rPr lang="en-US" altLang="ko-KR" sz="1100" dirty="0"/>
              <a:t>Array</a:t>
            </a:r>
            <a:r>
              <a:rPr lang="ko-KR" altLang="en-US" sz="1100" dirty="0"/>
              <a:t>로 만드는 과정으로 대체</a:t>
            </a:r>
          </a:p>
        </p:txBody>
      </p:sp>
    </p:spTree>
    <p:extLst>
      <p:ext uri="{BB962C8B-B14F-4D97-AF65-F5344CB8AC3E}">
        <p14:creationId xmlns:p14="http://schemas.microsoft.com/office/powerpoint/2010/main" val="31323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EA6B1D-B887-4FC2-A87D-6496EF82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19"/>
            <a:ext cx="12192000" cy="5970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0EECE-5705-40ED-B152-6DFBD29D0B5E}"/>
              </a:ext>
            </a:extLst>
          </p:cNvPr>
          <p:cNvSpPr txBox="1"/>
          <p:nvPr/>
        </p:nvSpPr>
        <p:spPr>
          <a:xfrm>
            <a:off x="4448013" y="1418094"/>
            <a:ext cx="318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구조체를 만들어서 전달 하는지</a:t>
            </a:r>
            <a:r>
              <a:rPr lang="en-US" altLang="ko-KR" sz="1200" b="1" dirty="0"/>
              <a:t>(?), </a:t>
            </a:r>
            <a:r>
              <a:rPr lang="ko-KR" altLang="en-US" sz="1200" b="1" dirty="0"/>
              <a:t>모든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에 대해서 어떻게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뿌릴지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그림과 같은 방법을 사용하면 남는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가 발생함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35A562-0462-4A72-8692-0B97EF67DE23}"/>
              </a:ext>
            </a:extLst>
          </p:cNvPr>
          <p:cNvCxnSpPr>
            <a:endCxn id="2" idx="2"/>
          </p:cNvCxnSpPr>
          <p:nvPr/>
        </p:nvCxnSpPr>
        <p:spPr>
          <a:xfrm flipV="1">
            <a:off x="4448013" y="2064425"/>
            <a:ext cx="1592451" cy="218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84CFDE-554C-450A-9742-EB59C2DCB6E1}"/>
              </a:ext>
            </a:extLst>
          </p:cNvPr>
          <p:cNvCxnSpPr>
            <a:cxnSpLocks/>
          </p:cNvCxnSpPr>
          <p:nvPr/>
        </p:nvCxnSpPr>
        <p:spPr>
          <a:xfrm flipV="1">
            <a:off x="5928102" y="2064425"/>
            <a:ext cx="223436" cy="81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B8403C-4DDA-4DE6-8212-0EC4ACA5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5" y="1007533"/>
            <a:ext cx="6351696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282C9C-7F57-4D84-863E-A6B07C920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6" t="43723" r="61354" b="4161"/>
          <a:stretch/>
        </p:blipFill>
        <p:spPr>
          <a:xfrm>
            <a:off x="903166" y="3266777"/>
            <a:ext cx="2743200" cy="311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8BE720-5276-4F70-A58B-0165D9B0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5" y="836704"/>
            <a:ext cx="2035395" cy="2140248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5DDB55B4-AA1B-4623-9FAB-4C860C44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9151"/>
              </p:ext>
            </p:extLst>
          </p:nvPr>
        </p:nvGraphicFramePr>
        <p:xfrm>
          <a:off x="8135628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206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A1CB77C-2DF8-4FA8-A4BF-45A17E40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23767"/>
              </p:ext>
            </p:extLst>
          </p:nvPr>
        </p:nvGraphicFramePr>
        <p:xfrm>
          <a:off x="4354203" y="3391541"/>
          <a:ext cx="2616200" cy="18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243093517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73725882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1413921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357166578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428887677"/>
                    </a:ext>
                  </a:extLst>
                </a:gridCol>
              </a:tblGrid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O3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N3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6685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O2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N2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63560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3148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F2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C2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B2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5939"/>
                  </a:ext>
                </a:extLst>
              </a:tr>
              <a:tr h="3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F0"/>
                          </a:solidFill>
                        </a:rPr>
                        <a:t>F1</a:t>
                      </a:r>
                      <a:endParaRPr lang="ko-KR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C1</a:t>
                      </a:r>
                      <a:endParaRPr lang="ko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00B050"/>
                          </a:solidFill>
                        </a:rPr>
                        <a:t>B1</a:t>
                      </a:r>
                      <a:endParaRPr lang="ko-KR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3180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A8095B-1AC0-4849-9341-0FB70C737B2F}"/>
              </a:ext>
            </a:extLst>
          </p:cNvPr>
          <p:cNvCxnSpPr>
            <a:cxnSpLocks/>
          </p:cNvCxnSpPr>
          <p:nvPr/>
        </p:nvCxnSpPr>
        <p:spPr>
          <a:xfrm>
            <a:off x="6970403" y="36038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4F00F1-51A0-4C9F-94EE-54F9DD4D9694}"/>
              </a:ext>
            </a:extLst>
          </p:cNvPr>
          <p:cNvCxnSpPr>
            <a:cxnSpLocks/>
          </p:cNvCxnSpPr>
          <p:nvPr/>
        </p:nvCxnSpPr>
        <p:spPr>
          <a:xfrm>
            <a:off x="6970403" y="39276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52BF8B-F81A-40CE-BFD9-F6CA0ECF412D}"/>
              </a:ext>
            </a:extLst>
          </p:cNvPr>
          <p:cNvCxnSpPr>
            <a:cxnSpLocks/>
          </p:cNvCxnSpPr>
          <p:nvPr/>
        </p:nvCxnSpPr>
        <p:spPr>
          <a:xfrm>
            <a:off x="6970403" y="42705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A0153E-0AFA-496B-B3F2-0B06193DF3A1}"/>
              </a:ext>
            </a:extLst>
          </p:cNvPr>
          <p:cNvCxnSpPr>
            <a:cxnSpLocks/>
          </p:cNvCxnSpPr>
          <p:nvPr/>
        </p:nvCxnSpPr>
        <p:spPr>
          <a:xfrm>
            <a:off x="6970403" y="466425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067E54-E6A2-4AD4-B64C-A22DB659F7F3}"/>
              </a:ext>
            </a:extLst>
          </p:cNvPr>
          <p:cNvCxnSpPr>
            <a:cxnSpLocks/>
          </p:cNvCxnSpPr>
          <p:nvPr/>
        </p:nvCxnSpPr>
        <p:spPr>
          <a:xfrm>
            <a:off x="6970403" y="5013504"/>
            <a:ext cx="440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00033BC-3608-4624-B10A-8C25E6D7F6F2}"/>
              </a:ext>
            </a:extLst>
          </p:cNvPr>
          <p:cNvSpPr/>
          <p:nvPr/>
        </p:nvSpPr>
        <p:spPr>
          <a:xfrm>
            <a:off x="7411347" y="344553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820828-8542-473F-B030-9325355931A3}"/>
              </a:ext>
            </a:extLst>
          </p:cNvPr>
          <p:cNvSpPr/>
          <p:nvPr/>
        </p:nvSpPr>
        <p:spPr>
          <a:xfrm>
            <a:off x="7411347" y="3771315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8294BE-ADDC-43AD-B45A-8BF1499484FA}"/>
              </a:ext>
            </a:extLst>
          </p:cNvPr>
          <p:cNvSpPr/>
          <p:nvPr/>
        </p:nvSpPr>
        <p:spPr>
          <a:xfrm>
            <a:off x="7411347" y="41122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729CDE-D29D-4148-854D-CFF6D6808F15}"/>
              </a:ext>
            </a:extLst>
          </p:cNvPr>
          <p:cNvSpPr/>
          <p:nvPr/>
        </p:nvSpPr>
        <p:spPr>
          <a:xfrm>
            <a:off x="7420000" y="4505980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7386C2-F8E7-4887-9374-68358936EEE0}"/>
              </a:ext>
            </a:extLst>
          </p:cNvPr>
          <p:cNvSpPr/>
          <p:nvPr/>
        </p:nvSpPr>
        <p:spPr>
          <a:xfrm>
            <a:off x="7423875" y="4856183"/>
            <a:ext cx="316547" cy="3165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</a:rPr>
              <a:t>SH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E70361-E3E6-497D-9C69-1566713DD4F7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7727894" y="360380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B82AA61-082B-464D-9193-2226DB9C727E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7727894" y="3927653"/>
            <a:ext cx="407734" cy="1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09F769C-7C76-46A0-AE03-CDF543C3ABDF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727894" y="4270554"/>
            <a:ext cx="407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4F4292-B184-4B6B-9C13-4038FDB690C2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736547" y="4664254"/>
            <a:ext cx="399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6EE2938-F00F-44B1-9BD4-7C44E3B2B246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740422" y="5013503"/>
            <a:ext cx="395206" cy="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A8F5CB-A15C-4E51-B881-3313CBACB063}"/>
              </a:ext>
            </a:extLst>
          </p:cNvPr>
          <p:cNvSpPr txBox="1"/>
          <p:nvPr/>
        </p:nvSpPr>
        <p:spPr>
          <a:xfrm>
            <a:off x="8135628" y="5324887"/>
            <a:ext cx="2616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00B050"/>
                </a:solidFill>
              </a:rPr>
              <a:t>Systolic Data Setup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7B0E22-D5CB-4DD0-AD5F-9D8392FDE466}"/>
              </a:ext>
            </a:extLst>
          </p:cNvPr>
          <p:cNvSpPr txBox="1"/>
          <p:nvPr/>
        </p:nvSpPr>
        <p:spPr>
          <a:xfrm>
            <a:off x="451173" y="247635"/>
            <a:ext cx="5060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Unified Buffer(</a:t>
            </a:r>
            <a:r>
              <a:rPr lang="en-US" altLang="ko-KR" sz="1500" b="1" dirty="0" err="1"/>
              <a:t>Ifmap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49933-F0D3-7945-8408-A23E19150278}"/>
              </a:ext>
            </a:extLst>
          </p:cNvPr>
          <p:cNvSpPr txBox="1"/>
          <p:nvPr/>
        </p:nvSpPr>
        <p:spPr>
          <a:xfrm>
            <a:off x="3229004" y="3119745"/>
            <a:ext cx="154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IFMAP_FIFO[27]</a:t>
            </a:r>
            <a:endParaRPr kumimoji="1" lang="ko-Kore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F655E-A6FB-5646-B49B-B6C873BFA349}"/>
              </a:ext>
            </a:extLst>
          </p:cNvPr>
          <p:cNvSpPr txBox="1"/>
          <p:nvPr/>
        </p:nvSpPr>
        <p:spPr>
          <a:xfrm>
            <a:off x="3877196" y="4893209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[26]</a:t>
            </a:r>
            <a:endParaRPr kumimoji="1" lang="ko-Kore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1C307-3DC2-0F49-AB07-E36711C8DB9C}"/>
              </a:ext>
            </a:extLst>
          </p:cNvPr>
          <p:cNvSpPr txBox="1"/>
          <p:nvPr/>
        </p:nvSpPr>
        <p:spPr>
          <a:xfrm>
            <a:off x="3873321" y="4541142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[25]</a:t>
            </a:r>
            <a:endParaRPr kumimoji="1" lang="ko-Kore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2C7C9-5275-F748-83D1-2CF8C350DD40}"/>
              </a:ext>
            </a:extLst>
          </p:cNvPr>
          <p:cNvSpPr txBox="1"/>
          <p:nvPr/>
        </p:nvSpPr>
        <p:spPr>
          <a:xfrm>
            <a:off x="3886134" y="3806406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[1]</a:t>
            </a:r>
            <a:endParaRPr kumimoji="1" lang="ko-Kore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D4EB1-8E67-8047-8688-B42A9475F3E2}"/>
              </a:ext>
            </a:extLst>
          </p:cNvPr>
          <p:cNvSpPr txBox="1"/>
          <p:nvPr/>
        </p:nvSpPr>
        <p:spPr>
          <a:xfrm>
            <a:off x="3880861" y="3475324"/>
            <a:ext cx="44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[0]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A1A57-FECD-7842-858D-0698092AB9DF}"/>
              </a:ext>
            </a:extLst>
          </p:cNvPr>
          <p:cNvSpPr txBox="1"/>
          <p:nvPr/>
        </p:nvSpPr>
        <p:spPr>
          <a:xfrm>
            <a:off x="6471445" y="5233710"/>
            <a:ext cx="624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[Front]</a:t>
            </a:r>
            <a:endParaRPr kumimoji="1" lang="ko-Kore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09C17-5FFE-144D-8D76-85F2C02606A9}"/>
              </a:ext>
            </a:extLst>
          </p:cNvPr>
          <p:cNvSpPr txBox="1"/>
          <p:nvPr/>
        </p:nvSpPr>
        <p:spPr>
          <a:xfrm>
            <a:off x="4318605" y="5233108"/>
            <a:ext cx="624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[Back]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07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249</Words>
  <Application>Microsoft Macintosh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7</cp:revision>
  <dcterms:created xsi:type="dcterms:W3CDTF">2021-09-08T08:49:22Z</dcterms:created>
  <dcterms:modified xsi:type="dcterms:W3CDTF">2021-10-28T07:38:05Z</dcterms:modified>
</cp:coreProperties>
</file>