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C98AD-2A57-4BC1-ADE9-D52E48FB3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FAE33-9E37-403E-9C1A-7B0E9DAF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FADBC-4DE6-45D0-84E0-A3579FAB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457AC-79E7-49D3-8B7E-1B803EE6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7B0A6-16C2-4091-8C5F-A7A6E64E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7950B-ECCA-4D2C-AE79-B28B036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BF432A-EC09-4FB2-B97D-30A5951D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175E9-748B-452F-AB86-CB2743C8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FD90B-CAE3-4174-9ABA-F4CEA0F5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B28A3-55A6-46FE-B468-CD24E249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1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4324A-DA69-452E-8FB1-3000DCD6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D1E9D-64EC-4609-8F0D-1BCEBA65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ACAC9-AD55-416E-B514-F8DF0081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4CB87-83E2-43C5-9305-3DF83E67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1575C-2C01-49D2-9890-93EA1D82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1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2987-C124-42E0-A6DD-A36F40EF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2908F-8C7C-4F24-B6C5-15577BD1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AC26-9E30-4E78-B257-A24374FB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6C9A0-5BD0-4D50-A748-DB9CC7B3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586E5-6A39-4734-BA9F-B3363F67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2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8702A-72DD-462D-BB6B-6C6D74BB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D2075-E45E-439A-98EC-F3669580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BDDE7-DE2F-4F47-8596-AF56A98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9BD82-0725-4C11-814D-EB394116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037AF-615F-48AE-A513-8597AE56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6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613A-469B-40B8-A651-EE4694DD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6C82A-C0DE-447F-8AEE-C08A0201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34EF2-E6DF-4251-B249-E313D5418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65414-DD09-42AA-8FFF-D3BC0E41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F9743-5E6C-49A6-ACC4-B535731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88674-3898-4218-8877-1B64F6E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2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B23F6-56FB-465D-8D0E-951C70AD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AD4DF-F0B9-4B7C-8A5A-931BF02E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30D36-E429-40DE-BEC1-116A9D77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C2EC47-14E2-4CDE-B1CE-EB26C761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4E7E05-AFE7-495F-82CC-863040C7B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3DD91F-B863-47EB-B596-211A027F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F1E9A1-52DC-436F-8B8F-C981FCFD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EAA914-2370-484B-A27C-E02EC61A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CBAC8-E382-489B-90C1-79AA8DC2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085EA1-6E80-46DF-8C36-BF8FC5B3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7E7A9-5205-4956-9B3D-FD6EE067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1FA4DD-9AAC-48F5-AD04-C48FE78A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08472-E3AA-466E-B20B-60B1828A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B75D0C-8DEE-485C-AC4F-C03A3488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F8ACD-CF0C-44DC-890E-E5C7CB2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7EDE-46D3-4CA1-9439-93328037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9940F-1BEC-4A50-AFCF-1A30275B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3D9B4-8BF5-4CF2-81DA-2FA76DCC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5B08E-702E-4F08-86E9-385DF1BA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2F083-E312-4E49-A22D-96A5D921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1C036-A4F4-4FB3-BDDE-98A02BEF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910E7-A249-4637-8A14-53C11037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C325D-175C-4195-9933-6214DAB3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8D72A-8429-4839-89CC-3819EECB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E4AE4-84AE-475B-817A-1A130C6C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36C7E-0718-4FB4-B176-98D6F94B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295BF-C0BA-4DD6-91B6-0168740E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04A91C-53E0-4FDE-8AC0-71483833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EAA2D-0BC7-484D-BCBA-1A05BF21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2F730-A344-4009-B7CC-7D2FF8787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C600-A5E6-4FAC-AB4D-C2C9AF20EF8A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F15EA-065D-4CF5-B6A6-B7169984B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9E98E-C48F-4CDF-BA35-B81974B31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D442-52FC-495E-A6DC-6AB3F0F30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CF861C5-16CE-4350-967D-BEF625DC1F63}"/>
              </a:ext>
            </a:extLst>
          </p:cNvPr>
          <p:cNvSpPr/>
          <p:nvPr/>
        </p:nvSpPr>
        <p:spPr>
          <a:xfrm>
            <a:off x="2325030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Unified Buffer(Queue)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input_fmap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Input_fmap_Queue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Int </a:t>
            </a:r>
            <a:r>
              <a:rPr lang="en-US" altLang="ko-KR" sz="1300" dirty="0" err="1">
                <a:solidFill>
                  <a:schemeClr val="tx1"/>
                </a:solidFill>
              </a:rPr>
              <a:t>output_fmap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Output_fmap_Queue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Queue.pop</a:t>
            </a:r>
            <a:r>
              <a:rPr lang="en-US" altLang="ko-KR" sz="1300" dirty="0">
                <a:solidFill>
                  <a:schemeClr val="tx1"/>
                </a:solidFill>
              </a:rPr>
              <a:t>, push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FB41C-7F9A-4ACA-88A1-C9B6812871D4}"/>
              </a:ext>
            </a:extLst>
          </p:cNvPr>
          <p:cNvSpPr/>
          <p:nvPr/>
        </p:nvSpPr>
        <p:spPr>
          <a:xfrm>
            <a:off x="6553201" y="1488688"/>
            <a:ext cx="2971800" cy="212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MXU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PE **Unit</a:t>
            </a: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Set_PE_Weight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713F2A-E4CB-44A2-BC48-8731682A839A}"/>
              </a:ext>
            </a:extLst>
          </p:cNvPr>
          <p:cNvSpPr/>
          <p:nvPr/>
        </p:nvSpPr>
        <p:spPr>
          <a:xfrm>
            <a:off x="6553201" y="643054"/>
            <a:ext cx="2971800" cy="466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Weight FIFO</a:t>
            </a: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D3531C-CF12-4A5B-8CD4-BFBBF382D38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04332" y="2550842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4FFD2-183A-47C3-BF49-A4E332FE5655}"/>
              </a:ext>
            </a:extLst>
          </p:cNvPr>
          <p:cNvSpPr txBox="1"/>
          <p:nvPr/>
        </p:nvSpPr>
        <p:spPr>
          <a:xfrm>
            <a:off x="273202" y="2198185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Input_fmap_Queue.push</a:t>
            </a:r>
            <a:endParaRPr lang="ko-KR" altLang="en-US" sz="13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D70AE2-475E-4472-8855-271C114ADE1A}"/>
              </a:ext>
            </a:extLst>
          </p:cNvPr>
          <p:cNvCxnSpPr>
            <a:cxnSpLocks/>
          </p:cNvCxnSpPr>
          <p:nvPr/>
        </p:nvCxnSpPr>
        <p:spPr>
          <a:xfrm flipH="1">
            <a:off x="1204332" y="2669788"/>
            <a:ext cx="1120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8224BC-4343-4505-B5C9-00CBB40912D9}"/>
              </a:ext>
            </a:extLst>
          </p:cNvPr>
          <p:cNvSpPr txBox="1"/>
          <p:nvPr/>
        </p:nvSpPr>
        <p:spPr>
          <a:xfrm>
            <a:off x="273203" y="2730058"/>
            <a:ext cx="22748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Output_fmap_Queue.pop</a:t>
            </a:r>
            <a:endParaRPr lang="ko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7008FF-42F4-442F-A59A-CA81AEC8E7B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96830" y="2550146"/>
            <a:ext cx="1256373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5B469D-5132-4272-B217-EE60D93D4916}"/>
              </a:ext>
            </a:extLst>
          </p:cNvPr>
          <p:cNvSpPr txBox="1"/>
          <p:nvPr/>
        </p:nvSpPr>
        <p:spPr>
          <a:xfrm>
            <a:off x="5361881" y="1998130"/>
            <a:ext cx="1126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Input_fmap</a:t>
            </a:r>
            <a:r>
              <a:rPr lang="en-US" altLang="ko-KR" sz="1300" dirty="0"/>
              <a:t>_</a:t>
            </a:r>
          </a:p>
          <a:p>
            <a:r>
              <a:rPr lang="en-US" altLang="ko-KR" sz="1300" dirty="0" err="1"/>
              <a:t>Queue.pop</a:t>
            </a:r>
            <a:endParaRPr lang="ko-KR" altLang="en-US" sz="13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32F214D-ED25-4B9A-8F2D-5B963B427116}"/>
              </a:ext>
            </a:extLst>
          </p:cNvPr>
          <p:cNvCxnSpPr>
            <a:cxnSpLocks/>
          </p:cNvCxnSpPr>
          <p:nvPr/>
        </p:nvCxnSpPr>
        <p:spPr>
          <a:xfrm flipH="1">
            <a:off x="5296830" y="2669788"/>
            <a:ext cx="1256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460CCC-C37B-46C6-8043-CAA2155E2031}"/>
              </a:ext>
            </a:extLst>
          </p:cNvPr>
          <p:cNvSpPr txBox="1"/>
          <p:nvPr/>
        </p:nvSpPr>
        <p:spPr>
          <a:xfrm>
            <a:off x="5361880" y="2756710"/>
            <a:ext cx="1256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Output_fmap_Queue.push</a:t>
            </a:r>
            <a:endParaRPr lang="ko-KR" altLang="en-US" sz="13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876854-72DD-4463-BDD9-3A63C983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54" y="3998212"/>
            <a:ext cx="1905650" cy="18756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75C8A0-900D-4767-9D70-49F8C56AB39D}"/>
              </a:ext>
            </a:extLst>
          </p:cNvPr>
          <p:cNvSpPr txBox="1"/>
          <p:nvPr/>
        </p:nvSpPr>
        <p:spPr>
          <a:xfrm>
            <a:off x="2955354" y="3612996"/>
            <a:ext cx="151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Queue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644CB-FABE-4BC2-A246-4AF7CB4A8022}"/>
              </a:ext>
            </a:extLst>
          </p:cNvPr>
          <p:cNvSpPr txBox="1"/>
          <p:nvPr/>
        </p:nvSpPr>
        <p:spPr>
          <a:xfrm>
            <a:off x="3051470" y="3817146"/>
            <a:ext cx="1596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9,  …      3,   2,    1,   0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D5C1BB-90DB-4792-B5A4-FCCF31EC4D67}"/>
              </a:ext>
            </a:extLst>
          </p:cNvPr>
          <p:cNvSpPr txBox="1"/>
          <p:nvPr/>
        </p:nvSpPr>
        <p:spPr>
          <a:xfrm>
            <a:off x="2100926" y="5891192"/>
            <a:ext cx="458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size = (</a:t>
            </a:r>
            <a:r>
              <a:rPr lang="en-US" altLang="ko-KR" sz="1000" dirty="0" err="1"/>
              <a:t>input_fmap_Height</a:t>
            </a:r>
            <a:r>
              <a:rPr lang="en-US" altLang="ko-KR" sz="1000" dirty="0"/>
              <a:t> –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)/Strides + 1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97A4A-64B0-450B-9830-FE9CB15C5CE6}"/>
              </a:ext>
            </a:extLst>
          </p:cNvPr>
          <p:cNvSpPr txBox="1"/>
          <p:nvPr/>
        </p:nvSpPr>
        <p:spPr>
          <a:xfrm>
            <a:off x="4963160" y="399821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Queue </a:t>
            </a:r>
            <a:r>
              <a:rPr lang="ko-KR" altLang="en-US" sz="1000" dirty="0"/>
              <a:t>하나에 </a:t>
            </a:r>
            <a:r>
              <a:rPr lang="en-US" altLang="ko-KR" sz="1000" dirty="0" err="1"/>
              <a:t>Filter_Height</a:t>
            </a:r>
            <a:r>
              <a:rPr lang="en-US" altLang="ko-KR" sz="1000" dirty="0"/>
              <a:t> * </a:t>
            </a:r>
            <a:r>
              <a:rPr lang="en-US" altLang="ko-KR" sz="1000" dirty="0" err="1"/>
              <a:t>Filter_Width</a:t>
            </a:r>
            <a:r>
              <a:rPr lang="en-US" altLang="ko-KR" sz="1000" dirty="0"/>
              <a:t> </a:t>
            </a:r>
            <a:r>
              <a:rPr lang="ko-KR" altLang="en-US" sz="1000" dirty="0"/>
              <a:t>만큼 할당</a:t>
            </a:r>
            <a:r>
              <a:rPr lang="en-US" altLang="ko-KR" sz="1000" dirty="0"/>
              <a:t>(# of Filter(input) </a:t>
            </a:r>
            <a:r>
              <a:rPr lang="ko-KR" altLang="en-US" sz="1000" dirty="0"/>
              <a:t>한번에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AEEB00-59A5-4DC8-A498-273B2FA950FF}"/>
              </a:ext>
            </a:extLst>
          </p:cNvPr>
          <p:cNvCxnSpPr>
            <a:endCxn id="29" idx="1"/>
          </p:cNvCxnSpPr>
          <p:nvPr/>
        </p:nvCxnSpPr>
        <p:spPr>
          <a:xfrm>
            <a:off x="4516120" y="4145280"/>
            <a:ext cx="447040" cy="5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998E8E-DAA0-43F0-A28D-FF5DBF181163}"/>
              </a:ext>
            </a:extLst>
          </p:cNvPr>
          <p:cNvSpPr txBox="1"/>
          <p:nvPr/>
        </p:nvSpPr>
        <p:spPr>
          <a:xfrm>
            <a:off x="4963160" y="4458845"/>
            <a:ext cx="3352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Input</a:t>
            </a:r>
            <a:r>
              <a:rPr lang="ko-KR" altLang="en-US" sz="1000" dirty="0"/>
              <a:t>에서 </a:t>
            </a:r>
            <a:r>
              <a:rPr lang="en-US" altLang="ko-KR" sz="1000" dirty="0"/>
              <a:t>Stride</a:t>
            </a:r>
            <a:r>
              <a:rPr lang="ko-KR" altLang="en-US" sz="1000" dirty="0"/>
              <a:t>만큼 이동하여 할당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DE4D65-C489-4D2C-BD15-F1D14DF1701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241522" y="4345335"/>
            <a:ext cx="721638" cy="23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3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721F7D6-F668-407F-B97F-D06F2796047A}"/>
              </a:ext>
            </a:extLst>
          </p:cNvPr>
          <p:cNvGrpSpPr/>
          <p:nvPr/>
        </p:nvGrpSpPr>
        <p:grpSpPr>
          <a:xfrm>
            <a:off x="1061493" y="0"/>
            <a:ext cx="7965667" cy="5003800"/>
            <a:chOff x="1061493" y="0"/>
            <a:chExt cx="977437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3049B5-C532-44BE-BF19-D34B566A1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493" y="0"/>
              <a:ext cx="9774374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D1F298-3192-4E1B-8AA1-559CC6579AB9}"/>
                </a:ext>
              </a:extLst>
            </p:cNvPr>
            <p:cNvSpPr txBox="1"/>
            <p:nvPr/>
          </p:nvSpPr>
          <p:spPr>
            <a:xfrm>
              <a:off x="5575300" y="3642360"/>
              <a:ext cx="10414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Input_fmap</a:t>
              </a:r>
              <a:endParaRPr lang="ko-KR" altLang="en-US" sz="9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C18A2-DEE9-4F1A-9B12-A1F9D31E1B09}"/>
                </a:ext>
              </a:extLst>
            </p:cNvPr>
            <p:cNvSpPr txBox="1"/>
            <p:nvPr/>
          </p:nvSpPr>
          <p:spPr>
            <a:xfrm>
              <a:off x="9166860" y="431800"/>
              <a:ext cx="10414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Filter_fmap</a:t>
              </a:r>
              <a:endParaRPr lang="ko-KR" altLang="en-US" sz="9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7D8E01-00CF-4AFC-8867-B2884313C581}"/>
                </a:ext>
              </a:extLst>
            </p:cNvPr>
            <p:cNvSpPr txBox="1"/>
            <p:nvPr/>
          </p:nvSpPr>
          <p:spPr>
            <a:xfrm>
              <a:off x="6845300" y="3557721"/>
              <a:ext cx="1041400" cy="506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/>
                <a:t>Input_fmap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Queue</a:t>
              </a:r>
              <a:endParaRPr lang="ko-KR" altLang="en-US" sz="9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B96411-5EA0-4BF3-8F89-8176F521431C}"/>
              </a:ext>
            </a:extLst>
          </p:cNvPr>
          <p:cNvSpPr txBox="1"/>
          <p:nvPr/>
        </p:nvSpPr>
        <p:spPr>
          <a:xfrm>
            <a:off x="1183640" y="5344160"/>
            <a:ext cx="792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DRAM -&gt; Unified Buffer, Weight FIFO </a:t>
            </a:r>
            <a:r>
              <a:rPr lang="ko-KR" altLang="en-US" sz="1100" dirty="0"/>
              <a:t>과정 생략</a:t>
            </a:r>
            <a:r>
              <a:rPr lang="en-US" altLang="ko-KR" sz="1100" dirty="0"/>
              <a:t>(</a:t>
            </a:r>
            <a:r>
              <a:rPr lang="ko-KR" altLang="en-US" sz="1100" dirty="0"/>
              <a:t>단순히 </a:t>
            </a:r>
            <a:r>
              <a:rPr lang="en-US" altLang="ko-KR" sz="1100" dirty="0"/>
              <a:t>Parsing</a:t>
            </a:r>
            <a:r>
              <a:rPr lang="ko-KR" altLang="en-US" sz="1100" dirty="0"/>
              <a:t> 해서 </a:t>
            </a:r>
            <a:r>
              <a:rPr lang="en-US" altLang="ko-KR" sz="1100" dirty="0"/>
              <a:t>Array</a:t>
            </a:r>
            <a:r>
              <a:rPr lang="ko-KR" altLang="en-US" sz="1100" dirty="0"/>
              <a:t>로 만드는 과정으로 대체</a:t>
            </a:r>
          </a:p>
        </p:txBody>
      </p:sp>
    </p:spTree>
    <p:extLst>
      <p:ext uri="{BB962C8B-B14F-4D97-AF65-F5344CB8AC3E}">
        <p14:creationId xmlns:p14="http://schemas.microsoft.com/office/powerpoint/2010/main" val="313236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EA6B1D-B887-4FC2-A87D-6496EF82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819"/>
            <a:ext cx="12192000" cy="59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1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149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이훈종</dc:creator>
  <cp:lastModifiedBy>이훈종</cp:lastModifiedBy>
  <cp:revision>2</cp:revision>
  <dcterms:created xsi:type="dcterms:W3CDTF">2021-09-08T08:49:22Z</dcterms:created>
  <dcterms:modified xsi:type="dcterms:W3CDTF">2021-09-10T11:59:09Z</dcterms:modified>
</cp:coreProperties>
</file>