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1" r:id="rId6"/>
    <p:sldId id="267" r:id="rId7"/>
    <p:sldId id="266" r:id="rId8"/>
    <p:sldId id="265" r:id="rId9"/>
    <p:sldId id="264" r:id="rId10"/>
    <p:sldId id="273" r:id="rId11"/>
    <p:sldId id="269" r:id="rId12"/>
    <p:sldId id="271" r:id="rId13"/>
    <p:sldId id="274" r:id="rId14"/>
    <p:sldId id="283" r:id="rId15"/>
    <p:sldId id="272" r:id="rId16"/>
    <p:sldId id="276" r:id="rId17"/>
    <p:sldId id="277" r:id="rId18"/>
    <p:sldId id="278" r:id="rId19"/>
    <p:sldId id="281" r:id="rId20"/>
    <p:sldId id="280" r:id="rId21"/>
    <p:sldId id="282" r:id="rId22"/>
    <p:sldId id="279" r:id="rId23"/>
    <p:sldId id="284" r:id="rId24"/>
    <p:sldId id="286" r:id="rId25"/>
    <p:sldId id="287" r:id="rId26"/>
    <p:sldId id="285" r:id="rId27"/>
    <p:sldId id="268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2FE"/>
    <a:srgbClr val="8D8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36194-1105-777A-2D33-539DBE0BFA7A}" v="40" dt="2023-11-08T00:24:48.087"/>
    <p1510:client id="{3EB95A39-9BB3-28CE-9C12-94D6F95C3204}" v="745" dt="2023-11-08T10:50:22.752"/>
    <p1510:client id="{4B1ECA84-D1F6-B1C7-E3D7-7AF997344B6F}" v="13" dt="2023-11-08T10:13:47.079"/>
    <p1510:client id="{53F0D5DB-CC52-BCB2-7955-03DB79C63176}" v="272" dt="2023-11-08T10:58:05.308"/>
    <p1510:client id="{5AFC362C-ED5F-4473-9EC6-52328EA9D528}" v="99" dt="2023-11-08T01:03:34.709"/>
    <p1510:client id="{7F9B015A-689C-4E9E-BD84-E4ED1EDC2AF8}" v="408" dt="2023-11-08T09:36:11.384"/>
    <p1510:client id="{8AFE3B0A-34DC-443A-9051-7E9892185F7F}" v="842" dt="2023-11-08T11:04:57.275"/>
    <p1510:client id="{B716DDD3-DF5D-8D8E-282F-F685A5A94557}" v="610" dt="2023-11-08T09:57:11.203"/>
    <p1510:client id="{C7092A6E-14BF-BB08-52AB-A749EDA057F6}" v="379" dt="2023-11-08T09:23:34.101"/>
    <p1510:client id="{CD300680-95DF-CE44-A402-8DF17B713587}" v="1024" dt="2023-11-08T10:08:29.877"/>
    <p1510:client id="{E1541A6A-1EBB-42A1-B1B0-3E52FEB7A38D}" v="502" dt="2023-11-08T10:14:03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Rosard" userId="S::arosard@insa-lyon.fr::52558fe1-36a4-4c09-af87-419461884626" providerId="AD" clId="Web-{7F9B015A-689C-4E9E-BD84-E4ED1EDC2AF8}"/>
    <pc:docChg chg="addSld modSld sldOrd">
      <pc:chgData name="Alexandre Rosard" userId="S::arosard@insa-lyon.fr::52558fe1-36a4-4c09-af87-419461884626" providerId="AD" clId="Web-{7F9B015A-689C-4E9E-BD84-E4ED1EDC2AF8}" dt="2023-11-08T09:36:11.384" v="405" actId="1076"/>
      <pc:docMkLst>
        <pc:docMk/>
      </pc:docMkLst>
      <pc:sldChg chg="modSp">
        <pc:chgData name="Alexandre Rosard" userId="S::arosard@insa-lyon.fr::52558fe1-36a4-4c09-af87-419461884626" providerId="AD" clId="Web-{7F9B015A-689C-4E9E-BD84-E4ED1EDC2AF8}" dt="2023-11-08T09:13:48.602" v="62" actId="20577"/>
        <pc:sldMkLst>
          <pc:docMk/>
          <pc:sldMk cId="872313294" sldId="262"/>
        </pc:sldMkLst>
        <pc:spChg chg="mod">
          <ac:chgData name="Alexandre Rosard" userId="S::arosard@insa-lyon.fr::52558fe1-36a4-4c09-af87-419461884626" providerId="AD" clId="Web-{7F9B015A-689C-4E9E-BD84-E4ED1EDC2AF8}" dt="2023-11-08T09:13:48.602" v="62" actId="20577"/>
          <ac:spMkLst>
            <pc:docMk/>
            <pc:sldMk cId="872313294" sldId="262"/>
            <ac:spMk id="4" creationId="{334CF4BE-F7CE-FE2E-8C05-B0D5491ECB5B}"/>
          </ac:spMkLst>
        </pc:spChg>
      </pc:sldChg>
      <pc:sldChg chg="ord">
        <pc:chgData name="Alexandre Rosard" userId="S::arosard@insa-lyon.fr::52558fe1-36a4-4c09-af87-419461884626" providerId="AD" clId="Web-{7F9B015A-689C-4E9E-BD84-E4ED1EDC2AF8}" dt="2023-11-08T09:12:00.067" v="0"/>
        <pc:sldMkLst>
          <pc:docMk/>
          <pc:sldMk cId="3205051732" sldId="266"/>
        </pc:sldMkLst>
      </pc:sldChg>
      <pc:sldChg chg="modSp ord">
        <pc:chgData name="Alexandre Rosard" userId="S::arosard@insa-lyon.fr::52558fe1-36a4-4c09-af87-419461884626" providerId="AD" clId="Web-{7F9B015A-689C-4E9E-BD84-E4ED1EDC2AF8}" dt="2023-11-08T09:17:40.282" v="155" actId="20577"/>
        <pc:sldMkLst>
          <pc:docMk/>
          <pc:sldMk cId="3133330233" sldId="269"/>
        </pc:sldMkLst>
        <pc:spChg chg="mod">
          <ac:chgData name="Alexandre Rosard" userId="S::arosard@insa-lyon.fr::52558fe1-36a4-4c09-af87-419461884626" providerId="AD" clId="Web-{7F9B015A-689C-4E9E-BD84-E4ED1EDC2AF8}" dt="2023-11-08T09:17:40.282" v="155" actId="20577"/>
          <ac:spMkLst>
            <pc:docMk/>
            <pc:sldMk cId="3133330233" sldId="269"/>
            <ac:spMk id="4" creationId="{334CF4BE-F7CE-FE2E-8C05-B0D5491ECB5B}"/>
          </ac:spMkLst>
        </pc:spChg>
      </pc:sldChg>
      <pc:sldChg chg="modSp new">
        <pc:chgData name="Alexandre Rosard" userId="S::arosard@insa-lyon.fr::52558fe1-36a4-4c09-af87-419461884626" providerId="AD" clId="Web-{7F9B015A-689C-4E9E-BD84-E4ED1EDC2AF8}" dt="2023-11-08T09:21:27.196" v="246" actId="20577"/>
        <pc:sldMkLst>
          <pc:docMk/>
          <pc:sldMk cId="223145463" sldId="271"/>
        </pc:sldMkLst>
        <pc:spChg chg="mod">
          <ac:chgData name="Alexandre Rosard" userId="S::arosard@insa-lyon.fr::52558fe1-36a4-4c09-af87-419461884626" providerId="AD" clId="Web-{7F9B015A-689C-4E9E-BD84-E4ED1EDC2AF8}" dt="2023-11-08T09:19:23.770" v="172" actId="20577"/>
          <ac:spMkLst>
            <pc:docMk/>
            <pc:sldMk cId="223145463" sldId="271"/>
            <ac:spMk id="2" creationId="{E9F39362-7BEF-360C-611E-31DBAD635AB0}"/>
          </ac:spMkLst>
        </pc:spChg>
        <pc:spChg chg="mod">
          <ac:chgData name="Alexandre Rosard" userId="S::arosard@insa-lyon.fr::52558fe1-36a4-4c09-af87-419461884626" providerId="AD" clId="Web-{7F9B015A-689C-4E9E-BD84-E4ED1EDC2AF8}" dt="2023-11-08T09:21:27.196" v="246" actId="20577"/>
          <ac:spMkLst>
            <pc:docMk/>
            <pc:sldMk cId="223145463" sldId="271"/>
            <ac:spMk id="3" creationId="{94022BEB-DD3D-C13B-8681-BE606DFB61AE}"/>
          </ac:spMkLst>
        </pc:spChg>
      </pc:sldChg>
      <pc:sldChg chg="ord">
        <pc:chgData name="Alexandre Rosard" userId="S::arosard@insa-lyon.fr::52558fe1-36a4-4c09-af87-419461884626" providerId="AD" clId="Web-{7F9B015A-689C-4E9E-BD84-E4ED1EDC2AF8}" dt="2023-11-08T09:31:00.576" v="400"/>
        <pc:sldMkLst>
          <pc:docMk/>
          <pc:sldMk cId="3040664797" sldId="272"/>
        </pc:sldMkLst>
      </pc:sldChg>
      <pc:sldChg chg="addSp modSp">
        <pc:chgData name="Alexandre Rosard" userId="S::arosard@insa-lyon.fr::52558fe1-36a4-4c09-af87-419461884626" providerId="AD" clId="Web-{7F9B015A-689C-4E9E-BD84-E4ED1EDC2AF8}" dt="2023-11-08T09:36:11.384" v="405" actId="1076"/>
        <pc:sldMkLst>
          <pc:docMk/>
          <pc:sldMk cId="1455223131" sldId="273"/>
        </pc:sldMkLst>
        <pc:picChg chg="add mod">
          <ac:chgData name="Alexandre Rosard" userId="S::arosard@insa-lyon.fr::52558fe1-36a4-4c09-af87-419461884626" providerId="AD" clId="Web-{7F9B015A-689C-4E9E-BD84-E4ED1EDC2AF8}" dt="2023-11-08T09:36:11.384" v="405" actId="1076"/>
          <ac:picMkLst>
            <pc:docMk/>
            <pc:sldMk cId="1455223131" sldId="273"/>
            <ac:picMk id="9" creationId="{A58651C9-FD77-AFC5-73CA-453DB93EA8D9}"/>
          </ac:picMkLst>
        </pc:picChg>
      </pc:sldChg>
      <pc:sldChg chg="modSp new ord">
        <pc:chgData name="Alexandre Rosard" userId="S::arosard@insa-lyon.fr::52558fe1-36a4-4c09-af87-419461884626" providerId="AD" clId="Web-{7F9B015A-689C-4E9E-BD84-E4ED1EDC2AF8}" dt="2023-11-08T09:31:03.185" v="401"/>
        <pc:sldMkLst>
          <pc:docMk/>
          <pc:sldMk cId="4172539831" sldId="274"/>
        </pc:sldMkLst>
        <pc:spChg chg="mod">
          <ac:chgData name="Alexandre Rosard" userId="S::arosard@insa-lyon.fr::52558fe1-36a4-4c09-af87-419461884626" providerId="AD" clId="Web-{7F9B015A-689C-4E9E-BD84-E4ED1EDC2AF8}" dt="2023-11-08T09:23:53.842" v="296" actId="20577"/>
          <ac:spMkLst>
            <pc:docMk/>
            <pc:sldMk cId="4172539831" sldId="274"/>
            <ac:spMk id="2" creationId="{08C29A02-5093-2CB4-FC56-3F659A865D8A}"/>
          </ac:spMkLst>
        </pc:spChg>
        <pc:spChg chg="mod">
          <ac:chgData name="Alexandre Rosard" userId="S::arosard@insa-lyon.fr::52558fe1-36a4-4c09-af87-419461884626" providerId="AD" clId="Web-{7F9B015A-689C-4E9E-BD84-E4ED1EDC2AF8}" dt="2023-11-08T09:30:50.075" v="399" actId="20577"/>
          <ac:spMkLst>
            <pc:docMk/>
            <pc:sldMk cId="4172539831" sldId="274"/>
            <ac:spMk id="3" creationId="{06A4B303-B026-CB82-B267-08779288E33A}"/>
          </ac:spMkLst>
        </pc:spChg>
      </pc:sldChg>
    </pc:docChg>
  </pc:docChgLst>
  <pc:docChgLst>
    <pc:chgData name="Adrian Merle" userId="a9c1c372-2e44-41bc-8f07-028a5a5894db" providerId="ADAL" clId="{CD300680-95DF-CE44-A402-8DF17B713587}"/>
    <pc:docChg chg="undo custSel addSld delSld modSld sldOrd">
      <pc:chgData name="Adrian Merle" userId="a9c1c372-2e44-41bc-8f07-028a5a5894db" providerId="ADAL" clId="{CD300680-95DF-CE44-A402-8DF17B713587}" dt="2023-11-08T10:08:29.877" v="1023" actId="1076"/>
      <pc:docMkLst>
        <pc:docMk/>
      </pc:docMkLst>
      <pc:sldChg chg="addSp modSp mod setBg">
        <pc:chgData name="Adrian Merle" userId="a9c1c372-2e44-41bc-8f07-028a5a5894db" providerId="ADAL" clId="{CD300680-95DF-CE44-A402-8DF17B713587}" dt="2023-11-08T09:44:22.256" v="1020" actId="255"/>
        <pc:sldMkLst>
          <pc:docMk/>
          <pc:sldMk cId="3212637132" sldId="259"/>
        </pc:sldMkLst>
        <pc:spChg chg="mod">
          <ac:chgData name="Adrian Merle" userId="a9c1c372-2e44-41bc-8f07-028a5a5894db" providerId="ADAL" clId="{CD300680-95DF-CE44-A402-8DF17B713587}" dt="2023-11-08T09:44:06.364" v="1017" actId="26606"/>
          <ac:spMkLst>
            <pc:docMk/>
            <pc:sldMk cId="3212637132" sldId="259"/>
            <ac:spMk id="2" creationId="{A0AE1EA1-512A-CFD7-BD77-A9404709D551}"/>
          </ac:spMkLst>
        </pc:spChg>
        <pc:spChg chg="mod">
          <ac:chgData name="Adrian Merle" userId="a9c1c372-2e44-41bc-8f07-028a5a5894db" providerId="ADAL" clId="{CD300680-95DF-CE44-A402-8DF17B713587}" dt="2023-11-08T09:44:22.256" v="1020" actId="255"/>
          <ac:spMkLst>
            <pc:docMk/>
            <pc:sldMk cId="3212637132" sldId="259"/>
            <ac:spMk id="3" creationId="{8CCFADE8-0DCE-1E94-4A24-CEC95A725E5E}"/>
          </ac:spMkLst>
        </pc:spChg>
        <pc:spChg chg="add">
          <ac:chgData name="Adrian Merle" userId="a9c1c372-2e44-41bc-8f07-028a5a5894db" providerId="ADAL" clId="{CD300680-95DF-CE44-A402-8DF17B713587}" dt="2023-11-08T09:44:06.364" v="1017" actId="26606"/>
          <ac:spMkLst>
            <pc:docMk/>
            <pc:sldMk cId="3212637132" sldId="259"/>
            <ac:spMk id="8" creationId="{07678F73-9880-405C-9E21-2CC82BD044AE}"/>
          </ac:spMkLst>
        </pc:spChg>
        <pc:spChg chg="add">
          <ac:chgData name="Adrian Merle" userId="a9c1c372-2e44-41bc-8f07-028a5a5894db" providerId="ADAL" clId="{CD300680-95DF-CE44-A402-8DF17B713587}" dt="2023-11-08T09:44:06.364" v="1017" actId="26606"/>
          <ac:spMkLst>
            <pc:docMk/>
            <pc:sldMk cId="3212637132" sldId="259"/>
            <ac:spMk id="11" creationId="{1C582B07-D0F0-4B6B-A5D9-D2F192CB3A4E}"/>
          </ac:spMkLst>
        </pc:spChg>
        <pc:spChg chg="add">
          <ac:chgData name="Adrian Merle" userId="a9c1c372-2e44-41bc-8f07-028a5a5894db" providerId="ADAL" clId="{CD300680-95DF-CE44-A402-8DF17B713587}" dt="2023-11-08T09:44:06.364" v="1017" actId="26606"/>
          <ac:spMkLst>
            <pc:docMk/>
            <pc:sldMk cId="3212637132" sldId="259"/>
            <ac:spMk id="13" creationId="{DA1A4301-6FFC-4C82-A1FA-7634D8CAA8F5}"/>
          </ac:spMkLst>
        </pc:spChg>
        <pc:grpChg chg="add">
          <ac:chgData name="Adrian Merle" userId="a9c1c372-2e44-41bc-8f07-028a5a5894db" providerId="ADAL" clId="{CD300680-95DF-CE44-A402-8DF17B713587}" dt="2023-11-08T09:44:06.364" v="1017" actId="26606"/>
          <ac:grpSpMkLst>
            <pc:docMk/>
            <pc:sldMk cId="3212637132" sldId="259"/>
            <ac:grpSpMk id="15" creationId="{8323DD1D-77DE-48B2-A0A0-6265801531E5}"/>
          </ac:grpSpMkLst>
        </pc:grpChg>
        <pc:picChg chg="add">
          <ac:chgData name="Adrian Merle" userId="a9c1c372-2e44-41bc-8f07-028a5a5894db" providerId="ADAL" clId="{CD300680-95DF-CE44-A402-8DF17B713587}" dt="2023-11-08T09:44:06.364" v="1017" actId="26606"/>
          <ac:picMkLst>
            <pc:docMk/>
            <pc:sldMk cId="3212637132" sldId="259"/>
            <ac:picMk id="10" creationId="{AFD8C74A-6962-87FC-5207-C87640D49293}"/>
          </ac:picMkLst>
        </pc:picChg>
      </pc:sldChg>
      <pc:sldChg chg="modSp del">
        <pc:chgData name="Adrian Merle" userId="a9c1c372-2e44-41bc-8f07-028a5a5894db" providerId="ADAL" clId="{CD300680-95DF-CE44-A402-8DF17B713587}" dt="2023-11-08T09:38:45.693" v="1015" actId="2696"/>
        <pc:sldMkLst>
          <pc:docMk/>
          <pc:sldMk cId="3069491401" sldId="260"/>
        </pc:sldMkLst>
        <pc:spChg chg="mod">
          <ac:chgData name="Adrian Merle" userId="a9c1c372-2e44-41bc-8f07-028a5a5894db" providerId="ADAL" clId="{CD300680-95DF-CE44-A402-8DF17B713587}" dt="2023-11-08T09:37:40.623" v="992" actId="21"/>
          <ac:spMkLst>
            <pc:docMk/>
            <pc:sldMk cId="3069491401" sldId="260"/>
            <ac:spMk id="3" creationId="{FC1E6665-BE45-8C85-8C0D-C2E25C671B79}"/>
          </ac:spMkLst>
        </pc:spChg>
      </pc:sldChg>
      <pc:sldChg chg="modSp">
        <pc:chgData name="Adrian Merle" userId="a9c1c372-2e44-41bc-8f07-028a5a5894db" providerId="ADAL" clId="{CD300680-95DF-CE44-A402-8DF17B713587}" dt="2023-11-08T09:20:37.480" v="559" actId="20577"/>
        <pc:sldMkLst>
          <pc:docMk/>
          <pc:sldMk cId="872313294" sldId="262"/>
        </pc:sldMkLst>
        <pc:spChg chg="mod">
          <ac:chgData name="Adrian Merle" userId="a9c1c372-2e44-41bc-8f07-028a5a5894db" providerId="ADAL" clId="{CD300680-95DF-CE44-A402-8DF17B713587}" dt="2023-11-08T09:20:37.480" v="559" actId="20577"/>
          <ac:spMkLst>
            <pc:docMk/>
            <pc:sldMk cId="872313294" sldId="262"/>
            <ac:spMk id="4" creationId="{334CF4BE-F7CE-FE2E-8C05-B0D5491ECB5B}"/>
          </ac:spMkLst>
        </pc:spChg>
      </pc:sldChg>
      <pc:sldChg chg="addSp modSp mod setBg">
        <pc:chgData name="Adrian Merle" userId="a9c1c372-2e44-41bc-8f07-028a5a5894db" providerId="ADAL" clId="{CD300680-95DF-CE44-A402-8DF17B713587}" dt="2023-11-08T09:47:28.637" v="1021" actId="26606"/>
        <pc:sldMkLst>
          <pc:docMk/>
          <pc:sldMk cId="2707294967" sldId="263"/>
        </pc:sldMkLst>
        <pc:spChg chg="mod">
          <ac:chgData name="Adrian Merle" userId="a9c1c372-2e44-41bc-8f07-028a5a5894db" providerId="ADAL" clId="{CD300680-95DF-CE44-A402-8DF17B713587}" dt="2023-11-08T09:47:28.637" v="1021" actId="26606"/>
          <ac:spMkLst>
            <pc:docMk/>
            <pc:sldMk cId="2707294967" sldId="263"/>
            <ac:spMk id="2" creationId="{914C890B-2758-7BD8-406F-06775FAF9115}"/>
          </ac:spMkLst>
        </pc:spChg>
        <pc:spChg chg="mod">
          <ac:chgData name="Adrian Merle" userId="a9c1c372-2e44-41bc-8f07-028a5a5894db" providerId="ADAL" clId="{CD300680-95DF-CE44-A402-8DF17B713587}" dt="2023-11-08T09:47:28.637" v="1021" actId="26606"/>
          <ac:spMkLst>
            <pc:docMk/>
            <pc:sldMk cId="2707294967" sldId="263"/>
            <ac:spMk id="3" creationId="{95C3A496-6D32-E1CB-1155-62C28BDD2934}"/>
          </ac:spMkLst>
        </pc:spChg>
        <pc:spChg chg="add">
          <ac:chgData name="Adrian Merle" userId="a9c1c372-2e44-41bc-8f07-028a5a5894db" providerId="ADAL" clId="{CD300680-95DF-CE44-A402-8DF17B713587}" dt="2023-11-08T09:47:28.637" v="1021" actId="26606"/>
          <ac:spMkLst>
            <pc:docMk/>
            <pc:sldMk cId="2707294967" sldId="263"/>
            <ac:spMk id="9" creationId="{1C582B07-D0F0-4B6B-A5D9-D2F192CB3A4E}"/>
          </ac:spMkLst>
        </pc:spChg>
        <pc:spChg chg="add">
          <ac:chgData name="Adrian Merle" userId="a9c1c372-2e44-41bc-8f07-028a5a5894db" providerId="ADAL" clId="{CD300680-95DF-CE44-A402-8DF17B713587}" dt="2023-11-08T09:47:28.637" v="1021" actId="26606"/>
          <ac:spMkLst>
            <pc:docMk/>
            <pc:sldMk cId="2707294967" sldId="263"/>
            <ac:spMk id="11" creationId="{B205CA4C-4876-4E28-97E0-1162D662A29A}"/>
          </ac:spMkLst>
        </pc:spChg>
        <pc:spChg chg="add">
          <ac:chgData name="Adrian Merle" userId="a9c1c372-2e44-41bc-8f07-028a5a5894db" providerId="ADAL" clId="{CD300680-95DF-CE44-A402-8DF17B713587}" dt="2023-11-08T09:47:28.637" v="1021" actId="26606"/>
          <ac:spMkLst>
            <pc:docMk/>
            <pc:sldMk cId="2707294967" sldId="263"/>
            <ac:spMk id="13" creationId="{2E08B368-A2A8-4357-B416-37C258EFEE08}"/>
          </ac:spMkLst>
        </pc:spChg>
        <pc:spChg chg="add">
          <ac:chgData name="Adrian Merle" userId="a9c1c372-2e44-41bc-8f07-028a5a5894db" providerId="ADAL" clId="{CD300680-95DF-CE44-A402-8DF17B713587}" dt="2023-11-08T09:47:28.637" v="1021" actId="26606"/>
          <ac:spMkLst>
            <pc:docMk/>
            <pc:sldMk cId="2707294967" sldId="263"/>
            <ac:spMk id="15" creationId="{A890253F-325A-4AC7-AF5F-06FB890E8F0E}"/>
          </ac:spMkLst>
        </pc:spChg>
        <pc:grpChg chg="add">
          <ac:chgData name="Adrian Merle" userId="a9c1c372-2e44-41bc-8f07-028a5a5894db" providerId="ADAL" clId="{CD300680-95DF-CE44-A402-8DF17B713587}" dt="2023-11-08T09:47:28.637" v="1021" actId="26606"/>
          <ac:grpSpMkLst>
            <pc:docMk/>
            <pc:sldMk cId="2707294967" sldId="263"/>
            <ac:grpSpMk id="17" creationId="{8323DD1D-77DE-48B2-A0A0-6265801531E5}"/>
          </ac:grpSpMkLst>
        </pc:grpChg>
        <pc:picChg chg="mod">
          <ac:chgData name="Adrian Merle" userId="a9c1c372-2e44-41bc-8f07-028a5a5894db" providerId="ADAL" clId="{CD300680-95DF-CE44-A402-8DF17B713587}" dt="2023-11-08T09:47:28.637" v="1021" actId="26606"/>
          <ac:picMkLst>
            <pc:docMk/>
            <pc:sldMk cId="2707294967" sldId="263"/>
            <ac:picMk id="4" creationId="{B8647D19-26C8-4481-AC7A-E1545D3772CC}"/>
          </ac:picMkLst>
        </pc:picChg>
      </pc:sldChg>
      <pc:sldChg chg="ord modTransition">
        <pc:chgData name="Adrian Merle" userId="a9c1c372-2e44-41bc-8f07-028a5a5894db" providerId="ADAL" clId="{CD300680-95DF-CE44-A402-8DF17B713587}" dt="2023-11-08T10:08:29.877" v="1023" actId="1076"/>
        <pc:sldMkLst>
          <pc:docMk/>
          <pc:sldMk cId="355035216" sldId="264"/>
        </pc:sldMkLst>
      </pc:sldChg>
      <pc:sldChg chg="addSp delSp modSp mod modTransition setBg">
        <pc:chgData name="Adrian Merle" userId="a9c1c372-2e44-41bc-8f07-028a5a5894db" providerId="ADAL" clId="{CD300680-95DF-CE44-A402-8DF17B713587}" dt="2023-11-08T09:38:16.669" v="1014" actId="255"/>
        <pc:sldMkLst>
          <pc:docMk/>
          <pc:sldMk cId="88182087" sldId="265"/>
        </pc:sldMkLst>
        <pc:spChg chg="mod">
          <ac:chgData name="Adrian Merle" userId="a9c1c372-2e44-41bc-8f07-028a5a5894db" providerId="ADAL" clId="{CD300680-95DF-CE44-A402-8DF17B713587}" dt="2023-11-08T09:38:05.363" v="1004" actId="14100"/>
          <ac:spMkLst>
            <pc:docMk/>
            <pc:sldMk cId="88182087" sldId="265"/>
            <ac:spMk id="2" creationId="{3D59DD01-083C-DA44-44B1-4E129480AA9E}"/>
          </ac:spMkLst>
        </pc:spChg>
        <pc:spChg chg="add del mod">
          <ac:chgData name="Adrian Merle" userId="a9c1c372-2e44-41bc-8f07-028a5a5894db" providerId="ADAL" clId="{CD300680-95DF-CE44-A402-8DF17B713587}" dt="2023-11-08T09:38:16.669" v="1014" actId="255"/>
          <ac:spMkLst>
            <pc:docMk/>
            <pc:sldMk cId="88182087" sldId="265"/>
            <ac:spMk id="3" creationId="{FC1E6665-BE45-8C85-8C0D-C2E25C671B79}"/>
          </ac:spMkLst>
        </pc:spChg>
        <pc:spChg chg="add del mod">
          <ac:chgData name="Adrian Merle" userId="a9c1c372-2e44-41bc-8f07-028a5a5894db" providerId="ADAL" clId="{CD300680-95DF-CE44-A402-8DF17B713587}" dt="2023-11-08T09:32:23.782" v="856" actId="478"/>
          <ac:spMkLst>
            <pc:docMk/>
            <pc:sldMk cId="88182087" sldId="265"/>
            <ac:spMk id="5" creationId="{12B9E0D9-B42C-2F85-3471-D665637C5947}"/>
          </ac:spMkLst>
        </pc:spChg>
        <pc:spChg chg="add">
          <ac:chgData name="Adrian Merle" userId="a9c1c372-2e44-41bc-8f07-028a5a5894db" providerId="ADAL" clId="{CD300680-95DF-CE44-A402-8DF17B713587}" dt="2023-11-08T09:32:44.087" v="858" actId="26606"/>
          <ac:spMkLst>
            <pc:docMk/>
            <pc:sldMk cId="88182087" sldId="265"/>
            <ac:spMk id="13" creationId="{57B73489-D0E4-4C8B-884B-43A00CCD33C7}"/>
          </ac:spMkLst>
        </pc:spChg>
        <pc:spChg chg="add">
          <ac:chgData name="Adrian Merle" userId="a9c1c372-2e44-41bc-8f07-028a5a5894db" providerId="ADAL" clId="{CD300680-95DF-CE44-A402-8DF17B713587}" dt="2023-11-08T09:32:44.087" v="858" actId="26606"/>
          <ac:spMkLst>
            <pc:docMk/>
            <pc:sldMk cId="88182087" sldId="265"/>
            <ac:spMk id="15" creationId="{1C582B07-D0F0-4B6B-A5D9-D2F192CB3A4E}"/>
          </ac:spMkLst>
        </pc:spChg>
        <pc:spChg chg="add">
          <ac:chgData name="Adrian Merle" userId="a9c1c372-2e44-41bc-8f07-028a5a5894db" providerId="ADAL" clId="{CD300680-95DF-CE44-A402-8DF17B713587}" dt="2023-11-08T09:32:44.087" v="858" actId="26606"/>
          <ac:spMkLst>
            <pc:docMk/>
            <pc:sldMk cId="88182087" sldId="265"/>
            <ac:spMk id="17" creationId="{DA1A4301-6FFC-4C82-A1FA-7634D8CAA8F5}"/>
          </ac:spMkLst>
        </pc:spChg>
        <pc:spChg chg="add">
          <ac:chgData name="Adrian Merle" userId="a9c1c372-2e44-41bc-8f07-028a5a5894db" providerId="ADAL" clId="{CD300680-95DF-CE44-A402-8DF17B713587}" dt="2023-11-08T09:32:44.087" v="858" actId="26606"/>
          <ac:spMkLst>
            <pc:docMk/>
            <pc:sldMk cId="88182087" sldId="265"/>
            <ac:spMk id="50" creationId="{A890253F-325A-4AC7-AF5F-06FB890E8F0E}"/>
          </ac:spMkLst>
        </pc:spChg>
        <pc:grpChg chg="add">
          <ac:chgData name="Adrian Merle" userId="a9c1c372-2e44-41bc-8f07-028a5a5894db" providerId="ADAL" clId="{CD300680-95DF-CE44-A402-8DF17B713587}" dt="2023-11-08T09:32:44.087" v="858" actId="26606"/>
          <ac:grpSpMkLst>
            <pc:docMk/>
            <pc:sldMk cId="88182087" sldId="265"/>
            <ac:grpSpMk id="19" creationId="{8323DD1D-77DE-48B2-A0A0-6265801531E5}"/>
          </ac:grpSpMkLst>
        </pc:grpChg>
        <pc:picChg chg="add mod">
          <ac:chgData name="Adrian Merle" userId="a9c1c372-2e44-41bc-8f07-028a5a5894db" providerId="ADAL" clId="{CD300680-95DF-CE44-A402-8DF17B713587}" dt="2023-11-08T09:33:07.724" v="860" actId="1076"/>
          <ac:picMkLst>
            <pc:docMk/>
            <pc:sldMk cId="88182087" sldId="265"/>
            <ac:picMk id="8" creationId="{BCFA80BC-E903-0D06-3C90-2FBA7B3B70EC}"/>
          </ac:picMkLst>
        </pc:picChg>
      </pc:sldChg>
      <pc:sldChg chg="addSp modSp add">
        <pc:chgData name="Adrian Merle" userId="a9c1c372-2e44-41bc-8f07-028a5a5894db" providerId="ADAL" clId="{CD300680-95DF-CE44-A402-8DF17B713587}" dt="2023-11-08T10:07:44.676" v="1022" actId="22"/>
        <pc:sldMkLst>
          <pc:docMk/>
          <pc:sldMk cId="3133330233" sldId="269"/>
        </pc:sldMkLst>
        <pc:spChg chg="mod">
          <ac:chgData name="Adrian Merle" userId="a9c1c372-2e44-41bc-8f07-028a5a5894db" providerId="ADAL" clId="{CD300680-95DF-CE44-A402-8DF17B713587}" dt="2023-11-08T09:13:41.378" v="52" actId="20577"/>
          <ac:spMkLst>
            <pc:docMk/>
            <pc:sldMk cId="3133330233" sldId="269"/>
            <ac:spMk id="2" creationId="{BAFA5DF3-1F24-2755-C5DB-84A5CD9E8E51}"/>
          </ac:spMkLst>
        </pc:spChg>
        <pc:picChg chg="add">
          <ac:chgData name="Adrian Merle" userId="a9c1c372-2e44-41bc-8f07-028a5a5894db" providerId="ADAL" clId="{CD300680-95DF-CE44-A402-8DF17B713587}" dt="2023-11-08T10:07:44.676" v="1022" actId="22"/>
          <ac:picMkLst>
            <pc:docMk/>
            <pc:sldMk cId="3133330233" sldId="269"/>
            <ac:picMk id="8" creationId="{797D2A45-84A2-C0B5-D1FA-E51ECC5D707B}"/>
          </ac:picMkLst>
        </pc:picChg>
      </pc:sldChg>
      <pc:sldChg chg="modSp">
        <pc:chgData name="Adrian Merle" userId="a9c1c372-2e44-41bc-8f07-028a5a5894db" providerId="ADAL" clId="{CD300680-95DF-CE44-A402-8DF17B713587}" dt="2023-11-08T09:21:26.363" v="560" actId="20577"/>
        <pc:sldMkLst>
          <pc:docMk/>
          <pc:sldMk cId="1455223131" sldId="273"/>
        </pc:sldMkLst>
        <pc:spChg chg="mod">
          <ac:chgData name="Adrian Merle" userId="a9c1c372-2e44-41bc-8f07-028a5a5894db" providerId="ADAL" clId="{CD300680-95DF-CE44-A402-8DF17B713587}" dt="2023-11-08T09:21:26.363" v="560" actId="20577"/>
          <ac:spMkLst>
            <pc:docMk/>
            <pc:sldMk cId="1455223131" sldId="273"/>
            <ac:spMk id="4" creationId="{334CF4BE-F7CE-FE2E-8C05-B0D5491ECB5B}"/>
          </ac:spMkLst>
        </pc:spChg>
      </pc:sldChg>
    </pc:docChg>
  </pc:docChgLst>
  <pc:docChgLst>
    <pc:chgData name="Adrian Merle" userId="a9c1c372-2e44-41bc-8f07-028a5a5894db" providerId="ADAL" clId="{F73981C1-F6B5-314C-95F7-71B18D45E81E}"/>
    <pc:docChg chg="custSel addSld modSld">
      <pc:chgData name="Adrian Merle" userId="a9c1c372-2e44-41bc-8f07-028a5a5894db" providerId="ADAL" clId="{F73981C1-F6B5-314C-95F7-71B18D45E81E}" dt="2023-11-06T09:37:58.295" v="269" actId="1076"/>
      <pc:docMkLst>
        <pc:docMk/>
      </pc:docMkLst>
      <pc:sldChg chg="addSp delSp modSp">
        <pc:chgData name="Adrian Merle" userId="a9c1c372-2e44-41bc-8f07-028a5a5894db" providerId="ADAL" clId="{F73981C1-F6B5-314C-95F7-71B18D45E81E}" dt="2023-11-06T09:37:58.295" v="269" actId="1076"/>
        <pc:sldMkLst>
          <pc:docMk/>
          <pc:sldMk cId="3122973818" sldId="257"/>
        </pc:sldMkLst>
        <pc:spChg chg="del">
          <ac:chgData name="Adrian Merle" userId="a9c1c372-2e44-41bc-8f07-028a5a5894db" providerId="ADAL" clId="{F73981C1-F6B5-314C-95F7-71B18D45E81E}" dt="2023-11-06T09:37:50.934" v="265" actId="478"/>
          <ac:spMkLst>
            <pc:docMk/>
            <pc:sldMk cId="3122973818" sldId="257"/>
            <ac:spMk id="53" creationId="{3C204D9D-FB95-E765-37F4-1EC517AAD911}"/>
          </ac:spMkLst>
        </pc:spChg>
        <pc:picChg chg="add mod">
          <ac:chgData name="Adrian Merle" userId="a9c1c372-2e44-41bc-8f07-028a5a5894db" providerId="ADAL" clId="{F73981C1-F6B5-314C-95F7-71B18D45E81E}" dt="2023-11-06T09:37:58.295" v="269" actId="1076"/>
          <ac:picMkLst>
            <pc:docMk/>
            <pc:sldMk cId="3122973818" sldId="257"/>
            <ac:picMk id="5" creationId="{C46F81BE-0072-CC00-010D-FC2154D72782}"/>
          </ac:picMkLst>
        </pc:picChg>
      </pc:sldChg>
      <pc:sldChg chg="modSp new">
        <pc:chgData name="Adrian Merle" userId="a9c1c372-2e44-41bc-8f07-028a5a5894db" providerId="ADAL" clId="{F73981C1-F6B5-314C-95F7-71B18D45E81E}" dt="2023-11-06T09:31:54.307" v="240" actId="20577"/>
        <pc:sldMkLst>
          <pc:docMk/>
          <pc:sldMk cId="3212637132" sldId="259"/>
        </pc:sldMkLst>
        <pc:spChg chg="mod">
          <ac:chgData name="Adrian Merle" userId="a9c1c372-2e44-41bc-8f07-028a5a5894db" providerId="ADAL" clId="{F73981C1-F6B5-314C-95F7-71B18D45E81E}" dt="2023-11-06T09:26:02.591" v="37" actId="20577"/>
          <ac:spMkLst>
            <pc:docMk/>
            <pc:sldMk cId="3212637132" sldId="259"/>
            <ac:spMk id="2" creationId="{A0AE1EA1-512A-CFD7-BD77-A9404709D551}"/>
          </ac:spMkLst>
        </pc:spChg>
        <pc:spChg chg="mod">
          <ac:chgData name="Adrian Merle" userId="a9c1c372-2e44-41bc-8f07-028a5a5894db" providerId="ADAL" clId="{F73981C1-F6B5-314C-95F7-71B18D45E81E}" dt="2023-11-06T09:31:54.307" v="240" actId="20577"/>
          <ac:spMkLst>
            <pc:docMk/>
            <pc:sldMk cId="3212637132" sldId="259"/>
            <ac:spMk id="3" creationId="{8CCFADE8-0DCE-1E94-4A24-CEC95A725E5E}"/>
          </ac:spMkLst>
        </pc:spChg>
      </pc:sldChg>
      <pc:sldChg chg="modSp new">
        <pc:chgData name="Adrian Merle" userId="a9c1c372-2e44-41bc-8f07-028a5a5894db" providerId="ADAL" clId="{F73981C1-F6B5-314C-95F7-71B18D45E81E}" dt="2023-11-06T09:32:25.029" v="264" actId="20577"/>
        <pc:sldMkLst>
          <pc:docMk/>
          <pc:sldMk cId="3069491401" sldId="260"/>
        </pc:sldMkLst>
        <pc:spChg chg="mod">
          <ac:chgData name="Adrian Merle" userId="a9c1c372-2e44-41bc-8f07-028a5a5894db" providerId="ADAL" clId="{F73981C1-F6B5-314C-95F7-71B18D45E81E}" dt="2023-11-06T09:32:25.029" v="264" actId="20577"/>
          <ac:spMkLst>
            <pc:docMk/>
            <pc:sldMk cId="3069491401" sldId="260"/>
            <ac:spMk id="2" creationId="{3D59DD01-083C-DA44-44B1-4E129480AA9E}"/>
          </ac:spMkLst>
        </pc:spChg>
      </pc:sldChg>
    </pc:docChg>
  </pc:docChgLst>
  <pc:docChgLst>
    <pc:chgData name="Alexandre Rosard" userId="S::arosard@insa-lyon.fr::52558fe1-36a4-4c09-af87-419461884626" providerId="AD" clId="Web-{4B1ECA84-D1F6-B1C7-E3D7-7AF997344B6F}"/>
    <pc:docChg chg="modSld sldOrd">
      <pc:chgData name="Alexandre Rosard" userId="S::arosard@insa-lyon.fr::52558fe1-36a4-4c09-af87-419461884626" providerId="AD" clId="Web-{4B1ECA84-D1F6-B1C7-E3D7-7AF997344B6F}" dt="2023-11-08T10:13:47.079" v="251"/>
      <pc:docMkLst>
        <pc:docMk/>
      </pc:docMkLst>
      <pc:sldChg chg="modSp ord modNotes">
        <pc:chgData name="Alexandre Rosard" userId="S::arosard@insa-lyon.fr::52558fe1-36a4-4c09-af87-419461884626" providerId="AD" clId="Web-{4B1ECA84-D1F6-B1C7-E3D7-7AF997344B6F}" dt="2023-11-08T10:13:47.079" v="251"/>
        <pc:sldMkLst>
          <pc:docMk/>
          <pc:sldMk cId="223145463" sldId="271"/>
        </pc:sldMkLst>
        <pc:spChg chg="mod">
          <ac:chgData name="Alexandre Rosard" userId="S::arosard@insa-lyon.fr::52558fe1-36a4-4c09-af87-419461884626" providerId="AD" clId="Web-{4B1ECA84-D1F6-B1C7-E3D7-7AF997344B6F}" dt="2023-11-08T10:04:46.559" v="9" actId="20577"/>
          <ac:spMkLst>
            <pc:docMk/>
            <pc:sldMk cId="223145463" sldId="271"/>
            <ac:spMk id="2" creationId="{E9F39362-7BEF-360C-611E-31DBAD635AB0}"/>
          </ac:spMkLst>
        </pc:spChg>
      </pc:sldChg>
      <pc:sldChg chg="modNotes">
        <pc:chgData name="Alexandre Rosard" userId="S::arosard@insa-lyon.fr::52558fe1-36a4-4c09-af87-419461884626" providerId="AD" clId="Web-{4B1ECA84-D1F6-B1C7-E3D7-7AF997344B6F}" dt="2023-11-08T10:09:36.225" v="141"/>
        <pc:sldMkLst>
          <pc:docMk/>
          <pc:sldMk cId="4172539831" sldId="274"/>
        </pc:sldMkLst>
      </pc:sldChg>
    </pc:docChg>
  </pc:docChgLst>
  <pc:docChgLst>
    <pc:chgData name="Alexandre Rosard" userId="S::arosard@insa-lyon.fr::52558fe1-36a4-4c09-af87-419461884626" providerId="AD" clId="Web-{53F0D5DB-CC52-BCB2-7955-03DB79C63176}"/>
    <pc:docChg chg="addSld modSld">
      <pc:chgData name="Alexandre Rosard" userId="S::arosard@insa-lyon.fr::52558fe1-36a4-4c09-af87-419461884626" providerId="AD" clId="Web-{53F0D5DB-CC52-BCB2-7955-03DB79C63176}" dt="2023-11-08T10:58:08.605" v="441"/>
      <pc:docMkLst>
        <pc:docMk/>
      </pc:docMkLst>
      <pc:sldChg chg="modSp">
        <pc:chgData name="Alexandre Rosard" userId="S::arosard@insa-lyon.fr::52558fe1-36a4-4c09-af87-419461884626" providerId="AD" clId="Web-{53F0D5DB-CC52-BCB2-7955-03DB79C63176}" dt="2023-11-08T10:43:10.592" v="246" actId="20577"/>
        <pc:sldMkLst>
          <pc:docMk/>
          <pc:sldMk cId="88182087" sldId="265"/>
        </pc:sldMkLst>
        <pc:spChg chg="mod">
          <ac:chgData name="Alexandre Rosard" userId="S::arosard@insa-lyon.fr::52558fe1-36a4-4c09-af87-419461884626" providerId="AD" clId="Web-{53F0D5DB-CC52-BCB2-7955-03DB79C63176}" dt="2023-11-08T10:43:10.592" v="246" actId="20577"/>
          <ac:spMkLst>
            <pc:docMk/>
            <pc:sldMk cId="88182087" sldId="265"/>
            <ac:spMk id="4" creationId="{49579DAC-5209-4B42-91B3-96C25AAF4C3F}"/>
          </ac:spMkLst>
        </pc:spChg>
      </pc:sldChg>
      <pc:sldChg chg="modSp">
        <pc:chgData name="Alexandre Rosard" userId="S::arosard@insa-lyon.fr::52558fe1-36a4-4c09-af87-419461884626" providerId="AD" clId="Web-{53F0D5DB-CC52-BCB2-7955-03DB79C63176}" dt="2023-11-08T10:54:23.133" v="250" actId="20577"/>
        <pc:sldMkLst>
          <pc:docMk/>
          <pc:sldMk cId="3133330233" sldId="269"/>
        </pc:sldMkLst>
        <pc:spChg chg="mod">
          <ac:chgData name="Alexandre Rosard" userId="S::arosard@insa-lyon.fr::52558fe1-36a4-4c09-af87-419461884626" providerId="AD" clId="Web-{53F0D5DB-CC52-BCB2-7955-03DB79C63176}" dt="2023-11-08T10:54:23.133" v="250" actId="20577"/>
          <ac:spMkLst>
            <pc:docMk/>
            <pc:sldMk cId="3133330233" sldId="269"/>
            <ac:spMk id="4" creationId="{334CF4BE-F7CE-FE2E-8C05-B0D5491ECB5B}"/>
          </ac:spMkLst>
        </pc:spChg>
      </pc:sldChg>
      <pc:sldChg chg="modSp modNotes">
        <pc:chgData name="Alexandre Rosard" userId="S::arosard@insa-lyon.fr::52558fe1-36a4-4c09-af87-419461884626" providerId="AD" clId="Web-{53F0D5DB-CC52-BCB2-7955-03DB79C63176}" dt="2023-11-08T10:54:16.883" v="248" actId="20577"/>
        <pc:sldMkLst>
          <pc:docMk/>
          <pc:sldMk cId="223145463" sldId="271"/>
        </pc:sldMkLst>
        <pc:spChg chg="mod">
          <ac:chgData name="Alexandre Rosard" userId="S::arosard@insa-lyon.fr::52558fe1-36a4-4c09-af87-419461884626" providerId="AD" clId="Web-{53F0D5DB-CC52-BCB2-7955-03DB79C63176}" dt="2023-11-08T10:54:16.883" v="248" actId="20577"/>
          <ac:spMkLst>
            <pc:docMk/>
            <pc:sldMk cId="223145463" sldId="271"/>
            <ac:spMk id="3" creationId="{94022BEB-DD3D-C13B-8681-BE606DFB61AE}"/>
          </ac:spMkLst>
        </pc:spChg>
      </pc:sldChg>
      <pc:sldChg chg="modNotes">
        <pc:chgData name="Alexandre Rosard" userId="S::arosard@insa-lyon.fr::52558fe1-36a4-4c09-af87-419461884626" providerId="AD" clId="Web-{53F0D5DB-CC52-BCB2-7955-03DB79C63176}" dt="2023-11-08T10:38:28.026" v="245"/>
        <pc:sldMkLst>
          <pc:docMk/>
          <pc:sldMk cId="4172539831" sldId="274"/>
        </pc:sldMkLst>
      </pc:sldChg>
      <pc:sldChg chg="modSp new">
        <pc:chgData name="Alexandre Rosard" userId="S::arosard@insa-lyon.fr::52558fe1-36a4-4c09-af87-419461884626" providerId="AD" clId="Web-{53F0D5DB-CC52-BCB2-7955-03DB79C63176}" dt="2023-11-08T10:37:06.696" v="243" actId="20577"/>
        <pc:sldMkLst>
          <pc:docMk/>
          <pc:sldMk cId="1902383491" sldId="283"/>
        </pc:sldMkLst>
        <pc:spChg chg="mod">
          <ac:chgData name="Alexandre Rosard" userId="S::arosard@insa-lyon.fr::52558fe1-36a4-4c09-af87-419461884626" providerId="AD" clId="Web-{53F0D5DB-CC52-BCB2-7955-03DB79C63176}" dt="2023-11-08T10:36:10.742" v="198" actId="20577"/>
          <ac:spMkLst>
            <pc:docMk/>
            <pc:sldMk cId="1902383491" sldId="283"/>
            <ac:spMk id="2" creationId="{A89D8841-79B2-0399-9E70-F6B0B581A5BC}"/>
          </ac:spMkLst>
        </pc:spChg>
        <pc:spChg chg="mod">
          <ac:chgData name="Alexandre Rosard" userId="S::arosard@insa-lyon.fr::52558fe1-36a4-4c09-af87-419461884626" providerId="AD" clId="Web-{53F0D5DB-CC52-BCB2-7955-03DB79C63176}" dt="2023-11-08T10:37:06.696" v="243" actId="20577"/>
          <ac:spMkLst>
            <pc:docMk/>
            <pc:sldMk cId="1902383491" sldId="283"/>
            <ac:spMk id="3" creationId="{A0F4292B-68E8-042B-8B45-51C028EF6A76}"/>
          </ac:spMkLst>
        </pc:spChg>
      </pc:sldChg>
      <pc:sldChg chg="modSp new modNotes">
        <pc:chgData name="Alexandre Rosard" userId="S::arosard@insa-lyon.fr::52558fe1-36a4-4c09-af87-419461884626" providerId="AD" clId="Web-{53F0D5DB-CC52-BCB2-7955-03DB79C63176}" dt="2023-11-08T10:58:08.605" v="441"/>
        <pc:sldMkLst>
          <pc:docMk/>
          <pc:sldMk cId="2631563792" sldId="285"/>
        </pc:sldMkLst>
        <pc:spChg chg="mod">
          <ac:chgData name="Alexandre Rosard" userId="S::arosard@insa-lyon.fr::52558fe1-36a4-4c09-af87-419461884626" providerId="AD" clId="Web-{53F0D5DB-CC52-BCB2-7955-03DB79C63176}" dt="2023-11-08T10:55:19.837" v="262" actId="20577"/>
          <ac:spMkLst>
            <pc:docMk/>
            <pc:sldMk cId="2631563792" sldId="285"/>
            <ac:spMk id="2" creationId="{300F5A4E-74AF-B67E-EB53-279CE1FF7F5C}"/>
          </ac:spMkLst>
        </pc:spChg>
        <pc:spChg chg="mod">
          <ac:chgData name="Alexandre Rosard" userId="S::arosard@insa-lyon.fr::52558fe1-36a4-4c09-af87-419461884626" providerId="AD" clId="Web-{53F0D5DB-CC52-BCB2-7955-03DB79C63176}" dt="2023-11-08T10:58:05.308" v="439" actId="20577"/>
          <ac:spMkLst>
            <pc:docMk/>
            <pc:sldMk cId="2631563792" sldId="285"/>
            <ac:spMk id="3" creationId="{88C7F0D8-6475-B83F-3367-FA9B4B3F990E}"/>
          </ac:spMkLst>
        </pc:spChg>
      </pc:sldChg>
    </pc:docChg>
  </pc:docChgLst>
  <pc:docChgLst>
    <pc:chgData name="Arthur Galet" userId="S::agalet@insa-lyon.fr::8628665f-7985-411d-b014-4c512cf632a1" providerId="AD" clId="Web-{C7092A6E-14BF-BB08-52AB-A749EDA057F6}"/>
    <pc:docChg chg="addSld delSld modSld sldOrd">
      <pc:chgData name="Arthur Galet" userId="S::agalet@insa-lyon.fr::8628665f-7985-411d-b014-4c512cf632a1" providerId="AD" clId="Web-{C7092A6E-14BF-BB08-52AB-A749EDA057F6}" dt="2023-11-08T09:23:31.773" v="380" actId="20577"/>
      <pc:docMkLst>
        <pc:docMk/>
      </pc:docMkLst>
      <pc:sldChg chg="modSp add ord replId">
        <pc:chgData name="Arthur Galet" userId="S::agalet@insa-lyon.fr::8628665f-7985-411d-b014-4c512cf632a1" providerId="AD" clId="Web-{C7092A6E-14BF-BB08-52AB-A749EDA057F6}" dt="2023-11-08T09:12:32.593" v="15" actId="20577"/>
        <pc:sldMkLst>
          <pc:docMk/>
          <pc:sldMk cId="587082963" sldId="268"/>
        </pc:sldMkLst>
        <pc:spChg chg="mod">
          <ac:chgData name="Arthur Galet" userId="S::agalet@insa-lyon.fr::8628665f-7985-411d-b014-4c512cf632a1" providerId="AD" clId="Web-{C7092A6E-14BF-BB08-52AB-A749EDA057F6}" dt="2023-11-08T09:12:32.593" v="15" actId="20577"/>
          <ac:spMkLst>
            <pc:docMk/>
            <pc:sldMk cId="587082963" sldId="268"/>
            <ac:spMk id="2" creationId="{AE1AA5F2-C14C-3DD8-913E-A7766C839FE2}"/>
          </ac:spMkLst>
        </pc:spChg>
      </pc:sldChg>
      <pc:sldChg chg="new del">
        <pc:chgData name="Arthur Galet" userId="S::agalet@insa-lyon.fr::8628665f-7985-411d-b014-4c512cf632a1" providerId="AD" clId="Web-{C7092A6E-14BF-BB08-52AB-A749EDA057F6}" dt="2023-11-08T09:12:11.092" v="1"/>
        <pc:sldMkLst>
          <pc:docMk/>
          <pc:sldMk cId="4100901259" sldId="268"/>
        </pc:sldMkLst>
      </pc:sldChg>
      <pc:sldChg chg="modSp add replId">
        <pc:chgData name="Arthur Galet" userId="S::agalet@insa-lyon.fr::8628665f-7985-411d-b014-4c512cf632a1" providerId="AD" clId="Web-{C7092A6E-14BF-BB08-52AB-A749EDA057F6}" dt="2023-11-08T09:20:46.548" v="300" actId="20577"/>
        <pc:sldMkLst>
          <pc:docMk/>
          <pc:sldMk cId="3472026629" sldId="270"/>
        </pc:sldMkLst>
        <pc:spChg chg="mod">
          <ac:chgData name="Arthur Galet" userId="S::agalet@insa-lyon.fr::8628665f-7985-411d-b014-4c512cf632a1" providerId="AD" clId="Web-{C7092A6E-14BF-BB08-52AB-A749EDA057F6}" dt="2023-11-08T09:14:23.690" v="27" actId="20577"/>
          <ac:spMkLst>
            <pc:docMk/>
            <pc:sldMk cId="3472026629" sldId="270"/>
            <ac:spMk id="2" creationId="{BAFA5DF3-1F24-2755-C5DB-84A5CD9E8E51}"/>
          </ac:spMkLst>
        </pc:spChg>
        <pc:spChg chg="mod">
          <ac:chgData name="Arthur Galet" userId="S::agalet@insa-lyon.fr::8628665f-7985-411d-b014-4c512cf632a1" providerId="AD" clId="Web-{C7092A6E-14BF-BB08-52AB-A749EDA057F6}" dt="2023-11-08T09:20:46.548" v="300" actId="20577"/>
          <ac:spMkLst>
            <pc:docMk/>
            <pc:sldMk cId="3472026629" sldId="270"/>
            <ac:spMk id="4" creationId="{334CF4BE-F7CE-FE2E-8C05-B0D5491ECB5B}"/>
          </ac:spMkLst>
        </pc:spChg>
      </pc:sldChg>
      <pc:sldChg chg="modSp">
        <pc:chgData name="Arthur Galet" userId="S::agalet@insa-lyon.fr::8628665f-7985-411d-b014-4c512cf632a1" providerId="AD" clId="Web-{C7092A6E-14BF-BB08-52AB-A749EDA057F6}" dt="2023-11-08T09:22:57.162" v="375" actId="20577"/>
        <pc:sldMkLst>
          <pc:docMk/>
          <pc:sldMk cId="3040664797" sldId="272"/>
        </pc:sldMkLst>
        <pc:spChg chg="mod">
          <ac:chgData name="Arthur Galet" userId="S::agalet@insa-lyon.fr::8628665f-7985-411d-b014-4c512cf632a1" providerId="AD" clId="Web-{C7092A6E-14BF-BB08-52AB-A749EDA057F6}" dt="2023-11-08T09:21:39.753" v="312" actId="20577"/>
          <ac:spMkLst>
            <pc:docMk/>
            <pc:sldMk cId="3040664797" sldId="272"/>
            <ac:spMk id="3" creationId="{94022BEB-DD3D-C13B-8681-BE606DFB61AE}"/>
          </ac:spMkLst>
        </pc:spChg>
        <pc:spChg chg="mod">
          <ac:chgData name="Arthur Galet" userId="S::agalet@insa-lyon.fr::8628665f-7985-411d-b014-4c512cf632a1" providerId="AD" clId="Web-{C7092A6E-14BF-BB08-52AB-A749EDA057F6}" dt="2023-11-08T09:22:57.162" v="375" actId="20577"/>
          <ac:spMkLst>
            <pc:docMk/>
            <pc:sldMk cId="3040664797" sldId="272"/>
            <ac:spMk id="4" creationId="{6D5EB939-7D71-CC87-549F-AA571A98D144}"/>
          </ac:spMkLst>
        </pc:spChg>
      </pc:sldChg>
      <pc:sldChg chg="modSp">
        <pc:chgData name="Arthur Galet" userId="S::agalet@insa-lyon.fr::8628665f-7985-411d-b014-4c512cf632a1" providerId="AD" clId="Web-{C7092A6E-14BF-BB08-52AB-A749EDA057F6}" dt="2023-11-08T09:23:31.773" v="380" actId="20577"/>
        <pc:sldMkLst>
          <pc:docMk/>
          <pc:sldMk cId="306727518" sldId="275"/>
        </pc:sldMkLst>
        <pc:spChg chg="mod">
          <ac:chgData name="Arthur Galet" userId="S::agalet@insa-lyon.fr::8628665f-7985-411d-b014-4c512cf632a1" providerId="AD" clId="Web-{C7092A6E-14BF-BB08-52AB-A749EDA057F6}" dt="2023-11-08T09:23:31.773" v="380" actId="20577"/>
          <ac:spMkLst>
            <pc:docMk/>
            <pc:sldMk cId="306727518" sldId="275"/>
            <ac:spMk id="2" creationId="{E9F39362-7BEF-360C-611E-31DBAD635AB0}"/>
          </ac:spMkLst>
        </pc:spChg>
      </pc:sldChg>
    </pc:docChg>
  </pc:docChgLst>
  <pc:docChgLst>
    <pc:chgData name="Adrian Merle" userId="a9c1c372-2e44-41bc-8f07-028a5a5894db" providerId="ADAL" clId="{A0A11E6E-4AC1-4B9B-A3D4-93CFF678F5CA}"/>
    <pc:docChg chg="undo redo custSel addSld modSld sldOrd">
      <pc:chgData name="Adrian Merle" userId="a9c1c372-2e44-41bc-8f07-028a5a5894db" providerId="ADAL" clId="{A0A11E6E-4AC1-4B9B-A3D4-93CFF678F5CA}" dt="2023-11-06T18:24:46.799" v="1172" actId="20577"/>
      <pc:docMkLst>
        <pc:docMk/>
      </pc:docMkLst>
      <pc:sldChg chg="modSp mod">
        <pc:chgData name="Adrian Merle" userId="a9c1c372-2e44-41bc-8f07-028a5a5894db" providerId="ADAL" clId="{A0A11E6E-4AC1-4B9B-A3D4-93CFF678F5CA}" dt="2023-11-06T18:17:31.176" v="576" actId="20577"/>
        <pc:sldMkLst>
          <pc:docMk/>
          <pc:sldMk cId="3069491401" sldId="260"/>
        </pc:sldMkLst>
        <pc:spChg chg="mod">
          <ac:chgData name="Adrian Merle" userId="a9c1c372-2e44-41bc-8f07-028a5a5894db" providerId="ADAL" clId="{A0A11E6E-4AC1-4B9B-A3D4-93CFF678F5CA}" dt="2023-11-06T18:17:31.176" v="576" actId="20577"/>
          <ac:spMkLst>
            <pc:docMk/>
            <pc:sldMk cId="3069491401" sldId="260"/>
            <ac:spMk id="3" creationId="{FC1E6665-BE45-8C85-8C0D-C2E25C671B79}"/>
          </ac:spMkLst>
        </pc:spChg>
      </pc:sldChg>
      <pc:sldChg chg="addSp delSp modSp add mod">
        <pc:chgData name="Adrian Merle" userId="a9c1c372-2e44-41bc-8f07-028a5a5894db" providerId="ADAL" clId="{A0A11E6E-4AC1-4B9B-A3D4-93CFF678F5CA}" dt="2023-11-06T18:21:53.587" v="691" actId="1076"/>
        <pc:sldMkLst>
          <pc:docMk/>
          <pc:sldMk cId="355035216" sldId="264"/>
        </pc:sldMkLst>
        <pc:spChg chg="del">
          <ac:chgData name="Adrian Merle" userId="a9c1c372-2e44-41bc-8f07-028a5a5894db" providerId="ADAL" clId="{A0A11E6E-4AC1-4B9B-A3D4-93CFF678F5CA}" dt="2023-11-06T18:17:41.908" v="578" actId="478"/>
          <ac:spMkLst>
            <pc:docMk/>
            <pc:sldMk cId="355035216" sldId="264"/>
            <ac:spMk id="3" creationId="{FC1E6665-BE45-8C85-8C0D-C2E25C671B79}"/>
          </ac:spMkLst>
        </pc:spChg>
        <pc:spChg chg="add del mod">
          <ac:chgData name="Adrian Merle" userId="a9c1c372-2e44-41bc-8f07-028a5a5894db" providerId="ADAL" clId="{A0A11E6E-4AC1-4B9B-A3D4-93CFF678F5CA}" dt="2023-11-06T18:17:44.214" v="579" actId="478"/>
          <ac:spMkLst>
            <pc:docMk/>
            <pc:sldMk cId="355035216" sldId="264"/>
            <ac:spMk id="5" creationId="{489ABF9F-B3AD-CF47-4083-136BF76957D7}"/>
          </ac:spMkLst>
        </pc:spChg>
        <pc:spChg chg="add mod">
          <ac:chgData name="Adrian Merle" userId="a9c1c372-2e44-41bc-8f07-028a5a5894db" providerId="ADAL" clId="{A0A11E6E-4AC1-4B9B-A3D4-93CFF678F5CA}" dt="2023-11-06T18:21:30.390" v="643" actId="1036"/>
          <ac:spMkLst>
            <pc:docMk/>
            <pc:sldMk cId="355035216" sldId="264"/>
            <ac:spMk id="10" creationId="{C29A9ACA-2B23-79D1-757D-DE7B4F239F33}"/>
          </ac:spMkLst>
        </pc:spChg>
        <pc:spChg chg="add mod">
          <ac:chgData name="Adrian Merle" userId="a9c1c372-2e44-41bc-8f07-028a5a5894db" providerId="ADAL" clId="{A0A11E6E-4AC1-4B9B-A3D4-93CFF678F5CA}" dt="2023-11-06T18:21:30.390" v="643" actId="1036"/>
          <ac:spMkLst>
            <pc:docMk/>
            <pc:sldMk cId="355035216" sldId="264"/>
            <ac:spMk id="11" creationId="{C65DD8CC-061C-FD15-3C44-0ECF7B163AA1}"/>
          </ac:spMkLst>
        </pc:spChg>
        <pc:spChg chg="add mod">
          <ac:chgData name="Adrian Merle" userId="a9c1c372-2e44-41bc-8f07-028a5a5894db" providerId="ADAL" clId="{A0A11E6E-4AC1-4B9B-A3D4-93CFF678F5CA}" dt="2023-11-06T18:21:53.587" v="691" actId="1076"/>
          <ac:spMkLst>
            <pc:docMk/>
            <pc:sldMk cId="355035216" sldId="264"/>
            <ac:spMk id="12" creationId="{91BAE9B6-98BA-8249-8006-0CC6EA619BA4}"/>
          </ac:spMkLst>
        </pc:spChg>
        <pc:picChg chg="add mod modCrop">
          <ac:chgData name="Adrian Merle" userId="a9c1c372-2e44-41bc-8f07-028a5a5894db" providerId="ADAL" clId="{A0A11E6E-4AC1-4B9B-A3D4-93CFF678F5CA}" dt="2023-11-06T18:21:30.390" v="643" actId="1036"/>
          <ac:picMkLst>
            <pc:docMk/>
            <pc:sldMk cId="355035216" sldId="264"/>
            <ac:picMk id="7" creationId="{39D62E7B-8C25-ACD2-9256-7221A1E9AD89}"/>
          </ac:picMkLst>
        </pc:picChg>
        <pc:picChg chg="add mod modCrop">
          <ac:chgData name="Adrian Merle" userId="a9c1c372-2e44-41bc-8f07-028a5a5894db" providerId="ADAL" clId="{A0A11E6E-4AC1-4B9B-A3D4-93CFF678F5CA}" dt="2023-11-06T18:21:30.390" v="643" actId="1036"/>
          <ac:picMkLst>
            <pc:docMk/>
            <pc:sldMk cId="355035216" sldId="264"/>
            <ac:picMk id="9" creationId="{1B7C1F9F-A084-7216-E703-61976DB06414}"/>
          </ac:picMkLst>
        </pc:picChg>
      </pc:sldChg>
      <pc:sldChg chg="modSp add mod ord">
        <pc:chgData name="Adrian Merle" userId="a9c1c372-2e44-41bc-8f07-028a5a5894db" providerId="ADAL" clId="{A0A11E6E-4AC1-4B9B-A3D4-93CFF678F5CA}" dt="2023-11-06T18:24:46.799" v="1172" actId="20577"/>
        <pc:sldMkLst>
          <pc:docMk/>
          <pc:sldMk cId="88182087" sldId="265"/>
        </pc:sldMkLst>
        <pc:spChg chg="mod">
          <ac:chgData name="Adrian Merle" userId="a9c1c372-2e44-41bc-8f07-028a5a5894db" providerId="ADAL" clId="{A0A11E6E-4AC1-4B9B-A3D4-93CFF678F5CA}" dt="2023-11-06T18:24:46.799" v="1172" actId="20577"/>
          <ac:spMkLst>
            <pc:docMk/>
            <pc:sldMk cId="88182087" sldId="265"/>
            <ac:spMk id="3" creationId="{FC1E6665-BE45-8C85-8C0D-C2E25C671B79}"/>
          </ac:spMkLst>
        </pc:spChg>
      </pc:sldChg>
    </pc:docChg>
  </pc:docChgLst>
  <pc:docChgLst>
    <pc:chgData name="Antonin Sibileau" userId="a0c8ce45-38ea-4de0-adb4-626a9a041cef" providerId="ADAL" clId="{8AFE3B0A-34DC-443A-9051-7E9892185F7F}"/>
    <pc:docChg chg="undo redo custSel addSld delSld modSld sldOrd">
      <pc:chgData name="Antonin Sibileau" userId="a0c8ce45-38ea-4de0-adb4-626a9a041cef" providerId="ADAL" clId="{8AFE3B0A-34DC-443A-9051-7E9892185F7F}" dt="2023-11-08T11:04:57.275" v="844"/>
      <pc:docMkLst>
        <pc:docMk/>
      </pc:docMkLst>
      <pc:sldChg chg="modSp del mod">
        <pc:chgData name="Antonin Sibileau" userId="a0c8ce45-38ea-4de0-adb4-626a9a041cef" providerId="ADAL" clId="{8AFE3B0A-34DC-443A-9051-7E9892185F7F}" dt="2023-11-08T09:20:38.249" v="118" actId="2696"/>
        <pc:sldMkLst>
          <pc:docMk/>
          <pc:sldMk cId="872313294" sldId="262"/>
        </pc:sldMkLst>
        <pc:spChg chg="mod">
          <ac:chgData name="Antonin Sibileau" userId="a0c8ce45-38ea-4de0-adb4-626a9a041cef" providerId="ADAL" clId="{8AFE3B0A-34DC-443A-9051-7E9892185F7F}" dt="2023-11-08T09:20:03.940" v="117" actId="20577"/>
          <ac:spMkLst>
            <pc:docMk/>
            <pc:sldMk cId="872313294" sldId="262"/>
            <ac:spMk id="2" creationId="{BAFA5DF3-1F24-2755-C5DB-84A5CD9E8E51}"/>
          </ac:spMkLst>
        </pc:spChg>
        <pc:spChg chg="mod">
          <ac:chgData name="Antonin Sibileau" userId="a0c8ce45-38ea-4de0-adb4-626a9a041cef" providerId="ADAL" clId="{8AFE3B0A-34DC-443A-9051-7E9892185F7F}" dt="2023-11-08T09:17:57.147" v="90" actId="20577"/>
          <ac:spMkLst>
            <pc:docMk/>
            <pc:sldMk cId="872313294" sldId="262"/>
            <ac:spMk id="4" creationId="{334CF4BE-F7CE-FE2E-8C05-B0D5491ECB5B}"/>
          </ac:spMkLst>
        </pc:spChg>
      </pc:sldChg>
      <pc:sldChg chg="ord">
        <pc:chgData name="Antonin Sibileau" userId="a0c8ce45-38ea-4de0-adb4-626a9a041cef" providerId="ADAL" clId="{8AFE3B0A-34DC-443A-9051-7E9892185F7F}" dt="2023-11-08T10:53:50.721" v="803"/>
        <pc:sldMkLst>
          <pc:docMk/>
          <pc:sldMk cId="223145463" sldId="271"/>
        </pc:sldMkLst>
      </pc:sldChg>
      <pc:sldChg chg="addSp delSp modSp add mod delAnim modAnim modNotesTx">
        <pc:chgData name="Antonin Sibileau" userId="a0c8ce45-38ea-4de0-adb4-626a9a041cef" providerId="ADAL" clId="{8AFE3B0A-34DC-443A-9051-7E9892185F7F}" dt="2023-11-08T11:04:57.275" v="844"/>
        <pc:sldMkLst>
          <pc:docMk/>
          <pc:sldMk cId="1455223131" sldId="273"/>
        </pc:sldMkLst>
        <pc:spChg chg="mod ord">
          <ac:chgData name="Antonin Sibileau" userId="a0c8ce45-38ea-4de0-adb4-626a9a041cef" providerId="ADAL" clId="{8AFE3B0A-34DC-443A-9051-7E9892185F7F}" dt="2023-11-08T09:50:12.033" v="722" actId="166"/>
          <ac:spMkLst>
            <pc:docMk/>
            <pc:sldMk cId="1455223131" sldId="273"/>
            <ac:spMk id="2" creationId="{BAFA5DF3-1F24-2755-C5DB-84A5CD9E8E51}"/>
          </ac:spMkLst>
        </pc:spChg>
        <pc:spChg chg="add mod">
          <ac:chgData name="Antonin Sibileau" userId="a0c8ce45-38ea-4de0-adb4-626a9a041cef" providerId="ADAL" clId="{8AFE3B0A-34DC-443A-9051-7E9892185F7F}" dt="2023-11-08T10:02:51.859" v="800" actId="1076"/>
          <ac:spMkLst>
            <pc:docMk/>
            <pc:sldMk cId="1455223131" sldId="273"/>
            <ac:spMk id="3" creationId="{38520370-C385-039A-8E88-2611129D0A51}"/>
          </ac:spMkLst>
        </pc:spChg>
        <pc:spChg chg="del mod">
          <ac:chgData name="Antonin Sibileau" userId="a0c8ce45-38ea-4de0-adb4-626a9a041cef" providerId="ADAL" clId="{8AFE3B0A-34DC-443A-9051-7E9892185F7F}" dt="2023-11-08T09:30:10.193" v="449" actId="478"/>
          <ac:spMkLst>
            <pc:docMk/>
            <pc:sldMk cId="1455223131" sldId="273"/>
            <ac:spMk id="4" creationId="{334CF4BE-F7CE-FE2E-8C05-B0D5491ECB5B}"/>
          </ac:spMkLst>
        </pc:spChg>
        <pc:spChg chg="add del mod">
          <ac:chgData name="Antonin Sibileau" userId="a0c8ce45-38ea-4de0-adb4-626a9a041cef" providerId="ADAL" clId="{8AFE3B0A-34DC-443A-9051-7E9892185F7F}" dt="2023-11-08T10:02:05.217" v="793" actId="478"/>
          <ac:spMkLst>
            <pc:docMk/>
            <pc:sldMk cId="1455223131" sldId="273"/>
            <ac:spMk id="4" creationId="{E2AB59D5-9B93-7969-2087-A2793BEC9095}"/>
          </ac:spMkLst>
        </pc:spChg>
        <pc:spChg chg="add mod">
          <ac:chgData name="Antonin Sibileau" userId="a0c8ce45-38ea-4de0-adb4-626a9a041cef" providerId="ADAL" clId="{8AFE3B0A-34DC-443A-9051-7E9892185F7F}" dt="2023-11-08T10:02:35.959" v="798" actId="207"/>
          <ac:spMkLst>
            <pc:docMk/>
            <pc:sldMk cId="1455223131" sldId="273"/>
            <ac:spMk id="5" creationId="{AE57CAE8-5C9F-3BFC-9B60-0EC671EDC499}"/>
          </ac:spMkLst>
        </pc:spChg>
        <pc:spChg chg="add del mod">
          <ac:chgData name="Antonin Sibileau" userId="a0c8ce45-38ea-4de0-adb4-626a9a041cef" providerId="ADAL" clId="{8AFE3B0A-34DC-443A-9051-7E9892185F7F}" dt="2023-11-08T11:04:57.275" v="844"/>
          <ac:spMkLst>
            <pc:docMk/>
            <pc:sldMk cId="1455223131" sldId="273"/>
            <ac:spMk id="6" creationId="{2E9B7E7E-046B-4ECD-BF8A-A4F7CD4E4822}"/>
          </ac:spMkLst>
        </pc:spChg>
        <pc:spChg chg="del mod">
          <ac:chgData name="Antonin Sibileau" userId="a0c8ce45-38ea-4de0-adb4-626a9a041cef" providerId="ADAL" clId="{8AFE3B0A-34DC-443A-9051-7E9892185F7F}" dt="2023-11-08T09:41:17.555" v="601" actId="478"/>
          <ac:spMkLst>
            <pc:docMk/>
            <pc:sldMk cId="1455223131" sldId="273"/>
            <ac:spMk id="6" creationId="{42AFE27D-6E25-26C6-5E42-15F2A0F05885}"/>
          </ac:spMkLst>
        </pc:spChg>
        <pc:spChg chg="mod">
          <ac:chgData name="Antonin Sibileau" userId="a0c8ce45-38ea-4de0-adb4-626a9a041cef" providerId="ADAL" clId="{8AFE3B0A-34DC-443A-9051-7E9892185F7F}" dt="2023-11-08T09:49:54.310" v="720" actId="1038"/>
          <ac:spMkLst>
            <pc:docMk/>
            <pc:sldMk cId="1455223131" sldId="273"/>
            <ac:spMk id="7" creationId="{A875F497-170D-3199-2E39-F4D516D73C4E}"/>
          </ac:spMkLst>
        </pc:spChg>
        <pc:spChg chg="mod">
          <ac:chgData name="Antonin Sibileau" userId="a0c8ce45-38ea-4de0-adb4-626a9a041cef" providerId="ADAL" clId="{8AFE3B0A-34DC-443A-9051-7E9892185F7F}" dt="2023-11-08T09:49:54.310" v="720" actId="1038"/>
          <ac:spMkLst>
            <pc:docMk/>
            <pc:sldMk cId="1455223131" sldId="273"/>
            <ac:spMk id="8" creationId="{6B29386F-D16C-3924-90A1-2CC008ADD8D2}"/>
          </ac:spMkLst>
        </pc:spChg>
        <pc:spChg chg="add mod">
          <ac:chgData name="Antonin Sibileau" userId="a0c8ce45-38ea-4de0-adb4-626a9a041cef" providerId="ADAL" clId="{8AFE3B0A-34DC-443A-9051-7E9892185F7F}" dt="2023-11-08T09:49:54.310" v="720" actId="1038"/>
          <ac:spMkLst>
            <pc:docMk/>
            <pc:sldMk cId="1455223131" sldId="273"/>
            <ac:spMk id="10" creationId="{E8A541A1-D382-A6EC-5FAE-A4084278DDA5}"/>
          </ac:spMkLst>
        </pc:spChg>
        <pc:spChg chg="add mod">
          <ac:chgData name="Antonin Sibileau" userId="a0c8ce45-38ea-4de0-adb4-626a9a041cef" providerId="ADAL" clId="{8AFE3B0A-34DC-443A-9051-7E9892185F7F}" dt="2023-11-08T09:49:54.310" v="720" actId="1038"/>
          <ac:spMkLst>
            <pc:docMk/>
            <pc:sldMk cId="1455223131" sldId="273"/>
            <ac:spMk id="11" creationId="{F1A24944-9B59-C362-BB7C-2D003B8D7E33}"/>
          </ac:spMkLst>
        </pc:spChg>
        <pc:spChg chg="add del mod">
          <ac:chgData name="Antonin Sibileau" userId="a0c8ce45-38ea-4de0-adb4-626a9a041cef" providerId="ADAL" clId="{8AFE3B0A-34DC-443A-9051-7E9892185F7F}" dt="2023-11-08T09:51:47.598" v="732" actId="478"/>
          <ac:spMkLst>
            <pc:docMk/>
            <pc:sldMk cId="1455223131" sldId="273"/>
            <ac:spMk id="12" creationId="{25AE5464-C269-A749-2503-9FB907B9E05A}"/>
          </ac:spMkLst>
        </pc:spChg>
        <pc:spChg chg="add del mod ord">
          <ac:chgData name="Antonin Sibileau" userId="a0c8ce45-38ea-4de0-adb4-626a9a041cef" providerId="ADAL" clId="{8AFE3B0A-34DC-443A-9051-7E9892185F7F}" dt="2023-11-08T10:01:06.650" v="790" actId="478"/>
          <ac:spMkLst>
            <pc:docMk/>
            <pc:sldMk cId="1455223131" sldId="273"/>
            <ac:spMk id="13" creationId="{08F3891F-1280-DA3A-8BC5-7EDD81C9F6B7}"/>
          </ac:spMkLst>
        </pc:spChg>
        <pc:picChg chg="del mod">
          <ac:chgData name="Antonin Sibileau" userId="a0c8ce45-38ea-4de0-adb4-626a9a041cef" providerId="ADAL" clId="{8AFE3B0A-34DC-443A-9051-7E9892185F7F}" dt="2023-11-08T09:36:13.960" v="528" actId="478"/>
          <ac:picMkLst>
            <pc:docMk/>
            <pc:sldMk cId="1455223131" sldId="273"/>
            <ac:picMk id="3" creationId="{2049DA7D-E89E-7305-AABD-BAC27E4D12E6}"/>
          </ac:picMkLst>
        </pc:picChg>
        <pc:picChg chg="mod ord">
          <ac:chgData name="Antonin Sibileau" userId="a0c8ce45-38ea-4de0-adb4-626a9a041cef" providerId="ADAL" clId="{8AFE3B0A-34DC-443A-9051-7E9892185F7F}" dt="2023-11-08T09:49:54.310" v="720" actId="1038"/>
          <ac:picMkLst>
            <pc:docMk/>
            <pc:sldMk cId="1455223131" sldId="273"/>
            <ac:picMk id="9" creationId="{A58651C9-FD77-AFC5-73CA-453DB93EA8D9}"/>
          </ac:picMkLst>
        </pc:picChg>
      </pc:sldChg>
      <pc:sldChg chg="addSp delSp modSp new mod setBg">
        <pc:chgData name="Antonin Sibileau" userId="a0c8ce45-38ea-4de0-adb4-626a9a041cef" providerId="ADAL" clId="{8AFE3B0A-34DC-443A-9051-7E9892185F7F}" dt="2023-11-08T11:01:12.279" v="838" actId="26606"/>
        <pc:sldMkLst>
          <pc:docMk/>
          <pc:sldMk cId="2132563125" sldId="286"/>
        </pc:sldMkLst>
        <pc:spChg chg="mod">
          <ac:chgData name="Antonin Sibileau" userId="a0c8ce45-38ea-4de0-adb4-626a9a041cef" providerId="ADAL" clId="{8AFE3B0A-34DC-443A-9051-7E9892185F7F}" dt="2023-11-08T11:01:12.279" v="838" actId="26606"/>
          <ac:spMkLst>
            <pc:docMk/>
            <pc:sldMk cId="2132563125" sldId="286"/>
            <ac:spMk id="2" creationId="{C4C9E7AA-01FA-BC37-AB9E-B475B73F75BA}"/>
          </ac:spMkLst>
        </pc:spChg>
        <pc:spChg chg="del">
          <ac:chgData name="Antonin Sibileau" userId="a0c8ce45-38ea-4de0-adb4-626a9a041cef" providerId="ADAL" clId="{8AFE3B0A-34DC-443A-9051-7E9892185F7F}" dt="2023-11-08T11:00:16.304" v="815" actId="478"/>
          <ac:spMkLst>
            <pc:docMk/>
            <pc:sldMk cId="2132563125" sldId="286"/>
            <ac:spMk id="3" creationId="{2CD7CADD-FA0F-FD49-ACB2-FA024CE9F31C}"/>
          </ac:spMkLst>
        </pc:spChg>
        <pc:spChg chg="add del">
          <ac:chgData name="Antonin Sibileau" userId="a0c8ce45-38ea-4de0-adb4-626a9a041cef" providerId="ADAL" clId="{8AFE3B0A-34DC-443A-9051-7E9892185F7F}" dt="2023-11-08T11:01:02.325" v="831" actId="26606"/>
          <ac:spMkLst>
            <pc:docMk/>
            <pc:sldMk cId="2132563125" sldId="286"/>
            <ac:spMk id="9" creationId="{A4798C7F-C8CA-4799-BF37-3AB4642CDB66}"/>
          </ac:spMkLst>
        </pc:spChg>
        <pc:spChg chg="add del">
          <ac:chgData name="Antonin Sibileau" userId="a0c8ce45-38ea-4de0-adb4-626a9a041cef" providerId="ADAL" clId="{8AFE3B0A-34DC-443A-9051-7E9892185F7F}" dt="2023-11-08T11:01:02.325" v="831" actId="26606"/>
          <ac:spMkLst>
            <pc:docMk/>
            <pc:sldMk cId="2132563125" sldId="286"/>
            <ac:spMk id="42" creationId="{216BB147-20D5-4D93-BDA5-1BC614D6A4B2}"/>
          </ac:spMkLst>
        </pc:spChg>
        <pc:spChg chg="add del">
          <ac:chgData name="Antonin Sibileau" userId="a0c8ce45-38ea-4de0-adb4-626a9a041cef" providerId="ADAL" clId="{8AFE3B0A-34DC-443A-9051-7E9892185F7F}" dt="2023-11-08T11:01:02.325" v="831" actId="26606"/>
          <ac:spMkLst>
            <pc:docMk/>
            <pc:sldMk cId="2132563125" sldId="286"/>
            <ac:spMk id="44" creationId="{0A253F60-DE40-4508-A37A-61331DF1DD5D}"/>
          </ac:spMkLst>
        </pc:spChg>
        <pc:spChg chg="add del">
          <ac:chgData name="Antonin Sibileau" userId="a0c8ce45-38ea-4de0-adb4-626a9a041cef" providerId="ADAL" clId="{8AFE3B0A-34DC-443A-9051-7E9892185F7F}" dt="2023-11-08T11:01:02.325" v="831" actId="26606"/>
          <ac:spMkLst>
            <pc:docMk/>
            <pc:sldMk cId="2132563125" sldId="286"/>
            <ac:spMk id="46" creationId="{3BBF3378-C49E-4B97-A883-6393FBF18C0B}"/>
          </ac:spMkLst>
        </pc:spChg>
        <pc:spChg chg="add del">
          <ac:chgData name="Antonin Sibileau" userId="a0c8ce45-38ea-4de0-adb4-626a9a041cef" providerId="ADAL" clId="{8AFE3B0A-34DC-443A-9051-7E9892185F7F}" dt="2023-11-08T11:01:02.325" v="831" actId="26606"/>
          <ac:spMkLst>
            <pc:docMk/>
            <pc:sldMk cId="2132563125" sldId="286"/>
            <ac:spMk id="79" creationId="{EB68BB96-3C54-47CE-A559-16FC5968EE9F}"/>
          </ac:spMkLst>
        </pc:spChg>
        <pc:spChg chg="add del">
          <ac:chgData name="Antonin Sibileau" userId="a0c8ce45-38ea-4de0-adb4-626a9a041cef" providerId="ADAL" clId="{8AFE3B0A-34DC-443A-9051-7E9892185F7F}" dt="2023-11-08T11:01:02.325" v="831" actId="26606"/>
          <ac:spMkLst>
            <pc:docMk/>
            <pc:sldMk cId="2132563125" sldId="286"/>
            <ac:spMk id="112" creationId="{13B6DAC6-0186-4D62-AD69-90B9C0411EA3}"/>
          </ac:spMkLst>
        </pc:spChg>
        <pc:spChg chg="add del">
          <ac:chgData name="Antonin Sibileau" userId="a0c8ce45-38ea-4de0-adb4-626a9a041cef" providerId="ADAL" clId="{8AFE3B0A-34DC-443A-9051-7E9892185F7F}" dt="2023-11-08T11:01:02.325" v="831" actId="26606"/>
          <ac:spMkLst>
            <pc:docMk/>
            <pc:sldMk cId="2132563125" sldId="286"/>
            <ac:spMk id="114" creationId="{BA6285CA-6AFA-4F27-AFB5-1B32CDE09B1A}"/>
          </ac:spMkLst>
        </pc:spChg>
        <pc:spChg chg="add del">
          <ac:chgData name="Antonin Sibileau" userId="a0c8ce45-38ea-4de0-adb4-626a9a041cef" providerId="ADAL" clId="{8AFE3B0A-34DC-443A-9051-7E9892185F7F}" dt="2023-11-08T11:01:02.325" v="831" actId="26606"/>
          <ac:spMkLst>
            <pc:docMk/>
            <pc:sldMk cId="2132563125" sldId="286"/>
            <ac:spMk id="116" creationId="{94D786EB-944C-47D5-B631-899F4029B02E}"/>
          </ac:spMkLst>
        </pc:spChg>
        <pc:spChg chg="add del">
          <ac:chgData name="Antonin Sibileau" userId="a0c8ce45-38ea-4de0-adb4-626a9a041cef" providerId="ADAL" clId="{8AFE3B0A-34DC-443A-9051-7E9892185F7F}" dt="2023-11-08T11:01:02.325" v="831" actId="26606"/>
          <ac:spMkLst>
            <pc:docMk/>
            <pc:sldMk cId="2132563125" sldId="286"/>
            <ac:spMk id="118" creationId="{41FB6F01-9581-4ED4-833E-048E9F3C8BEA}"/>
          </ac:spMkLst>
        </pc:spChg>
        <pc:spChg chg="add del">
          <ac:chgData name="Antonin Sibileau" userId="a0c8ce45-38ea-4de0-adb4-626a9a041cef" providerId="ADAL" clId="{8AFE3B0A-34DC-443A-9051-7E9892185F7F}" dt="2023-11-08T11:01:07.629" v="833" actId="26606"/>
          <ac:spMkLst>
            <pc:docMk/>
            <pc:sldMk cId="2132563125" sldId="286"/>
            <ac:spMk id="151" creationId="{A4798C7F-C8CA-4799-BF37-3AB4642CDB66}"/>
          </ac:spMkLst>
        </pc:spChg>
        <pc:spChg chg="add del">
          <ac:chgData name="Antonin Sibileau" userId="a0c8ce45-38ea-4de0-adb4-626a9a041cef" providerId="ADAL" clId="{8AFE3B0A-34DC-443A-9051-7E9892185F7F}" dt="2023-11-08T11:01:07.629" v="833" actId="26606"/>
          <ac:spMkLst>
            <pc:docMk/>
            <pc:sldMk cId="2132563125" sldId="286"/>
            <ac:spMk id="153" creationId="{216BB147-20D5-4D93-BDA5-1BC614D6A4B2}"/>
          </ac:spMkLst>
        </pc:spChg>
        <pc:spChg chg="add del">
          <ac:chgData name="Antonin Sibileau" userId="a0c8ce45-38ea-4de0-adb4-626a9a041cef" providerId="ADAL" clId="{8AFE3B0A-34DC-443A-9051-7E9892185F7F}" dt="2023-11-08T11:01:07.629" v="833" actId="26606"/>
          <ac:spMkLst>
            <pc:docMk/>
            <pc:sldMk cId="2132563125" sldId="286"/>
            <ac:spMk id="154" creationId="{0A253F60-DE40-4508-A37A-61331DF1DD5D}"/>
          </ac:spMkLst>
        </pc:spChg>
        <pc:spChg chg="add del">
          <ac:chgData name="Antonin Sibileau" userId="a0c8ce45-38ea-4de0-adb4-626a9a041cef" providerId="ADAL" clId="{8AFE3B0A-34DC-443A-9051-7E9892185F7F}" dt="2023-11-08T11:01:07.629" v="833" actId="26606"/>
          <ac:spMkLst>
            <pc:docMk/>
            <pc:sldMk cId="2132563125" sldId="286"/>
            <ac:spMk id="155" creationId="{3BBF3378-C49E-4B97-A883-6393FBF18C0B}"/>
          </ac:spMkLst>
        </pc:spChg>
        <pc:spChg chg="add del">
          <ac:chgData name="Antonin Sibileau" userId="a0c8ce45-38ea-4de0-adb4-626a9a041cef" providerId="ADAL" clId="{8AFE3B0A-34DC-443A-9051-7E9892185F7F}" dt="2023-11-08T11:01:07.629" v="833" actId="26606"/>
          <ac:spMkLst>
            <pc:docMk/>
            <pc:sldMk cId="2132563125" sldId="286"/>
            <ac:spMk id="157" creationId="{EB68BB96-3C54-47CE-A559-16FC5968EE9F}"/>
          </ac:spMkLst>
        </pc:spChg>
        <pc:spChg chg="add del">
          <ac:chgData name="Antonin Sibileau" userId="a0c8ce45-38ea-4de0-adb4-626a9a041cef" providerId="ADAL" clId="{8AFE3B0A-34DC-443A-9051-7E9892185F7F}" dt="2023-11-08T11:01:07.629" v="833" actId="26606"/>
          <ac:spMkLst>
            <pc:docMk/>
            <pc:sldMk cId="2132563125" sldId="286"/>
            <ac:spMk id="159" creationId="{13B6DAC6-0186-4D62-AD69-90B9C0411EA3}"/>
          </ac:spMkLst>
        </pc:spChg>
        <pc:spChg chg="add del">
          <ac:chgData name="Antonin Sibileau" userId="a0c8ce45-38ea-4de0-adb4-626a9a041cef" providerId="ADAL" clId="{8AFE3B0A-34DC-443A-9051-7E9892185F7F}" dt="2023-11-08T11:01:07.629" v="833" actId="26606"/>
          <ac:spMkLst>
            <pc:docMk/>
            <pc:sldMk cId="2132563125" sldId="286"/>
            <ac:spMk id="160" creationId="{BA6285CA-6AFA-4F27-AFB5-1B32CDE09B1A}"/>
          </ac:spMkLst>
        </pc:spChg>
        <pc:spChg chg="add del">
          <ac:chgData name="Antonin Sibileau" userId="a0c8ce45-38ea-4de0-adb4-626a9a041cef" providerId="ADAL" clId="{8AFE3B0A-34DC-443A-9051-7E9892185F7F}" dt="2023-11-08T11:01:07.629" v="833" actId="26606"/>
          <ac:spMkLst>
            <pc:docMk/>
            <pc:sldMk cId="2132563125" sldId="286"/>
            <ac:spMk id="161" creationId="{41FB6F01-9581-4ED4-833E-048E9F3C8BEA}"/>
          </ac:spMkLst>
        </pc:spChg>
        <pc:spChg chg="add del">
          <ac:chgData name="Antonin Sibileau" userId="a0c8ce45-38ea-4de0-adb4-626a9a041cef" providerId="ADAL" clId="{8AFE3B0A-34DC-443A-9051-7E9892185F7F}" dt="2023-11-08T11:01:07.629" v="833" actId="26606"/>
          <ac:spMkLst>
            <pc:docMk/>
            <pc:sldMk cId="2132563125" sldId="286"/>
            <ac:spMk id="162" creationId="{94D786EB-944C-47D5-B631-899F4029B02E}"/>
          </ac:spMkLst>
        </pc:spChg>
        <pc:spChg chg="add del">
          <ac:chgData name="Antonin Sibileau" userId="a0c8ce45-38ea-4de0-adb4-626a9a041cef" providerId="ADAL" clId="{8AFE3B0A-34DC-443A-9051-7E9892185F7F}" dt="2023-11-08T11:01:10.249" v="835" actId="26606"/>
          <ac:spMkLst>
            <pc:docMk/>
            <pc:sldMk cId="2132563125" sldId="286"/>
            <ac:spMk id="165" creationId="{A4798C7F-C8CA-4799-BF37-3AB4642CDB66}"/>
          </ac:spMkLst>
        </pc:spChg>
        <pc:spChg chg="add del">
          <ac:chgData name="Antonin Sibileau" userId="a0c8ce45-38ea-4de0-adb4-626a9a041cef" providerId="ADAL" clId="{8AFE3B0A-34DC-443A-9051-7E9892185F7F}" dt="2023-11-08T11:01:10.249" v="835" actId="26606"/>
          <ac:spMkLst>
            <pc:docMk/>
            <pc:sldMk cId="2132563125" sldId="286"/>
            <ac:spMk id="167" creationId="{216BB147-20D5-4D93-BDA5-1BC614D6A4B2}"/>
          </ac:spMkLst>
        </pc:spChg>
        <pc:spChg chg="add del">
          <ac:chgData name="Antonin Sibileau" userId="a0c8ce45-38ea-4de0-adb4-626a9a041cef" providerId="ADAL" clId="{8AFE3B0A-34DC-443A-9051-7E9892185F7F}" dt="2023-11-08T11:01:10.249" v="835" actId="26606"/>
          <ac:spMkLst>
            <pc:docMk/>
            <pc:sldMk cId="2132563125" sldId="286"/>
            <ac:spMk id="168" creationId="{0A253F60-DE40-4508-A37A-61331DF1DD5D}"/>
          </ac:spMkLst>
        </pc:spChg>
        <pc:spChg chg="add del">
          <ac:chgData name="Antonin Sibileau" userId="a0c8ce45-38ea-4de0-adb4-626a9a041cef" providerId="ADAL" clId="{8AFE3B0A-34DC-443A-9051-7E9892185F7F}" dt="2023-11-08T11:01:10.249" v="835" actId="26606"/>
          <ac:spMkLst>
            <pc:docMk/>
            <pc:sldMk cId="2132563125" sldId="286"/>
            <ac:spMk id="169" creationId="{3BBF3378-C49E-4B97-A883-6393FBF18C0B}"/>
          </ac:spMkLst>
        </pc:spChg>
        <pc:spChg chg="add del">
          <ac:chgData name="Antonin Sibileau" userId="a0c8ce45-38ea-4de0-adb4-626a9a041cef" providerId="ADAL" clId="{8AFE3B0A-34DC-443A-9051-7E9892185F7F}" dt="2023-11-08T11:01:10.249" v="835" actId="26606"/>
          <ac:spMkLst>
            <pc:docMk/>
            <pc:sldMk cId="2132563125" sldId="286"/>
            <ac:spMk id="171" creationId="{EB68BB96-3C54-47CE-A559-16FC5968EE9F}"/>
          </ac:spMkLst>
        </pc:spChg>
        <pc:spChg chg="add del">
          <ac:chgData name="Antonin Sibileau" userId="a0c8ce45-38ea-4de0-adb4-626a9a041cef" providerId="ADAL" clId="{8AFE3B0A-34DC-443A-9051-7E9892185F7F}" dt="2023-11-08T11:01:10.249" v="835" actId="26606"/>
          <ac:spMkLst>
            <pc:docMk/>
            <pc:sldMk cId="2132563125" sldId="286"/>
            <ac:spMk id="173" creationId="{A173122F-D466-4F08-90FA-0038F7AC214A}"/>
          </ac:spMkLst>
        </pc:spChg>
        <pc:spChg chg="add del">
          <ac:chgData name="Antonin Sibileau" userId="a0c8ce45-38ea-4de0-adb4-626a9a041cef" providerId="ADAL" clId="{8AFE3B0A-34DC-443A-9051-7E9892185F7F}" dt="2023-11-08T11:01:10.249" v="835" actId="26606"/>
          <ac:spMkLst>
            <pc:docMk/>
            <pc:sldMk cId="2132563125" sldId="286"/>
            <ac:spMk id="174" creationId="{4A929113-1368-4B1B-9C6F-140F47CBF40E}"/>
          </ac:spMkLst>
        </pc:spChg>
        <pc:spChg chg="add del">
          <ac:chgData name="Antonin Sibileau" userId="a0c8ce45-38ea-4de0-adb4-626a9a041cef" providerId="ADAL" clId="{8AFE3B0A-34DC-443A-9051-7E9892185F7F}" dt="2023-11-08T11:01:10.249" v="835" actId="26606"/>
          <ac:spMkLst>
            <pc:docMk/>
            <pc:sldMk cId="2132563125" sldId="286"/>
            <ac:spMk id="175" creationId="{C24346C5-B1C8-4C83-846B-122A3B4B2FEE}"/>
          </ac:spMkLst>
        </pc:spChg>
        <pc:spChg chg="add del">
          <ac:chgData name="Antonin Sibileau" userId="a0c8ce45-38ea-4de0-adb4-626a9a041cef" providerId="ADAL" clId="{8AFE3B0A-34DC-443A-9051-7E9892185F7F}" dt="2023-11-08T11:01:10.249" v="835" actId="26606"/>
          <ac:spMkLst>
            <pc:docMk/>
            <pc:sldMk cId="2132563125" sldId="286"/>
            <ac:spMk id="176" creationId="{0B6C48B2-8296-4312-8901-93BB7735D17B}"/>
          </ac:spMkLst>
        </pc:spChg>
        <pc:spChg chg="add del">
          <ac:chgData name="Antonin Sibileau" userId="a0c8ce45-38ea-4de0-adb4-626a9a041cef" providerId="ADAL" clId="{8AFE3B0A-34DC-443A-9051-7E9892185F7F}" dt="2023-11-08T11:01:12.117" v="837" actId="26606"/>
          <ac:spMkLst>
            <pc:docMk/>
            <pc:sldMk cId="2132563125" sldId="286"/>
            <ac:spMk id="179" creationId="{A4798C7F-C8CA-4799-BF37-3AB4642CDB66}"/>
          </ac:spMkLst>
        </pc:spChg>
        <pc:spChg chg="add del">
          <ac:chgData name="Antonin Sibileau" userId="a0c8ce45-38ea-4de0-adb4-626a9a041cef" providerId="ADAL" clId="{8AFE3B0A-34DC-443A-9051-7E9892185F7F}" dt="2023-11-08T11:01:12.117" v="837" actId="26606"/>
          <ac:spMkLst>
            <pc:docMk/>
            <pc:sldMk cId="2132563125" sldId="286"/>
            <ac:spMk id="181" creationId="{216BB147-20D5-4D93-BDA5-1BC614D6A4B2}"/>
          </ac:spMkLst>
        </pc:spChg>
        <pc:spChg chg="add del">
          <ac:chgData name="Antonin Sibileau" userId="a0c8ce45-38ea-4de0-adb4-626a9a041cef" providerId="ADAL" clId="{8AFE3B0A-34DC-443A-9051-7E9892185F7F}" dt="2023-11-08T11:01:12.117" v="837" actId="26606"/>
          <ac:spMkLst>
            <pc:docMk/>
            <pc:sldMk cId="2132563125" sldId="286"/>
            <ac:spMk id="182" creationId="{0A253F60-DE40-4508-A37A-61331DF1DD5D}"/>
          </ac:spMkLst>
        </pc:spChg>
        <pc:spChg chg="add del">
          <ac:chgData name="Antonin Sibileau" userId="a0c8ce45-38ea-4de0-adb4-626a9a041cef" providerId="ADAL" clId="{8AFE3B0A-34DC-443A-9051-7E9892185F7F}" dt="2023-11-08T11:01:12.117" v="837" actId="26606"/>
          <ac:spMkLst>
            <pc:docMk/>
            <pc:sldMk cId="2132563125" sldId="286"/>
            <ac:spMk id="183" creationId="{3BBF3378-C49E-4B97-A883-6393FBF18C0B}"/>
          </ac:spMkLst>
        </pc:spChg>
        <pc:spChg chg="add del">
          <ac:chgData name="Antonin Sibileau" userId="a0c8ce45-38ea-4de0-adb4-626a9a041cef" providerId="ADAL" clId="{8AFE3B0A-34DC-443A-9051-7E9892185F7F}" dt="2023-11-08T11:01:12.117" v="837" actId="26606"/>
          <ac:spMkLst>
            <pc:docMk/>
            <pc:sldMk cId="2132563125" sldId="286"/>
            <ac:spMk id="185" creationId="{EB68BB96-3C54-47CE-A559-16FC5968EE9F}"/>
          </ac:spMkLst>
        </pc:spChg>
        <pc:spChg chg="add del">
          <ac:chgData name="Antonin Sibileau" userId="a0c8ce45-38ea-4de0-adb4-626a9a041cef" providerId="ADAL" clId="{8AFE3B0A-34DC-443A-9051-7E9892185F7F}" dt="2023-11-08T11:01:12.117" v="837" actId="26606"/>
          <ac:spMkLst>
            <pc:docMk/>
            <pc:sldMk cId="2132563125" sldId="286"/>
            <ac:spMk id="187" creationId="{A173122F-D466-4F08-90FA-0038F7AC214A}"/>
          </ac:spMkLst>
        </pc:spChg>
        <pc:spChg chg="add del">
          <ac:chgData name="Antonin Sibileau" userId="a0c8ce45-38ea-4de0-adb4-626a9a041cef" providerId="ADAL" clId="{8AFE3B0A-34DC-443A-9051-7E9892185F7F}" dt="2023-11-08T11:01:12.117" v="837" actId="26606"/>
          <ac:spMkLst>
            <pc:docMk/>
            <pc:sldMk cId="2132563125" sldId="286"/>
            <ac:spMk id="188" creationId="{4A929113-1368-4B1B-9C6F-140F47CBF40E}"/>
          </ac:spMkLst>
        </pc:spChg>
        <pc:spChg chg="add del">
          <ac:chgData name="Antonin Sibileau" userId="a0c8ce45-38ea-4de0-adb4-626a9a041cef" providerId="ADAL" clId="{8AFE3B0A-34DC-443A-9051-7E9892185F7F}" dt="2023-11-08T11:01:12.117" v="837" actId="26606"/>
          <ac:spMkLst>
            <pc:docMk/>
            <pc:sldMk cId="2132563125" sldId="286"/>
            <ac:spMk id="189" creationId="{C24346C5-B1C8-4C83-846B-122A3B4B2FEE}"/>
          </ac:spMkLst>
        </pc:spChg>
        <pc:spChg chg="add del">
          <ac:chgData name="Antonin Sibileau" userId="a0c8ce45-38ea-4de0-adb4-626a9a041cef" providerId="ADAL" clId="{8AFE3B0A-34DC-443A-9051-7E9892185F7F}" dt="2023-11-08T11:01:12.117" v="837" actId="26606"/>
          <ac:spMkLst>
            <pc:docMk/>
            <pc:sldMk cId="2132563125" sldId="286"/>
            <ac:spMk id="190" creationId="{0B6C48B2-8296-4312-8901-93BB7735D17B}"/>
          </ac:spMkLst>
        </pc:spChg>
        <pc:spChg chg="add">
          <ac:chgData name="Antonin Sibileau" userId="a0c8ce45-38ea-4de0-adb4-626a9a041cef" providerId="ADAL" clId="{8AFE3B0A-34DC-443A-9051-7E9892185F7F}" dt="2023-11-08T11:01:12.279" v="838" actId="26606"/>
          <ac:spMkLst>
            <pc:docMk/>
            <pc:sldMk cId="2132563125" sldId="286"/>
            <ac:spMk id="193" creationId="{A4798C7F-C8CA-4799-BF37-3AB4642CDB66}"/>
          </ac:spMkLst>
        </pc:spChg>
        <pc:spChg chg="add">
          <ac:chgData name="Antonin Sibileau" userId="a0c8ce45-38ea-4de0-adb4-626a9a041cef" providerId="ADAL" clId="{8AFE3B0A-34DC-443A-9051-7E9892185F7F}" dt="2023-11-08T11:01:12.279" v="838" actId="26606"/>
          <ac:spMkLst>
            <pc:docMk/>
            <pc:sldMk cId="2132563125" sldId="286"/>
            <ac:spMk id="195" creationId="{216BB147-20D5-4D93-BDA5-1BC614D6A4B2}"/>
          </ac:spMkLst>
        </pc:spChg>
        <pc:spChg chg="add">
          <ac:chgData name="Antonin Sibileau" userId="a0c8ce45-38ea-4de0-adb4-626a9a041cef" providerId="ADAL" clId="{8AFE3B0A-34DC-443A-9051-7E9892185F7F}" dt="2023-11-08T11:01:12.279" v="838" actId="26606"/>
          <ac:spMkLst>
            <pc:docMk/>
            <pc:sldMk cId="2132563125" sldId="286"/>
            <ac:spMk id="196" creationId="{0A253F60-DE40-4508-A37A-61331DF1DD5D}"/>
          </ac:spMkLst>
        </pc:spChg>
        <pc:spChg chg="add">
          <ac:chgData name="Antonin Sibileau" userId="a0c8ce45-38ea-4de0-adb4-626a9a041cef" providerId="ADAL" clId="{8AFE3B0A-34DC-443A-9051-7E9892185F7F}" dt="2023-11-08T11:01:12.279" v="838" actId="26606"/>
          <ac:spMkLst>
            <pc:docMk/>
            <pc:sldMk cId="2132563125" sldId="286"/>
            <ac:spMk id="197" creationId="{3BBF3378-C49E-4B97-A883-6393FBF18C0B}"/>
          </ac:spMkLst>
        </pc:spChg>
        <pc:spChg chg="add">
          <ac:chgData name="Antonin Sibileau" userId="a0c8ce45-38ea-4de0-adb4-626a9a041cef" providerId="ADAL" clId="{8AFE3B0A-34DC-443A-9051-7E9892185F7F}" dt="2023-11-08T11:01:12.279" v="838" actId="26606"/>
          <ac:spMkLst>
            <pc:docMk/>
            <pc:sldMk cId="2132563125" sldId="286"/>
            <ac:spMk id="199" creationId="{EB68BB96-3C54-47CE-A559-16FC5968EE9F}"/>
          </ac:spMkLst>
        </pc:spChg>
        <pc:spChg chg="add">
          <ac:chgData name="Antonin Sibileau" userId="a0c8ce45-38ea-4de0-adb4-626a9a041cef" providerId="ADAL" clId="{8AFE3B0A-34DC-443A-9051-7E9892185F7F}" dt="2023-11-08T11:01:12.279" v="838" actId="26606"/>
          <ac:spMkLst>
            <pc:docMk/>
            <pc:sldMk cId="2132563125" sldId="286"/>
            <ac:spMk id="201" creationId="{A173122F-D466-4F08-90FA-0038F7AC214A}"/>
          </ac:spMkLst>
        </pc:spChg>
        <pc:spChg chg="add">
          <ac:chgData name="Antonin Sibileau" userId="a0c8ce45-38ea-4de0-adb4-626a9a041cef" providerId="ADAL" clId="{8AFE3B0A-34DC-443A-9051-7E9892185F7F}" dt="2023-11-08T11:01:12.279" v="838" actId="26606"/>
          <ac:spMkLst>
            <pc:docMk/>
            <pc:sldMk cId="2132563125" sldId="286"/>
            <ac:spMk id="202" creationId="{4A929113-1368-4B1B-9C6F-140F47CBF40E}"/>
          </ac:spMkLst>
        </pc:spChg>
        <pc:spChg chg="add">
          <ac:chgData name="Antonin Sibileau" userId="a0c8ce45-38ea-4de0-adb4-626a9a041cef" providerId="ADAL" clId="{8AFE3B0A-34DC-443A-9051-7E9892185F7F}" dt="2023-11-08T11:01:12.279" v="838" actId="26606"/>
          <ac:spMkLst>
            <pc:docMk/>
            <pc:sldMk cId="2132563125" sldId="286"/>
            <ac:spMk id="203" creationId="{C24346C5-B1C8-4C83-846B-122A3B4B2FEE}"/>
          </ac:spMkLst>
        </pc:spChg>
        <pc:spChg chg="add">
          <ac:chgData name="Antonin Sibileau" userId="a0c8ce45-38ea-4de0-adb4-626a9a041cef" providerId="ADAL" clId="{8AFE3B0A-34DC-443A-9051-7E9892185F7F}" dt="2023-11-08T11:01:12.279" v="838" actId="26606"/>
          <ac:spMkLst>
            <pc:docMk/>
            <pc:sldMk cId="2132563125" sldId="286"/>
            <ac:spMk id="204" creationId="{0B6C48B2-8296-4312-8901-93BB7735D17B}"/>
          </ac:spMkLst>
        </pc:spChg>
        <pc:grpChg chg="add del">
          <ac:chgData name="Antonin Sibileau" userId="a0c8ce45-38ea-4de0-adb4-626a9a041cef" providerId="ADAL" clId="{8AFE3B0A-34DC-443A-9051-7E9892185F7F}" dt="2023-11-08T11:01:02.325" v="831" actId="26606"/>
          <ac:grpSpMkLst>
            <pc:docMk/>
            <pc:sldMk cId="2132563125" sldId="286"/>
            <ac:grpSpMk id="11" creationId="{87F0794B-55D3-4D2D-BDE7-4688ED321E42}"/>
          </ac:grpSpMkLst>
        </pc:grpChg>
        <pc:grpChg chg="add del">
          <ac:chgData name="Antonin Sibileau" userId="a0c8ce45-38ea-4de0-adb4-626a9a041cef" providerId="ADAL" clId="{8AFE3B0A-34DC-443A-9051-7E9892185F7F}" dt="2023-11-08T11:01:02.325" v="831" actId="26606"/>
          <ac:grpSpMkLst>
            <pc:docMk/>
            <pc:sldMk cId="2132563125" sldId="286"/>
            <ac:grpSpMk id="48" creationId="{DA3D4001-286E-4CB2-B293-3058BDDC8221}"/>
          </ac:grpSpMkLst>
        </pc:grpChg>
        <pc:grpChg chg="add del">
          <ac:chgData name="Antonin Sibileau" userId="a0c8ce45-38ea-4de0-adb4-626a9a041cef" providerId="ADAL" clId="{8AFE3B0A-34DC-443A-9051-7E9892185F7F}" dt="2023-11-08T11:01:02.325" v="831" actId="26606"/>
          <ac:grpSpMkLst>
            <pc:docMk/>
            <pc:sldMk cId="2132563125" sldId="286"/>
            <ac:grpSpMk id="81" creationId="{BDDD9304-3AB6-4BE9-833E-9C1B3EC42182}"/>
          </ac:grpSpMkLst>
        </pc:grpChg>
        <pc:grpChg chg="add del">
          <ac:chgData name="Antonin Sibileau" userId="a0c8ce45-38ea-4de0-adb4-626a9a041cef" providerId="ADAL" clId="{8AFE3B0A-34DC-443A-9051-7E9892185F7F}" dt="2023-11-08T11:01:02.325" v="831" actId="26606"/>
          <ac:grpSpMkLst>
            <pc:docMk/>
            <pc:sldMk cId="2132563125" sldId="286"/>
            <ac:grpSpMk id="120" creationId="{91108A0F-8C78-4294-B028-9F09581FC0A3}"/>
          </ac:grpSpMkLst>
        </pc:grpChg>
        <pc:grpChg chg="add del">
          <ac:chgData name="Antonin Sibileau" userId="a0c8ce45-38ea-4de0-adb4-626a9a041cef" providerId="ADAL" clId="{8AFE3B0A-34DC-443A-9051-7E9892185F7F}" dt="2023-11-08T11:01:07.629" v="833" actId="26606"/>
          <ac:grpSpMkLst>
            <pc:docMk/>
            <pc:sldMk cId="2132563125" sldId="286"/>
            <ac:grpSpMk id="152" creationId="{87F0794B-55D3-4D2D-BDE7-4688ED321E42}"/>
          </ac:grpSpMkLst>
        </pc:grpChg>
        <pc:grpChg chg="add del">
          <ac:chgData name="Antonin Sibileau" userId="a0c8ce45-38ea-4de0-adb4-626a9a041cef" providerId="ADAL" clId="{8AFE3B0A-34DC-443A-9051-7E9892185F7F}" dt="2023-11-08T11:01:07.629" v="833" actId="26606"/>
          <ac:grpSpMkLst>
            <pc:docMk/>
            <pc:sldMk cId="2132563125" sldId="286"/>
            <ac:grpSpMk id="156" creationId="{DA3D4001-286E-4CB2-B293-3058BDDC8221}"/>
          </ac:grpSpMkLst>
        </pc:grpChg>
        <pc:grpChg chg="add del">
          <ac:chgData name="Antonin Sibileau" userId="a0c8ce45-38ea-4de0-adb4-626a9a041cef" providerId="ADAL" clId="{8AFE3B0A-34DC-443A-9051-7E9892185F7F}" dt="2023-11-08T11:01:07.629" v="833" actId="26606"/>
          <ac:grpSpMkLst>
            <pc:docMk/>
            <pc:sldMk cId="2132563125" sldId="286"/>
            <ac:grpSpMk id="158" creationId="{BDDD9304-3AB6-4BE9-833E-9C1B3EC42182}"/>
          </ac:grpSpMkLst>
        </pc:grpChg>
        <pc:grpChg chg="add del">
          <ac:chgData name="Antonin Sibileau" userId="a0c8ce45-38ea-4de0-adb4-626a9a041cef" providerId="ADAL" clId="{8AFE3B0A-34DC-443A-9051-7E9892185F7F}" dt="2023-11-08T11:01:07.629" v="833" actId="26606"/>
          <ac:grpSpMkLst>
            <pc:docMk/>
            <pc:sldMk cId="2132563125" sldId="286"/>
            <ac:grpSpMk id="163" creationId="{91108A0F-8C78-4294-B028-9F09581FC0A3}"/>
          </ac:grpSpMkLst>
        </pc:grpChg>
        <pc:grpChg chg="add del">
          <ac:chgData name="Antonin Sibileau" userId="a0c8ce45-38ea-4de0-adb4-626a9a041cef" providerId="ADAL" clId="{8AFE3B0A-34DC-443A-9051-7E9892185F7F}" dt="2023-11-08T11:01:10.249" v="835" actId="26606"/>
          <ac:grpSpMkLst>
            <pc:docMk/>
            <pc:sldMk cId="2132563125" sldId="286"/>
            <ac:grpSpMk id="166" creationId="{87F0794B-55D3-4D2D-BDE7-4688ED321E42}"/>
          </ac:grpSpMkLst>
        </pc:grpChg>
        <pc:grpChg chg="add del">
          <ac:chgData name="Antonin Sibileau" userId="a0c8ce45-38ea-4de0-adb4-626a9a041cef" providerId="ADAL" clId="{8AFE3B0A-34DC-443A-9051-7E9892185F7F}" dt="2023-11-08T11:01:10.249" v="835" actId="26606"/>
          <ac:grpSpMkLst>
            <pc:docMk/>
            <pc:sldMk cId="2132563125" sldId="286"/>
            <ac:grpSpMk id="170" creationId="{DA3D4001-286E-4CB2-B293-3058BDDC8221}"/>
          </ac:grpSpMkLst>
        </pc:grpChg>
        <pc:grpChg chg="add del">
          <ac:chgData name="Antonin Sibileau" userId="a0c8ce45-38ea-4de0-adb4-626a9a041cef" providerId="ADAL" clId="{8AFE3B0A-34DC-443A-9051-7E9892185F7F}" dt="2023-11-08T11:01:10.249" v="835" actId="26606"/>
          <ac:grpSpMkLst>
            <pc:docMk/>
            <pc:sldMk cId="2132563125" sldId="286"/>
            <ac:grpSpMk id="172" creationId="{BDDD9304-3AB6-4BE9-833E-9C1B3EC42182}"/>
          </ac:grpSpMkLst>
        </pc:grpChg>
        <pc:grpChg chg="add del">
          <ac:chgData name="Antonin Sibileau" userId="a0c8ce45-38ea-4de0-adb4-626a9a041cef" providerId="ADAL" clId="{8AFE3B0A-34DC-443A-9051-7E9892185F7F}" dt="2023-11-08T11:01:10.249" v="835" actId="26606"/>
          <ac:grpSpMkLst>
            <pc:docMk/>
            <pc:sldMk cId="2132563125" sldId="286"/>
            <ac:grpSpMk id="177" creationId="{90F28F7A-4F2F-4C1B-AF1C-A6E7C79532B5}"/>
          </ac:grpSpMkLst>
        </pc:grpChg>
        <pc:grpChg chg="add del">
          <ac:chgData name="Antonin Sibileau" userId="a0c8ce45-38ea-4de0-adb4-626a9a041cef" providerId="ADAL" clId="{8AFE3B0A-34DC-443A-9051-7E9892185F7F}" dt="2023-11-08T11:01:12.117" v="837" actId="26606"/>
          <ac:grpSpMkLst>
            <pc:docMk/>
            <pc:sldMk cId="2132563125" sldId="286"/>
            <ac:grpSpMk id="180" creationId="{87F0794B-55D3-4D2D-BDE7-4688ED321E42}"/>
          </ac:grpSpMkLst>
        </pc:grpChg>
        <pc:grpChg chg="add del">
          <ac:chgData name="Antonin Sibileau" userId="a0c8ce45-38ea-4de0-adb4-626a9a041cef" providerId="ADAL" clId="{8AFE3B0A-34DC-443A-9051-7E9892185F7F}" dt="2023-11-08T11:01:12.117" v="837" actId="26606"/>
          <ac:grpSpMkLst>
            <pc:docMk/>
            <pc:sldMk cId="2132563125" sldId="286"/>
            <ac:grpSpMk id="184" creationId="{DA3D4001-286E-4CB2-B293-3058BDDC8221}"/>
          </ac:grpSpMkLst>
        </pc:grpChg>
        <pc:grpChg chg="add del">
          <ac:chgData name="Antonin Sibileau" userId="a0c8ce45-38ea-4de0-adb4-626a9a041cef" providerId="ADAL" clId="{8AFE3B0A-34DC-443A-9051-7E9892185F7F}" dt="2023-11-08T11:01:12.117" v="837" actId="26606"/>
          <ac:grpSpMkLst>
            <pc:docMk/>
            <pc:sldMk cId="2132563125" sldId="286"/>
            <ac:grpSpMk id="186" creationId="{BDDD9304-3AB6-4BE9-833E-9C1B3EC42182}"/>
          </ac:grpSpMkLst>
        </pc:grpChg>
        <pc:grpChg chg="add del">
          <ac:chgData name="Antonin Sibileau" userId="a0c8ce45-38ea-4de0-adb4-626a9a041cef" providerId="ADAL" clId="{8AFE3B0A-34DC-443A-9051-7E9892185F7F}" dt="2023-11-08T11:01:12.117" v="837" actId="26606"/>
          <ac:grpSpMkLst>
            <pc:docMk/>
            <pc:sldMk cId="2132563125" sldId="286"/>
            <ac:grpSpMk id="191" creationId="{90F28F7A-4F2F-4C1B-AF1C-A6E7C79532B5}"/>
          </ac:grpSpMkLst>
        </pc:grpChg>
        <pc:grpChg chg="add">
          <ac:chgData name="Antonin Sibileau" userId="a0c8ce45-38ea-4de0-adb4-626a9a041cef" providerId="ADAL" clId="{8AFE3B0A-34DC-443A-9051-7E9892185F7F}" dt="2023-11-08T11:01:12.279" v="838" actId="26606"/>
          <ac:grpSpMkLst>
            <pc:docMk/>
            <pc:sldMk cId="2132563125" sldId="286"/>
            <ac:grpSpMk id="194" creationId="{87F0794B-55D3-4D2D-BDE7-4688ED321E42}"/>
          </ac:grpSpMkLst>
        </pc:grpChg>
        <pc:grpChg chg="add">
          <ac:chgData name="Antonin Sibileau" userId="a0c8ce45-38ea-4de0-adb4-626a9a041cef" providerId="ADAL" clId="{8AFE3B0A-34DC-443A-9051-7E9892185F7F}" dt="2023-11-08T11:01:12.279" v="838" actId="26606"/>
          <ac:grpSpMkLst>
            <pc:docMk/>
            <pc:sldMk cId="2132563125" sldId="286"/>
            <ac:grpSpMk id="198" creationId="{DA3D4001-286E-4CB2-B293-3058BDDC8221}"/>
          </ac:grpSpMkLst>
        </pc:grpChg>
        <pc:grpChg chg="add">
          <ac:chgData name="Antonin Sibileau" userId="a0c8ce45-38ea-4de0-adb4-626a9a041cef" providerId="ADAL" clId="{8AFE3B0A-34DC-443A-9051-7E9892185F7F}" dt="2023-11-08T11:01:12.279" v="838" actId="26606"/>
          <ac:grpSpMkLst>
            <pc:docMk/>
            <pc:sldMk cId="2132563125" sldId="286"/>
            <ac:grpSpMk id="200" creationId="{BDDD9304-3AB6-4BE9-833E-9C1B3EC42182}"/>
          </ac:grpSpMkLst>
        </pc:grpChg>
        <pc:grpChg chg="add">
          <ac:chgData name="Antonin Sibileau" userId="a0c8ce45-38ea-4de0-adb4-626a9a041cef" providerId="ADAL" clId="{8AFE3B0A-34DC-443A-9051-7E9892185F7F}" dt="2023-11-08T11:01:12.279" v="838" actId="26606"/>
          <ac:grpSpMkLst>
            <pc:docMk/>
            <pc:sldMk cId="2132563125" sldId="286"/>
            <ac:grpSpMk id="205" creationId="{90F28F7A-4F2F-4C1B-AF1C-A6E7C79532B5}"/>
          </ac:grpSpMkLst>
        </pc:grpChg>
        <pc:graphicFrameChg chg="add mod">
          <ac:chgData name="Antonin Sibileau" userId="a0c8ce45-38ea-4de0-adb4-626a9a041cef" providerId="ADAL" clId="{8AFE3B0A-34DC-443A-9051-7E9892185F7F}" dt="2023-11-08T11:01:12.279" v="838" actId="26606"/>
          <ac:graphicFrameMkLst>
            <pc:docMk/>
            <pc:sldMk cId="2132563125" sldId="286"/>
            <ac:graphicFrameMk id="4" creationId="{3E880B31-7017-B970-C3EE-F524CC5BEBD9}"/>
          </ac:graphicFrameMkLst>
        </pc:graphicFrameChg>
        <pc:graphicFrameChg chg="add del mod">
          <ac:chgData name="Antonin Sibileau" userId="a0c8ce45-38ea-4de0-adb4-626a9a041cef" providerId="ADAL" clId="{8AFE3B0A-34DC-443A-9051-7E9892185F7F}" dt="2023-11-08T11:00:30.191" v="818" actId="21"/>
          <ac:graphicFrameMkLst>
            <pc:docMk/>
            <pc:sldMk cId="2132563125" sldId="286"/>
            <ac:graphicFrameMk id="5" creationId="{7476D4B3-E32B-5DF7-EC75-1CC37043C42D}"/>
          </ac:graphicFrameMkLst>
        </pc:graphicFrameChg>
      </pc:sldChg>
      <pc:sldChg chg="addSp delSp modSp new mod setBg">
        <pc:chgData name="Antonin Sibileau" userId="a0c8ce45-38ea-4de0-adb4-626a9a041cef" providerId="ADAL" clId="{8AFE3B0A-34DC-443A-9051-7E9892185F7F}" dt="2023-11-08T11:00:46.041" v="829" actId="26606"/>
        <pc:sldMkLst>
          <pc:docMk/>
          <pc:sldMk cId="1110794143" sldId="287"/>
        </pc:sldMkLst>
        <pc:spChg chg="mod">
          <ac:chgData name="Antonin Sibileau" userId="a0c8ce45-38ea-4de0-adb4-626a9a041cef" providerId="ADAL" clId="{8AFE3B0A-34DC-443A-9051-7E9892185F7F}" dt="2023-11-08T11:00:46.041" v="829" actId="26606"/>
          <ac:spMkLst>
            <pc:docMk/>
            <pc:sldMk cId="1110794143" sldId="287"/>
            <ac:spMk id="2" creationId="{E91F84CB-6AFE-7642-0CD7-EF670A9728D3}"/>
          </ac:spMkLst>
        </pc:spChg>
        <pc:spChg chg="del">
          <ac:chgData name="Antonin Sibileau" userId="a0c8ce45-38ea-4de0-adb4-626a9a041cef" providerId="ADAL" clId="{8AFE3B0A-34DC-443A-9051-7E9892185F7F}" dt="2023-11-08T11:00:46.041" v="829" actId="26606"/>
          <ac:spMkLst>
            <pc:docMk/>
            <pc:sldMk cId="1110794143" sldId="287"/>
            <ac:spMk id="3" creationId="{2AD86A82-BAE2-0596-822A-EA42E328C13C}"/>
          </ac:spMkLst>
        </pc:spChg>
        <pc:spChg chg="add">
          <ac:chgData name="Antonin Sibileau" userId="a0c8ce45-38ea-4de0-adb4-626a9a041cef" providerId="ADAL" clId="{8AFE3B0A-34DC-443A-9051-7E9892185F7F}" dt="2023-11-08T11:00:46.041" v="829" actId="26606"/>
          <ac:spMkLst>
            <pc:docMk/>
            <pc:sldMk cId="1110794143" sldId="287"/>
            <ac:spMk id="10" creationId="{8E7E1993-6448-42F8-8FB3-76104F45B344}"/>
          </ac:spMkLst>
        </pc:spChg>
        <pc:spChg chg="add">
          <ac:chgData name="Antonin Sibileau" userId="a0c8ce45-38ea-4de0-adb4-626a9a041cef" providerId="ADAL" clId="{8AFE3B0A-34DC-443A-9051-7E9892185F7F}" dt="2023-11-08T11:00:46.041" v="829" actId="26606"/>
          <ac:spMkLst>
            <pc:docMk/>
            <pc:sldMk cId="1110794143" sldId="287"/>
            <ac:spMk id="12" creationId="{942B1D20-D329-4285-AED2-DABDCE9020B6}"/>
          </ac:spMkLst>
        </pc:spChg>
        <pc:spChg chg="add">
          <ac:chgData name="Antonin Sibileau" userId="a0c8ce45-38ea-4de0-adb4-626a9a041cef" providerId="ADAL" clId="{8AFE3B0A-34DC-443A-9051-7E9892185F7F}" dt="2023-11-08T11:00:46.041" v="829" actId="26606"/>
          <ac:spMkLst>
            <pc:docMk/>
            <pc:sldMk cId="1110794143" sldId="287"/>
            <ac:spMk id="14" creationId="{B9016B79-9C59-4CEA-A85C-3E4C8877BA6F}"/>
          </ac:spMkLst>
        </pc:spChg>
        <pc:spChg chg="add">
          <ac:chgData name="Antonin Sibileau" userId="a0c8ce45-38ea-4de0-adb4-626a9a041cef" providerId="ADAL" clId="{8AFE3B0A-34DC-443A-9051-7E9892185F7F}" dt="2023-11-08T11:00:46.041" v="829" actId="26606"/>
          <ac:spMkLst>
            <pc:docMk/>
            <pc:sldMk cId="1110794143" sldId="287"/>
            <ac:spMk id="16" creationId="{2391C84E-C2EA-44FC-A7D1-FAE3E2850552}"/>
          </ac:spMkLst>
        </pc:spChg>
        <pc:spChg chg="add">
          <ac:chgData name="Antonin Sibileau" userId="a0c8ce45-38ea-4de0-adb4-626a9a041cef" providerId="ADAL" clId="{8AFE3B0A-34DC-443A-9051-7E9892185F7F}" dt="2023-11-08T11:00:46.041" v="829" actId="26606"/>
          <ac:spMkLst>
            <pc:docMk/>
            <pc:sldMk cId="1110794143" sldId="287"/>
            <ac:spMk id="49" creationId="{6B91DA8E-00B5-4214-AFE5-535E47051D31}"/>
          </ac:spMkLst>
        </pc:spChg>
        <pc:grpChg chg="add">
          <ac:chgData name="Antonin Sibileau" userId="a0c8ce45-38ea-4de0-adb4-626a9a041cef" providerId="ADAL" clId="{8AFE3B0A-34DC-443A-9051-7E9892185F7F}" dt="2023-11-08T11:00:46.041" v="829" actId="26606"/>
          <ac:grpSpMkLst>
            <pc:docMk/>
            <pc:sldMk cId="1110794143" sldId="287"/>
            <ac:grpSpMk id="18" creationId="{47B3131A-B518-43E5-A896-E9D654A4863F}"/>
          </ac:grpSpMkLst>
        </pc:grpChg>
        <pc:graphicFrameChg chg="add del mod">
          <ac:chgData name="Antonin Sibileau" userId="a0c8ce45-38ea-4de0-adb4-626a9a041cef" providerId="ADAL" clId="{8AFE3B0A-34DC-443A-9051-7E9892185F7F}" dt="2023-11-08T11:00:46.041" v="829" actId="26606"/>
          <ac:graphicFrameMkLst>
            <pc:docMk/>
            <pc:sldMk cId="1110794143" sldId="287"/>
            <ac:graphicFrameMk id="4" creationId="{3301D268-BF87-FE05-77B9-DDDB3C95D0C7}"/>
          </ac:graphicFrameMkLst>
        </pc:graphicFrameChg>
        <pc:graphicFrameChg chg="add">
          <ac:chgData name="Antonin Sibileau" userId="a0c8ce45-38ea-4de0-adb4-626a9a041cef" providerId="ADAL" clId="{8AFE3B0A-34DC-443A-9051-7E9892185F7F}" dt="2023-11-08T11:00:46.041" v="829" actId="26606"/>
          <ac:graphicFrameMkLst>
            <pc:docMk/>
            <pc:sldMk cId="1110794143" sldId="287"/>
            <ac:graphicFrameMk id="7" creationId="{3301D268-BF87-FE05-77B9-DDDB3C95D0C7}"/>
          </ac:graphicFrameMkLst>
        </pc:graphicFrameChg>
      </pc:sldChg>
      <pc:sldChg chg="new del">
        <pc:chgData name="Antonin Sibileau" userId="a0c8ce45-38ea-4de0-adb4-626a9a041cef" providerId="ADAL" clId="{8AFE3B0A-34DC-443A-9051-7E9892185F7F}" dt="2023-11-08T11:02:48.058" v="840" actId="2696"/>
        <pc:sldMkLst>
          <pc:docMk/>
          <pc:sldMk cId="3220278420" sldId="288"/>
        </pc:sldMkLst>
      </pc:sldChg>
    </pc:docChg>
  </pc:docChgLst>
  <pc:docChgLst>
    <pc:chgData name="Martin Bonnefoy" userId="308de848-0de6-4cd7-bbf7-4b9a22ccea5a" providerId="ADAL" clId="{5AFC362C-ED5F-4473-9EC6-52328EA9D528}"/>
    <pc:docChg chg="undo redo custSel addSld modSld sldOrd">
      <pc:chgData name="Martin Bonnefoy" userId="308de848-0de6-4cd7-bbf7-4b9a22ccea5a" providerId="ADAL" clId="{5AFC362C-ED5F-4473-9EC6-52328EA9D528}" dt="2023-11-08T01:03:34.709" v="195" actId="14826"/>
      <pc:docMkLst>
        <pc:docMk/>
      </pc:docMkLst>
      <pc:sldChg chg="modSp mod">
        <pc:chgData name="Martin Bonnefoy" userId="308de848-0de6-4cd7-bbf7-4b9a22ccea5a" providerId="ADAL" clId="{5AFC362C-ED5F-4473-9EC6-52328EA9D528}" dt="2023-11-08T00:36:32.868" v="111" actId="313"/>
        <pc:sldMkLst>
          <pc:docMk/>
          <pc:sldMk cId="3212637132" sldId="259"/>
        </pc:sldMkLst>
        <pc:spChg chg="mod">
          <ac:chgData name="Martin Bonnefoy" userId="308de848-0de6-4cd7-bbf7-4b9a22ccea5a" providerId="ADAL" clId="{5AFC362C-ED5F-4473-9EC6-52328EA9D528}" dt="2023-11-08T00:36:32.868" v="111" actId="313"/>
          <ac:spMkLst>
            <pc:docMk/>
            <pc:sldMk cId="3212637132" sldId="259"/>
            <ac:spMk id="3" creationId="{8CCFADE8-0DCE-1E94-4A24-CEC95A725E5E}"/>
          </ac:spMkLst>
        </pc:spChg>
      </pc:sldChg>
      <pc:sldChg chg="addSp delSp modSp mod delAnim modAnim">
        <pc:chgData name="Martin Bonnefoy" userId="308de848-0de6-4cd7-bbf7-4b9a22ccea5a" providerId="ADAL" clId="{5AFC362C-ED5F-4473-9EC6-52328EA9D528}" dt="2023-11-08T01:03:13.956" v="188" actId="1076"/>
        <pc:sldMkLst>
          <pc:docMk/>
          <pc:sldMk cId="2975291750" sldId="261"/>
        </pc:sldMkLst>
        <pc:spChg chg="add del mod">
          <ac:chgData name="Martin Bonnefoy" userId="308de848-0de6-4cd7-bbf7-4b9a22ccea5a" providerId="ADAL" clId="{5AFC362C-ED5F-4473-9EC6-52328EA9D528}" dt="2023-11-08T01:02:59.316" v="185" actId="478"/>
          <ac:spMkLst>
            <pc:docMk/>
            <pc:sldMk cId="2975291750" sldId="261"/>
            <ac:spMk id="4" creationId="{0DD274F6-C5BB-20E0-AA86-20F244B6F6D5}"/>
          </ac:spMkLst>
        </pc:spChg>
        <pc:spChg chg="mod">
          <ac:chgData name="Martin Bonnefoy" userId="308de848-0de6-4cd7-bbf7-4b9a22ccea5a" providerId="ADAL" clId="{5AFC362C-ED5F-4473-9EC6-52328EA9D528}" dt="2023-11-08T01:00:20.100" v="159" actId="20577"/>
          <ac:spMkLst>
            <pc:docMk/>
            <pc:sldMk cId="2975291750" sldId="261"/>
            <ac:spMk id="9" creationId="{347D45A2-DF1E-EDFE-5029-F59051127EFF}"/>
          </ac:spMkLst>
        </pc:spChg>
        <pc:spChg chg="mod">
          <ac:chgData name="Martin Bonnefoy" userId="308de848-0de6-4cd7-bbf7-4b9a22ccea5a" providerId="ADAL" clId="{5AFC362C-ED5F-4473-9EC6-52328EA9D528}" dt="2023-11-08T00:30:47.466" v="74" actId="14100"/>
          <ac:spMkLst>
            <pc:docMk/>
            <pc:sldMk cId="2975291750" sldId="261"/>
            <ac:spMk id="10" creationId="{6DD1882F-CC28-4F07-9C25-750160EBEACB}"/>
          </ac:spMkLst>
        </pc:spChg>
        <pc:picChg chg="add mod">
          <ac:chgData name="Martin Bonnefoy" userId="308de848-0de6-4cd7-bbf7-4b9a22ccea5a" providerId="ADAL" clId="{5AFC362C-ED5F-4473-9EC6-52328EA9D528}" dt="2023-11-08T01:03:13.956" v="188" actId="1076"/>
          <ac:picMkLst>
            <pc:docMk/>
            <pc:sldMk cId="2975291750" sldId="261"/>
            <ac:picMk id="5" creationId="{00AA1248-811B-6589-6C9E-86BF7473E6C5}"/>
          </ac:picMkLst>
        </pc:picChg>
        <pc:picChg chg="del mod">
          <ac:chgData name="Martin Bonnefoy" userId="308de848-0de6-4cd7-bbf7-4b9a22ccea5a" providerId="ADAL" clId="{5AFC362C-ED5F-4473-9EC6-52328EA9D528}" dt="2023-11-08T01:02:51.239" v="183" actId="478"/>
          <ac:picMkLst>
            <pc:docMk/>
            <pc:sldMk cId="2975291750" sldId="261"/>
            <ac:picMk id="8" creationId="{3C015D4B-5E42-D995-27CC-7E04BA4116FA}"/>
          </ac:picMkLst>
        </pc:picChg>
      </pc:sldChg>
      <pc:sldChg chg="addSp delSp modSp mod ord modAnim">
        <pc:chgData name="Martin Bonnefoy" userId="308de848-0de6-4cd7-bbf7-4b9a22ccea5a" providerId="ADAL" clId="{5AFC362C-ED5F-4473-9EC6-52328EA9D528}" dt="2023-11-08T01:03:34.709" v="195" actId="14826"/>
        <pc:sldMkLst>
          <pc:docMk/>
          <pc:sldMk cId="3205051732" sldId="266"/>
        </pc:sldMkLst>
        <pc:spChg chg="mod">
          <ac:chgData name="Martin Bonnefoy" userId="308de848-0de6-4cd7-bbf7-4b9a22ccea5a" providerId="ADAL" clId="{5AFC362C-ED5F-4473-9EC6-52328EA9D528}" dt="2023-11-08T01:00:56.432" v="181" actId="20577"/>
          <ac:spMkLst>
            <pc:docMk/>
            <pc:sldMk cId="3205051732" sldId="266"/>
            <ac:spMk id="2" creationId="{BAFA5DF3-1F24-2755-C5DB-84A5CD9E8E51}"/>
          </ac:spMkLst>
        </pc:spChg>
        <pc:spChg chg="add del mod">
          <ac:chgData name="Martin Bonnefoy" userId="308de848-0de6-4cd7-bbf7-4b9a22ccea5a" providerId="ADAL" clId="{5AFC362C-ED5F-4473-9EC6-52328EA9D528}" dt="2023-11-08T00:27:36.854" v="9" actId="478"/>
          <ac:spMkLst>
            <pc:docMk/>
            <pc:sldMk cId="3205051732" sldId="266"/>
            <ac:spMk id="5" creationId="{7CB7F780-05B3-D992-C1FD-742BAA5F45BA}"/>
          </ac:spMkLst>
        </pc:spChg>
        <pc:spChg chg="mod">
          <ac:chgData name="Martin Bonnefoy" userId="308de848-0de6-4cd7-bbf7-4b9a22ccea5a" providerId="ADAL" clId="{5AFC362C-ED5F-4473-9EC6-52328EA9D528}" dt="2023-11-08T01:00:11.320" v="142" actId="20577"/>
          <ac:spMkLst>
            <pc:docMk/>
            <pc:sldMk cId="3205051732" sldId="266"/>
            <ac:spMk id="9" creationId="{347D45A2-DF1E-EDFE-5029-F59051127EFF}"/>
          </ac:spMkLst>
        </pc:spChg>
        <pc:spChg chg="mod">
          <ac:chgData name="Martin Bonnefoy" userId="308de848-0de6-4cd7-bbf7-4b9a22ccea5a" providerId="ADAL" clId="{5AFC362C-ED5F-4473-9EC6-52328EA9D528}" dt="2023-11-08T00:59:58.926" v="118" actId="1076"/>
          <ac:spMkLst>
            <pc:docMk/>
            <pc:sldMk cId="3205051732" sldId="266"/>
            <ac:spMk id="10" creationId="{6DD1882F-CC28-4F07-9C25-750160EBEACB}"/>
          </ac:spMkLst>
        </pc:spChg>
        <pc:picChg chg="mod ord">
          <ac:chgData name="Martin Bonnefoy" userId="308de848-0de6-4cd7-bbf7-4b9a22ccea5a" providerId="ADAL" clId="{5AFC362C-ED5F-4473-9EC6-52328EA9D528}" dt="2023-11-08T01:03:34.709" v="195" actId="14826"/>
          <ac:picMkLst>
            <pc:docMk/>
            <pc:sldMk cId="3205051732" sldId="266"/>
            <ac:picMk id="3" creationId="{343FA33E-E34C-42AF-D60E-BEFCF0F9632A}"/>
          </ac:picMkLst>
        </pc:picChg>
        <pc:picChg chg="del">
          <ac:chgData name="Martin Bonnefoy" userId="308de848-0de6-4cd7-bbf7-4b9a22ccea5a" providerId="ADAL" clId="{5AFC362C-ED5F-4473-9EC6-52328EA9D528}" dt="2023-11-08T00:27:24.070" v="8" actId="478"/>
          <ac:picMkLst>
            <pc:docMk/>
            <pc:sldMk cId="3205051732" sldId="266"/>
            <ac:picMk id="8" creationId="{3C015D4B-5E42-D995-27CC-7E04BA4116FA}"/>
          </ac:picMkLst>
        </pc:picChg>
      </pc:sldChg>
      <pc:sldChg chg="modSp add mod">
        <pc:chgData name="Martin Bonnefoy" userId="308de848-0de6-4cd7-bbf7-4b9a22ccea5a" providerId="ADAL" clId="{5AFC362C-ED5F-4473-9EC6-52328EA9D528}" dt="2023-11-08T01:00:45.144" v="179" actId="20577"/>
        <pc:sldMkLst>
          <pc:docMk/>
          <pc:sldMk cId="2098045245" sldId="267"/>
        </pc:sldMkLst>
        <pc:spChg chg="mod">
          <ac:chgData name="Martin Bonnefoy" userId="308de848-0de6-4cd7-bbf7-4b9a22ccea5a" providerId="ADAL" clId="{5AFC362C-ED5F-4473-9EC6-52328EA9D528}" dt="2023-11-08T01:00:38.968" v="167" actId="20577"/>
          <ac:spMkLst>
            <pc:docMk/>
            <pc:sldMk cId="2098045245" sldId="267"/>
            <ac:spMk id="2" creationId="{BAFA5DF3-1F24-2755-C5DB-84A5CD9E8E51}"/>
          </ac:spMkLst>
        </pc:spChg>
        <pc:spChg chg="mod">
          <ac:chgData name="Martin Bonnefoy" userId="308de848-0de6-4cd7-bbf7-4b9a22ccea5a" providerId="ADAL" clId="{5AFC362C-ED5F-4473-9EC6-52328EA9D528}" dt="2023-11-08T01:00:45.144" v="179" actId="20577"/>
          <ac:spMkLst>
            <pc:docMk/>
            <pc:sldMk cId="2098045245" sldId="267"/>
            <ac:spMk id="9" creationId="{347D45A2-DF1E-EDFE-5029-F59051127EFF}"/>
          </ac:spMkLst>
        </pc:spChg>
      </pc:sldChg>
    </pc:docChg>
  </pc:docChgLst>
  <pc:docChgLst>
    <pc:chgData name="Arthur Galet" userId="S::agalet@insa-lyon.fr::8628665f-7985-411d-b014-4c512cf632a1" providerId="AD" clId="Web-{3EB95A39-9BB3-28CE-9C12-94D6F95C3204}"/>
    <pc:docChg chg="addSld delSld modSld sldOrd">
      <pc:chgData name="Arthur Galet" userId="S::agalet@insa-lyon.fr::8628665f-7985-411d-b014-4c512cf632a1" providerId="AD" clId="Web-{3EB95A39-9BB3-28CE-9C12-94D6F95C3204}" dt="2023-11-08T10:50:01.439" v="454"/>
      <pc:docMkLst>
        <pc:docMk/>
      </pc:docMkLst>
      <pc:sldChg chg="addSp modSp">
        <pc:chgData name="Arthur Galet" userId="S::agalet@insa-lyon.fr::8628665f-7985-411d-b014-4c512cf632a1" providerId="AD" clId="Web-{3EB95A39-9BB3-28CE-9C12-94D6F95C3204}" dt="2023-11-08T10:35:28.233" v="392" actId="1076"/>
        <pc:sldMkLst>
          <pc:docMk/>
          <pc:sldMk cId="1911654456" sldId="256"/>
        </pc:sldMkLst>
        <pc:spChg chg="add mod">
          <ac:chgData name="Arthur Galet" userId="S::agalet@insa-lyon.fr::8628665f-7985-411d-b014-4c512cf632a1" providerId="AD" clId="Web-{3EB95A39-9BB3-28CE-9C12-94D6F95C3204}" dt="2023-11-08T10:34:32.200" v="372" actId="20577"/>
          <ac:spMkLst>
            <pc:docMk/>
            <pc:sldMk cId="1911654456" sldId="256"/>
            <ac:spMk id="4" creationId="{2A09D2A9-9455-B6D3-8F32-7C29C472554E}"/>
          </ac:spMkLst>
        </pc:spChg>
        <pc:spChg chg="add mod">
          <ac:chgData name="Arthur Galet" userId="S::agalet@insa-lyon.fr::8628665f-7985-411d-b014-4c512cf632a1" providerId="AD" clId="Web-{3EB95A39-9BB3-28CE-9C12-94D6F95C3204}" dt="2023-11-08T10:35:28.233" v="392" actId="1076"/>
          <ac:spMkLst>
            <pc:docMk/>
            <pc:sldMk cId="1911654456" sldId="256"/>
            <ac:spMk id="5" creationId="{8AE4E9E0-5B45-DA0D-66B5-DE8A6CB42B3E}"/>
          </ac:spMkLst>
        </pc:spChg>
      </pc:sldChg>
      <pc:sldChg chg="del">
        <pc:chgData name="Arthur Galet" userId="S::agalet@insa-lyon.fr::8628665f-7985-411d-b014-4c512cf632a1" providerId="AD" clId="Web-{3EB95A39-9BB3-28CE-9C12-94D6F95C3204}" dt="2023-11-08T10:45:32.632" v="446"/>
        <pc:sldMkLst>
          <pc:docMk/>
          <pc:sldMk cId="2707294967" sldId="263"/>
        </pc:sldMkLst>
      </pc:sldChg>
      <pc:sldChg chg="addSp delSp modSp addAnim delAnim">
        <pc:chgData name="Arthur Galet" userId="S::agalet@insa-lyon.fr::8628665f-7985-411d-b014-4c512cf632a1" providerId="AD" clId="Web-{3EB95A39-9BB3-28CE-9C12-94D6F95C3204}" dt="2023-11-08T10:08:32.249" v="66"/>
        <pc:sldMkLst>
          <pc:docMk/>
          <pc:sldMk cId="3215605630" sldId="276"/>
        </pc:sldMkLst>
        <pc:spChg chg="add del mod">
          <ac:chgData name="Arthur Galet" userId="S::agalet@insa-lyon.fr::8628665f-7985-411d-b014-4c512cf632a1" providerId="AD" clId="Web-{3EB95A39-9BB3-28CE-9C12-94D6F95C3204}" dt="2023-11-08T10:08:32.249" v="66"/>
          <ac:spMkLst>
            <pc:docMk/>
            <pc:sldMk cId="3215605630" sldId="276"/>
            <ac:spMk id="9" creationId="{859F8DF5-68A4-D9EA-6DBF-B788C1BA4FF2}"/>
          </ac:spMkLst>
        </pc:spChg>
        <pc:graphicFrameChg chg="mod modGraphic">
          <ac:chgData name="Arthur Galet" userId="S::agalet@insa-lyon.fr::8628665f-7985-411d-b014-4c512cf632a1" providerId="AD" clId="Web-{3EB95A39-9BB3-28CE-9C12-94D6F95C3204}" dt="2023-11-08T10:04:50.756" v="19"/>
          <ac:graphicFrameMkLst>
            <pc:docMk/>
            <pc:sldMk cId="3215605630" sldId="276"/>
            <ac:graphicFrameMk id="3" creationId="{1CDAF2D9-5539-5310-BF36-6DEA44B57F09}"/>
          </ac:graphicFrameMkLst>
        </pc:graphicFrameChg>
        <pc:picChg chg="add del mod">
          <ac:chgData name="Arthur Galet" userId="S::agalet@insa-lyon.fr::8628665f-7985-411d-b014-4c512cf632a1" providerId="AD" clId="Web-{3EB95A39-9BB3-28CE-9C12-94D6F95C3204}" dt="2023-11-08T10:08:26.467" v="65"/>
          <ac:picMkLst>
            <pc:docMk/>
            <pc:sldMk cId="3215605630" sldId="276"/>
            <ac:picMk id="5" creationId="{020A3662-5C40-49B3-6595-F5683B07A86B}"/>
          </ac:picMkLst>
        </pc:picChg>
        <pc:picChg chg="add del mod">
          <ac:chgData name="Arthur Galet" userId="S::agalet@insa-lyon.fr::8628665f-7985-411d-b014-4c512cf632a1" providerId="AD" clId="Web-{3EB95A39-9BB3-28CE-9C12-94D6F95C3204}" dt="2023-11-08T10:08:25.045" v="64"/>
          <ac:picMkLst>
            <pc:docMk/>
            <pc:sldMk cId="3215605630" sldId="276"/>
            <ac:picMk id="7" creationId="{A75BA625-ADF0-399B-A141-093C4B5669A0}"/>
          </ac:picMkLst>
        </pc:picChg>
      </pc:sldChg>
      <pc:sldChg chg="modSp">
        <pc:chgData name="Arthur Galet" userId="S::agalet@insa-lyon.fr::8628665f-7985-411d-b014-4c512cf632a1" providerId="AD" clId="Web-{3EB95A39-9BB3-28CE-9C12-94D6F95C3204}" dt="2023-11-08T10:05:57.649" v="43"/>
        <pc:sldMkLst>
          <pc:docMk/>
          <pc:sldMk cId="2244207254" sldId="277"/>
        </pc:sldMkLst>
        <pc:graphicFrameChg chg="mod modGraphic">
          <ac:chgData name="Arthur Galet" userId="S::agalet@insa-lyon.fr::8628665f-7985-411d-b014-4c512cf632a1" providerId="AD" clId="Web-{3EB95A39-9BB3-28CE-9C12-94D6F95C3204}" dt="2023-11-08T10:05:57.649" v="43"/>
          <ac:graphicFrameMkLst>
            <pc:docMk/>
            <pc:sldMk cId="2244207254" sldId="277"/>
            <ac:graphicFrameMk id="3" creationId="{1CDAF2D9-5539-5310-BF36-6DEA44B57F09}"/>
          </ac:graphicFrameMkLst>
        </pc:graphicFrameChg>
      </pc:sldChg>
      <pc:sldChg chg="modSp add replId">
        <pc:chgData name="Arthur Galet" userId="S::agalet@insa-lyon.fr::8628665f-7985-411d-b014-4c512cf632a1" providerId="AD" clId="Web-{3EB95A39-9BB3-28CE-9C12-94D6F95C3204}" dt="2023-11-08T10:06:28.244" v="56"/>
        <pc:sldMkLst>
          <pc:docMk/>
          <pc:sldMk cId="2279467136" sldId="278"/>
        </pc:sldMkLst>
        <pc:graphicFrameChg chg="mod modGraphic">
          <ac:chgData name="Arthur Galet" userId="S::agalet@insa-lyon.fr::8628665f-7985-411d-b014-4c512cf632a1" providerId="AD" clId="Web-{3EB95A39-9BB3-28CE-9C12-94D6F95C3204}" dt="2023-11-08T10:06:28.244" v="56"/>
          <ac:graphicFrameMkLst>
            <pc:docMk/>
            <pc:sldMk cId="2279467136" sldId="278"/>
            <ac:graphicFrameMk id="3" creationId="{1CDAF2D9-5539-5310-BF36-6DEA44B57F09}"/>
          </ac:graphicFrameMkLst>
        </pc:graphicFrameChg>
      </pc:sldChg>
      <pc:sldChg chg="modSp add replId">
        <pc:chgData name="Arthur Galet" userId="S::agalet@insa-lyon.fr::8628665f-7985-411d-b014-4c512cf632a1" providerId="AD" clId="Web-{3EB95A39-9BB3-28CE-9C12-94D6F95C3204}" dt="2023-11-08T10:24:20.223" v="253"/>
        <pc:sldMkLst>
          <pc:docMk/>
          <pc:sldMk cId="2702005882" sldId="279"/>
        </pc:sldMkLst>
        <pc:graphicFrameChg chg="mod modGraphic">
          <ac:chgData name="Arthur Galet" userId="S::agalet@insa-lyon.fr::8628665f-7985-411d-b014-4c512cf632a1" providerId="AD" clId="Web-{3EB95A39-9BB3-28CE-9C12-94D6F95C3204}" dt="2023-11-08T10:24:20.223" v="253"/>
          <ac:graphicFrameMkLst>
            <pc:docMk/>
            <pc:sldMk cId="2702005882" sldId="279"/>
            <ac:graphicFrameMk id="3" creationId="{1CDAF2D9-5539-5310-BF36-6DEA44B57F09}"/>
          </ac:graphicFrameMkLst>
        </pc:graphicFrameChg>
      </pc:sldChg>
      <pc:sldChg chg="modSp add ord replId">
        <pc:chgData name="Arthur Galet" userId="S::agalet@insa-lyon.fr::8628665f-7985-411d-b014-4c512cf632a1" providerId="AD" clId="Web-{3EB95A39-9BB3-28CE-9C12-94D6F95C3204}" dt="2023-11-08T10:44:20.129" v="445"/>
        <pc:sldMkLst>
          <pc:docMk/>
          <pc:sldMk cId="3070605940" sldId="280"/>
        </pc:sldMkLst>
        <pc:graphicFrameChg chg="mod modGraphic">
          <ac:chgData name="Arthur Galet" userId="S::agalet@insa-lyon.fr::8628665f-7985-411d-b014-4c512cf632a1" providerId="AD" clId="Web-{3EB95A39-9BB3-28CE-9C12-94D6F95C3204}" dt="2023-11-08T10:44:20.129" v="445"/>
          <ac:graphicFrameMkLst>
            <pc:docMk/>
            <pc:sldMk cId="3070605940" sldId="280"/>
            <ac:graphicFrameMk id="3" creationId="{1CDAF2D9-5539-5310-BF36-6DEA44B57F09}"/>
          </ac:graphicFrameMkLst>
        </pc:graphicFrameChg>
      </pc:sldChg>
      <pc:sldChg chg="modSp add ord replId">
        <pc:chgData name="Arthur Galet" userId="S::agalet@insa-lyon.fr::8628665f-7985-411d-b014-4c512cf632a1" providerId="AD" clId="Web-{3EB95A39-9BB3-28CE-9C12-94D6F95C3204}" dt="2023-11-08T10:25:39.305" v="274"/>
        <pc:sldMkLst>
          <pc:docMk/>
          <pc:sldMk cId="2998336765" sldId="281"/>
        </pc:sldMkLst>
        <pc:graphicFrameChg chg="mod modGraphic">
          <ac:chgData name="Arthur Galet" userId="S::agalet@insa-lyon.fr::8628665f-7985-411d-b014-4c512cf632a1" providerId="AD" clId="Web-{3EB95A39-9BB3-28CE-9C12-94D6F95C3204}" dt="2023-11-08T10:25:39.305" v="274"/>
          <ac:graphicFrameMkLst>
            <pc:docMk/>
            <pc:sldMk cId="2998336765" sldId="281"/>
            <ac:graphicFrameMk id="3" creationId="{1CDAF2D9-5539-5310-BF36-6DEA44B57F09}"/>
          </ac:graphicFrameMkLst>
        </pc:graphicFrameChg>
      </pc:sldChg>
      <pc:sldChg chg="add replId">
        <pc:chgData name="Arthur Galet" userId="S::agalet@insa-lyon.fr::8628665f-7985-411d-b014-4c512cf632a1" providerId="AD" clId="Web-{3EB95A39-9BB3-28CE-9C12-94D6F95C3204}" dt="2023-11-08T10:24:45.552" v="262"/>
        <pc:sldMkLst>
          <pc:docMk/>
          <pc:sldMk cId="3910639865" sldId="282"/>
        </pc:sldMkLst>
      </pc:sldChg>
      <pc:sldChg chg="modSp add replId">
        <pc:chgData name="Arthur Galet" userId="S::agalet@insa-lyon.fr::8628665f-7985-411d-b014-4c512cf632a1" providerId="AD" clId="Web-{3EB95A39-9BB3-28CE-9C12-94D6F95C3204}" dt="2023-11-08T10:50:01.439" v="454"/>
        <pc:sldMkLst>
          <pc:docMk/>
          <pc:sldMk cId="3538452017" sldId="284"/>
        </pc:sldMkLst>
        <pc:graphicFrameChg chg="mod modGraphic">
          <ac:chgData name="Arthur Galet" userId="S::agalet@insa-lyon.fr::8628665f-7985-411d-b014-4c512cf632a1" providerId="AD" clId="Web-{3EB95A39-9BB3-28CE-9C12-94D6F95C3204}" dt="2023-11-08T10:50:01.439" v="454"/>
          <ac:graphicFrameMkLst>
            <pc:docMk/>
            <pc:sldMk cId="3538452017" sldId="284"/>
            <ac:graphicFrameMk id="3" creationId="{1CDAF2D9-5539-5310-BF36-6DEA44B57F09}"/>
          </ac:graphicFrameMkLst>
        </pc:graphicFrameChg>
      </pc:sldChg>
    </pc:docChg>
  </pc:docChgLst>
  <pc:docChgLst>
    <pc:chgData name="Elie Tarassov" userId="a270bdd1-f7af-4c93-9a5a-6854a1adfdc5" providerId="ADAL" clId="{E1541A6A-1EBB-42A1-B1B0-3E52FEB7A38D}"/>
    <pc:docChg chg="undo custSel addSld delSld modSld sldOrd">
      <pc:chgData name="Elie Tarassov" userId="a270bdd1-f7af-4c93-9a5a-6854a1adfdc5" providerId="ADAL" clId="{E1541A6A-1EBB-42A1-B1B0-3E52FEB7A38D}" dt="2023-11-08T10:14:03.524" v="1205" actId="14100"/>
      <pc:docMkLst>
        <pc:docMk/>
      </pc:docMkLst>
      <pc:sldChg chg="addSp delSp modSp mod">
        <pc:chgData name="Elie Tarassov" userId="a270bdd1-f7af-4c93-9a5a-6854a1adfdc5" providerId="ADAL" clId="{E1541A6A-1EBB-42A1-B1B0-3E52FEB7A38D}" dt="2023-11-08T09:17:03.462" v="861" actId="404"/>
        <pc:sldMkLst>
          <pc:docMk/>
          <pc:sldMk cId="3122973818" sldId="257"/>
        </pc:sldMkLst>
        <pc:spChg chg="mod">
          <ac:chgData name="Elie Tarassov" userId="a270bdd1-f7af-4c93-9a5a-6854a1adfdc5" providerId="ADAL" clId="{E1541A6A-1EBB-42A1-B1B0-3E52FEB7A38D}" dt="2023-11-06T10:32:33.192" v="651" actId="14100"/>
          <ac:spMkLst>
            <pc:docMk/>
            <pc:sldMk cId="3122973818" sldId="257"/>
            <ac:spMk id="2" creationId="{80FE2E19-3E24-7102-5BF1-C63758302B20}"/>
          </ac:spMkLst>
        </pc:spChg>
        <pc:spChg chg="add del mod">
          <ac:chgData name="Elie Tarassov" userId="a270bdd1-f7af-4c93-9a5a-6854a1adfdc5" providerId="ADAL" clId="{E1541A6A-1EBB-42A1-B1B0-3E52FEB7A38D}" dt="2023-11-08T09:13:12.115" v="749" actId="478"/>
          <ac:spMkLst>
            <pc:docMk/>
            <pc:sldMk cId="3122973818" sldId="257"/>
            <ac:spMk id="3" creationId="{D1F27524-DF5C-1B86-AA78-E6528CEB084A}"/>
          </ac:spMkLst>
        </pc:spChg>
        <pc:spChg chg="add mod">
          <ac:chgData name="Elie Tarassov" userId="a270bdd1-f7af-4c93-9a5a-6854a1adfdc5" providerId="ADAL" clId="{E1541A6A-1EBB-42A1-B1B0-3E52FEB7A38D}" dt="2023-11-08T09:17:03.462" v="861" actId="404"/>
          <ac:spMkLst>
            <pc:docMk/>
            <pc:sldMk cId="3122973818" sldId="257"/>
            <ac:spMk id="4" creationId="{A77BF913-4575-1F53-1CBB-ACBF92C81F62}"/>
          </ac:spMkLst>
        </pc:spChg>
        <pc:picChg chg="del mod">
          <ac:chgData name="Elie Tarassov" userId="a270bdd1-f7af-4c93-9a5a-6854a1adfdc5" providerId="ADAL" clId="{E1541A6A-1EBB-42A1-B1B0-3E52FEB7A38D}" dt="2023-11-06T10:32:08.554" v="649" actId="21"/>
          <ac:picMkLst>
            <pc:docMk/>
            <pc:sldMk cId="3122973818" sldId="257"/>
            <ac:picMk id="5" creationId="{C46F81BE-0072-CC00-010D-FC2154D72782}"/>
          </ac:picMkLst>
        </pc:picChg>
      </pc:sldChg>
      <pc:sldChg chg="addSp delSp modSp mod modAnim">
        <pc:chgData name="Elie Tarassov" userId="a270bdd1-f7af-4c93-9a5a-6854a1adfdc5" providerId="ADAL" clId="{E1541A6A-1EBB-42A1-B1B0-3E52FEB7A38D}" dt="2023-11-06T10:15:25.312" v="483" actId="20577"/>
        <pc:sldMkLst>
          <pc:docMk/>
          <pc:sldMk cId="1111423787" sldId="258"/>
        </pc:sldMkLst>
        <pc:spChg chg="add del mod">
          <ac:chgData name="Elie Tarassov" userId="a270bdd1-f7af-4c93-9a5a-6854a1adfdc5" providerId="ADAL" clId="{E1541A6A-1EBB-42A1-B1B0-3E52FEB7A38D}" dt="2023-11-06T09:36:09.858" v="43"/>
          <ac:spMkLst>
            <pc:docMk/>
            <pc:sldMk cId="1111423787" sldId="258"/>
            <ac:spMk id="3" creationId="{849252AD-0008-91F0-DD4D-6A09C2380480}"/>
          </ac:spMkLst>
        </pc:spChg>
        <pc:spChg chg="add mod">
          <ac:chgData name="Elie Tarassov" userId="a270bdd1-f7af-4c93-9a5a-6854a1adfdc5" providerId="ADAL" clId="{E1541A6A-1EBB-42A1-B1B0-3E52FEB7A38D}" dt="2023-11-06T09:43:14.418" v="412" actId="20577"/>
          <ac:spMkLst>
            <pc:docMk/>
            <pc:sldMk cId="1111423787" sldId="258"/>
            <ac:spMk id="4" creationId="{7BD2DD62-D988-F5D5-0086-8475873412B5}"/>
          </ac:spMkLst>
        </pc:spChg>
        <pc:spChg chg="add del mod">
          <ac:chgData name="Elie Tarassov" userId="a270bdd1-f7af-4c93-9a5a-6854a1adfdc5" providerId="ADAL" clId="{E1541A6A-1EBB-42A1-B1B0-3E52FEB7A38D}" dt="2023-11-06T10:07:53.535" v="447" actId="478"/>
          <ac:spMkLst>
            <pc:docMk/>
            <pc:sldMk cId="1111423787" sldId="258"/>
            <ac:spMk id="9" creationId="{FB627E60-603E-531B-FDDE-320738318B6D}"/>
          </ac:spMkLst>
        </pc:spChg>
        <pc:spChg chg="add del">
          <ac:chgData name="Elie Tarassov" userId="a270bdd1-f7af-4c93-9a5a-6854a1adfdc5" providerId="ADAL" clId="{E1541A6A-1EBB-42A1-B1B0-3E52FEB7A38D}" dt="2023-11-06T10:05:09.579" v="445" actId="478"/>
          <ac:spMkLst>
            <pc:docMk/>
            <pc:sldMk cId="1111423787" sldId="258"/>
            <ac:spMk id="10" creationId="{87370906-BF45-14C0-5431-4E99118DA0DF}"/>
          </ac:spMkLst>
        </pc:spChg>
        <pc:spChg chg="add mod">
          <ac:chgData name="Elie Tarassov" userId="a270bdd1-f7af-4c93-9a5a-6854a1adfdc5" providerId="ADAL" clId="{E1541A6A-1EBB-42A1-B1B0-3E52FEB7A38D}" dt="2023-11-06T10:15:25.312" v="483" actId="20577"/>
          <ac:spMkLst>
            <pc:docMk/>
            <pc:sldMk cId="1111423787" sldId="258"/>
            <ac:spMk id="11" creationId="{09737403-B95E-FF81-A8F5-DE7BD904D21E}"/>
          </ac:spMkLst>
        </pc:spChg>
        <pc:picChg chg="mod">
          <ac:chgData name="Elie Tarassov" userId="a270bdd1-f7af-4c93-9a5a-6854a1adfdc5" providerId="ADAL" clId="{E1541A6A-1EBB-42A1-B1B0-3E52FEB7A38D}" dt="2023-11-06T10:10:41.605" v="466" actId="1076"/>
          <ac:picMkLst>
            <pc:docMk/>
            <pc:sldMk cId="1111423787" sldId="258"/>
            <ac:picMk id="5" creationId="{004831B5-A114-3DD7-9CF4-D840517B35B4}"/>
          </ac:picMkLst>
        </pc:picChg>
        <pc:picChg chg="mod">
          <ac:chgData name="Elie Tarassov" userId="a270bdd1-f7af-4c93-9a5a-6854a1adfdc5" providerId="ADAL" clId="{E1541A6A-1EBB-42A1-B1B0-3E52FEB7A38D}" dt="2023-11-06T10:10:37.669" v="465" actId="1076"/>
          <ac:picMkLst>
            <pc:docMk/>
            <pc:sldMk cId="1111423787" sldId="258"/>
            <ac:picMk id="6" creationId="{648446E7-8D1B-9BB0-BB65-0C911E26E363}"/>
          </ac:picMkLst>
        </pc:picChg>
        <pc:picChg chg="add del mod">
          <ac:chgData name="Elie Tarassov" userId="a270bdd1-f7af-4c93-9a5a-6854a1adfdc5" providerId="ADAL" clId="{E1541A6A-1EBB-42A1-B1B0-3E52FEB7A38D}" dt="2023-11-06T10:04:40.244" v="442" actId="478"/>
          <ac:picMkLst>
            <pc:docMk/>
            <pc:sldMk cId="1111423787" sldId="258"/>
            <ac:picMk id="8" creationId="{AE7F0A71-BA96-B2ED-A7AA-92EF183D32ED}"/>
          </ac:picMkLst>
        </pc:picChg>
      </pc:sldChg>
      <pc:sldChg chg="addSp delSp modSp mod ord">
        <pc:chgData name="Elie Tarassov" userId="a270bdd1-f7af-4c93-9a5a-6854a1adfdc5" providerId="ADAL" clId="{E1541A6A-1EBB-42A1-B1B0-3E52FEB7A38D}" dt="2023-11-08T10:01:31.760" v="1153" actId="1037"/>
        <pc:sldMkLst>
          <pc:docMk/>
          <pc:sldMk cId="3212637132" sldId="259"/>
        </pc:sldMkLst>
        <pc:spChg chg="mod">
          <ac:chgData name="Elie Tarassov" userId="a270bdd1-f7af-4c93-9a5a-6854a1adfdc5" providerId="ADAL" clId="{E1541A6A-1EBB-42A1-B1B0-3E52FEB7A38D}" dt="2023-11-06T10:33:57.899" v="652" actId="20577"/>
          <ac:spMkLst>
            <pc:docMk/>
            <pc:sldMk cId="3212637132" sldId="259"/>
            <ac:spMk id="2" creationId="{A0AE1EA1-512A-CFD7-BD77-A9404709D551}"/>
          </ac:spMkLst>
        </pc:spChg>
        <pc:spChg chg="mod">
          <ac:chgData name="Elie Tarassov" userId="a270bdd1-f7af-4c93-9a5a-6854a1adfdc5" providerId="ADAL" clId="{E1541A6A-1EBB-42A1-B1B0-3E52FEB7A38D}" dt="2023-11-08T10:01:31.760" v="1153" actId="1037"/>
          <ac:spMkLst>
            <pc:docMk/>
            <pc:sldMk cId="3212637132" sldId="259"/>
            <ac:spMk id="3" creationId="{8CCFADE8-0DCE-1E94-4A24-CEC95A725E5E}"/>
          </ac:spMkLst>
        </pc:spChg>
        <pc:picChg chg="add del mod modCrop">
          <ac:chgData name="Elie Tarassov" userId="a270bdd1-f7af-4c93-9a5a-6854a1adfdc5" providerId="ADAL" clId="{E1541A6A-1EBB-42A1-B1B0-3E52FEB7A38D}" dt="2023-11-06T10:43:23.629" v="699" actId="478"/>
          <ac:picMkLst>
            <pc:docMk/>
            <pc:sldMk cId="3212637132" sldId="259"/>
            <ac:picMk id="5" creationId="{790C8707-D5F2-5BF9-3EF5-2A4A0543FEBE}"/>
          </ac:picMkLst>
        </pc:picChg>
        <pc:picChg chg="add del mod">
          <ac:chgData name="Elie Tarassov" userId="a270bdd1-f7af-4c93-9a5a-6854a1adfdc5" providerId="ADAL" clId="{E1541A6A-1EBB-42A1-B1B0-3E52FEB7A38D}" dt="2023-11-06T10:42:52.168" v="685"/>
          <ac:picMkLst>
            <pc:docMk/>
            <pc:sldMk cId="3212637132" sldId="259"/>
            <ac:picMk id="6" creationId="{03D53D9E-2D06-5130-7AF1-B32B4B8D3DC8}"/>
          </ac:picMkLst>
        </pc:picChg>
        <pc:picChg chg="add del mod modCrop">
          <ac:chgData name="Elie Tarassov" userId="a270bdd1-f7af-4c93-9a5a-6854a1adfdc5" providerId="ADAL" clId="{E1541A6A-1EBB-42A1-B1B0-3E52FEB7A38D}" dt="2023-11-06T10:42:51.060" v="681"/>
          <ac:picMkLst>
            <pc:docMk/>
            <pc:sldMk cId="3212637132" sldId="259"/>
            <ac:picMk id="7" creationId="{0ED7F287-C1ED-E59F-FD3F-A56D793B99FA}"/>
          </ac:picMkLst>
        </pc:picChg>
        <pc:picChg chg="add del mod">
          <ac:chgData name="Elie Tarassov" userId="a270bdd1-f7af-4c93-9a5a-6854a1adfdc5" providerId="ADAL" clId="{E1541A6A-1EBB-42A1-B1B0-3E52FEB7A38D}" dt="2023-11-06T10:43:25.504" v="700" actId="478"/>
          <ac:picMkLst>
            <pc:docMk/>
            <pc:sldMk cId="3212637132" sldId="259"/>
            <ac:picMk id="9" creationId="{B36720B8-0429-E058-A5D8-394E04BF94C9}"/>
          </ac:picMkLst>
        </pc:picChg>
      </pc:sldChg>
      <pc:sldChg chg="ord">
        <pc:chgData name="Elie Tarassov" userId="a270bdd1-f7af-4c93-9a5a-6854a1adfdc5" providerId="ADAL" clId="{E1541A6A-1EBB-42A1-B1B0-3E52FEB7A38D}" dt="2023-11-06T09:44:56.919" v="415"/>
        <pc:sldMkLst>
          <pc:docMk/>
          <pc:sldMk cId="3069491401" sldId="260"/>
        </pc:sldMkLst>
      </pc:sldChg>
      <pc:sldChg chg="addSp delSp modSp add mod delAnim modAnim">
        <pc:chgData name="Elie Tarassov" userId="a270bdd1-f7af-4c93-9a5a-6854a1adfdc5" providerId="ADAL" clId="{E1541A6A-1EBB-42A1-B1B0-3E52FEB7A38D}" dt="2023-11-08T10:07:12.468" v="1159" actId="14100"/>
        <pc:sldMkLst>
          <pc:docMk/>
          <pc:sldMk cId="2975291750" sldId="261"/>
        </pc:sldMkLst>
        <pc:spChg chg="mod">
          <ac:chgData name="Elie Tarassov" userId="a270bdd1-f7af-4c93-9a5a-6854a1adfdc5" providerId="ADAL" clId="{E1541A6A-1EBB-42A1-B1B0-3E52FEB7A38D}" dt="2023-11-06T09:28:59.025" v="14" actId="20577"/>
          <ac:spMkLst>
            <pc:docMk/>
            <pc:sldMk cId="2975291750" sldId="261"/>
            <ac:spMk id="2" creationId="{BAFA5DF3-1F24-2755-C5DB-84A5CD9E8E51}"/>
          </ac:spMkLst>
        </pc:spChg>
        <pc:spChg chg="add del mod">
          <ac:chgData name="Elie Tarassov" userId="a270bdd1-f7af-4c93-9a5a-6854a1adfdc5" providerId="ADAL" clId="{E1541A6A-1EBB-42A1-B1B0-3E52FEB7A38D}" dt="2023-11-06T09:31:15.060" v="25"/>
          <ac:spMkLst>
            <pc:docMk/>
            <pc:sldMk cId="2975291750" sldId="261"/>
            <ac:spMk id="4" creationId="{334CF4BE-F7CE-FE2E-8C05-B0D5491ECB5B}"/>
          </ac:spMkLst>
        </pc:spChg>
        <pc:spChg chg="add mod">
          <ac:chgData name="Elie Tarassov" userId="a270bdd1-f7af-4c93-9a5a-6854a1adfdc5" providerId="ADAL" clId="{E1541A6A-1EBB-42A1-B1B0-3E52FEB7A38D}" dt="2023-11-06T10:22:16.056" v="498" actId="20577"/>
          <ac:spMkLst>
            <pc:docMk/>
            <pc:sldMk cId="2975291750" sldId="261"/>
            <ac:spMk id="9" creationId="{347D45A2-DF1E-EDFE-5029-F59051127EFF}"/>
          </ac:spMkLst>
        </pc:spChg>
        <pc:spChg chg="add mod">
          <ac:chgData name="Elie Tarassov" userId="a270bdd1-f7af-4c93-9a5a-6854a1adfdc5" providerId="ADAL" clId="{E1541A6A-1EBB-42A1-B1B0-3E52FEB7A38D}" dt="2023-11-08T10:07:12.468" v="1159" actId="14100"/>
          <ac:spMkLst>
            <pc:docMk/>
            <pc:sldMk cId="2975291750" sldId="261"/>
            <ac:spMk id="10" creationId="{6DD1882F-CC28-4F07-9C25-750160EBEACB}"/>
          </ac:spMkLst>
        </pc:spChg>
        <pc:picChg chg="del">
          <ac:chgData name="Elie Tarassov" userId="a270bdd1-f7af-4c93-9a5a-6854a1adfdc5" providerId="ADAL" clId="{E1541A6A-1EBB-42A1-B1B0-3E52FEB7A38D}" dt="2023-11-06T09:29:07.812" v="16" actId="478"/>
          <ac:picMkLst>
            <pc:docMk/>
            <pc:sldMk cId="2975291750" sldId="261"/>
            <ac:picMk id="5" creationId="{004831B5-A114-3DD7-9CF4-D840517B35B4}"/>
          </ac:picMkLst>
        </pc:picChg>
        <pc:picChg chg="del">
          <ac:chgData name="Elie Tarassov" userId="a270bdd1-f7af-4c93-9a5a-6854a1adfdc5" providerId="ADAL" clId="{E1541A6A-1EBB-42A1-B1B0-3E52FEB7A38D}" dt="2023-11-06T09:29:05.935" v="15" actId="478"/>
          <ac:picMkLst>
            <pc:docMk/>
            <pc:sldMk cId="2975291750" sldId="261"/>
            <ac:picMk id="6" creationId="{648446E7-8D1B-9BB0-BB65-0C911E26E363}"/>
          </ac:picMkLst>
        </pc:picChg>
        <pc:picChg chg="add mod">
          <ac:chgData name="Elie Tarassov" userId="a270bdd1-f7af-4c93-9a5a-6854a1adfdc5" providerId="ADAL" clId="{E1541A6A-1EBB-42A1-B1B0-3E52FEB7A38D}" dt="2023-11-06T10:16:18.291" v="484" actId="1076"/>
          <ac:picMkLst>
            <pc:docMk/>
            <pc:sldMk cId="2975291750" sldId="261"/>
            <ac:picMk id="8" creationId="{3C015D4B-5E42-D995-27CC-7E04BA4116FA}"/>
          </ac:picMkLst>
        </pc:picChg>
      </pc:sldChg>
      <pc:sldChg chg="modSp add mod">
        <pc:chgData name="Elie Tarassov" userId="a270bdd1-f7af-4c93-9a5a-6854a1adfdc5" providerId="ADAL" clId="{E1541A6A-1EBB-42A1-B1B0-3E52FEB7A38D}" dt="2023-11-08T09:08:22.097" v="721" actId="20577"/>
        <pc:sldMkLst>
          <pc:docMk/>
          <pc:sldMk cId="872313294" sldId="262"/>
        </pc:sldMkLst>
        <pc:spChg chg="mod">
          <ac:chgData name="Elie Tarassov" userId="a270bdd1-f7af-4c93-9a5a-6854a1adfdc5" providerId="ADAL" clId="{E1541A6A-1EBB-42A1-B1B0-3E52FEB7A38D}" dt="2023-11-06T09:29:23.573" v="24" actId="20577"/>
          <ac:spMkLst>
            <pc:docMk/>
            <pc:sldMk cId="872313294" sldId="262"/>
            <ac:spMk id="2" creationId="{BAFA5DF3-1F24-2755-C5DB-84A5CD9E8E51}"/>
          </ac:spMkLst>
        </pc:spChg>
        <pc:spChg chg="mod">
          <ac:chgData name="Elie Tarassov" userId="a270bdd1-f7af-4c93-9a5a-6854a1adfdc5" providerId="ADAL" clId="{E1541A6A-1EBB-42A1-B1B0-3E52FEB7A38D}" dt="2023-11-08T09:08:22.097" v="721" actId="20577"/>
          <ac:spMkLst>
            <pc:docMk/>
            <pc:sldMk cId="872313294" sldId="262"/>
            <ac:spMk id="4" creationId="{334CF4BE-F7CE-FE2E-8C05-B0D5491ECB5B}"/>
          </ac:spMkLst>
        </pc:spChg>
      </pc:sldChg>
      <pc:sldChg chg="addSp modSp new mod">
        <pc:chgData name="Elie Tarassov" userId="a270bdd1-f7af-4c93-9a5a-6854a1adfdc5" providerId="ADAL" clId="{E1541A6A-1EBB-42A1-B1B0-3E52FEB7A38D}" dt="2023-11-08T10:10:47.703" v="1204" actId="122"/>
        <pc:sldMkLst>
          <pc:docMk/>
          <pc:sldMk cId="2707294967" sldId="263"/>
        </pc:sldMkLst>
        <pc:spChg chg="mod">
          <ac:chgData name="Elie Tarassov" userId="a270bdd1-f7af-4c93-9a5a-6854a1adfdc5" providerId="ADAL" clId="{E1541A6A-1EBB-42A1-B1B0-3E52FEB7A38D}" dt="2023-11-08T10:10:33.052" v="1199" actId="122"/>
          <ac:spMkLst>
            <pc:docMk/>
            <pc:sldMk cId="2707294967" sldId="263"/>
            <ac:spMk id="2" creationId="{914C890B-2758-7BD8-406F-06775FAF9115}"/>
          </ac:spMkLst>
        </pc:spChg>
        <pc:spChg chg="mod">
          <ac:chgData name="Elie Tarassov" userId="a270bdd1-f7af-4c93-9a5a-6854a1adfdc5" providerId="ADAL" clId="{E1541A6A-1EBB-42A1-B1B0-3E52FEB7A38D}" dt="2023-11-08T10:10:47.703" v="1204" actId="122"/>
          <ac:spMkLst>
            <pc:docMk/>
            <pc:sldMk cId="2707294967" sldId="263"/>
            <ac:spMk id="3" creationId="{95C3A496-6D32-E1CB-1155-62C28BDD2934}"/>
          </ac:spMkLst>
        </pc:spChg>
        <pc:picChg chg="add mod">
          <ac:chgData name="Elie Tarassov" userId="a270bdd1-f7af-4c93-9a5a-6854a1adfdc5" providerId="ADAL" clId="{E1541A6A-1EBB-42A1-B1B0-3E52FEB7A38D}" dt="2023-11-08T09:20:29.874" v="977" actId="1076"/>
          <ac:picMkLst>
            <pc:docMk/>
            <pc:sldMk cId="2707294967" sldId="263"/>
            <ac:picMk id="4" creationId="{B8647D19-26C8-4481-AC7A-E1545D3772CC}"/>
          </ac:picMkLst>
        </pc:picChg>
      </pc:sldChg>
      <pc:sldChg chg="ord">
        <pc:chgData name="Elie Tarassov" userId="a270bdd1-f7af-4c93-9a5a-6854a1adfdc5" providerId="ADAL" clId="{E1541A6A-1EBB-42A1-B1B0-3E52FEB7A38D}" dt="2023-11-08T09:12:21.489" v="725"/>
        <pc:sldMkLst>
          <pc:docMk/>
          <pc:sldMk cId="3205051732" sldId="266"/>
        </pc:sldMkLst>
      </pc:sldChg>
      <pc:sldChg chg="modSp mod">
        <pc:chgData name="Elie Tarassov" userId="a270bdd1-f7af-4c93-9a5a-6854a1adfdc5" providerId="ADAL" clId="{E1541A6A-1EBB-42A1-B1B0-3E52FEB7A38D}" dt="2023-11-08T10:14:03.524" v="1205" actId="14100"/>
        <pc:sldMkLst>
          <pc:docMk/>
          <pc:sldMk cId="2098045245" sldId="267"/>
        </pc:sldMkLst>
        <pc:spChg chg="mod">
          <ac:chgData name="Elie Tarassov" userId="a270bdd1-f7af-4c93-9a5a-6854a1adfdc5" providerId="ADAL" clId="{E1541A6A-1EBB-42A1-B1B0-3E52FEB7A38D}" dt="2023-11-08T10:14:03.524" v="1205" actId="14100"/>
          <ac:spMkLst>
            <pc:docMk/>
            <pc:sldMk cId="2098045245" sldId="267"/>
            <ac:spMk id="10" creationId="{6DD1882F-CC28-4F07-9C25-750160EBEACB}"/>
          </ac:spMkLst>
        </pc:spChg>
      </pc:sldChg>
      <pc:sldChg chg="modSp mod">
        <pc:chgData name="Elie Tarassov" userId="a270bdd1-f7af-4c93-9a5a-6854a1adfdc5" providerId="ADAL" clId="{E1541A6A-1EBB-42A1-B1B0-3E52FEB7A38D}" dt="2023-11-08T09:17:55.255" v="862" actId="14100"/>
        <pc:sldMkLst>
          <pc:docMk/>
          <pc:sldMk cId="587082963" sldId="268"/>
        </pc:sldMkLst>
        <pc:spChg chg="mod">
          <ac:chgData name="Elie Tarassov" userId="a270bdd1-f7af-4c93-9a5a-6854a1adfdc5" providerId="ADAL" clId="{E1541A6A-1EBB-42A1-B1B0-3E52FEB7A38D}" dt="2023-11-08T09:17:55.255" v="862" actId="14100"/>
          <ac:spMkLst>
            <pc:docMk/>
            <pc:sldMk cId="587082963" sldId="268"/>
            <ac:spMk id="2" creationId="{AE1AA5F2-C14C-3DD8-913E-A7766C839FE2}"/>
          </ac:spMkLst>
        </pc:spChg>
      </pc:sldChg>
      <pc:sldChg chg="addSp delSp modSp mod setBg">
        <pc:chgData name="Elie Tarassov" userId="a270bdd1-f7af-4c93-9a5a-6854a1adfdc5" providerId="ADAL" clId="{E1541A6A-1EBB-42A1-B1B0-3E52FEB7A38D}" dt="2023-11-08T10:08:47.548" v="1170" actId="26606"/>
        <pc:sldMkLst>
          <pc:docMk/>
          <pc:sldMk cId="3133330233" sldId="269"/>
        </pc:sldMkLst>
        <pc:spChg chg="mod">
          <ac:chgData name="Elie Tarassov" userId="a270bdd1-f7af-4c93-9a5a-6854a1adfdc5" providerId="ADAL" clId="{E1541A6A-1EBB-42A1-B1B0-3E52FEB7A38D}" dt="2023-11-08T09:50:31.019" v="1110" actId="26606"/>
          <ac:spMkLst>
            <pc:docMk/>
            <pc:sldMk cId="3133330233" sldId="269"/>
            <ac:spMk id="2" creationId="{BAFA5DF3-1F24-2755-C5DB-84A5CD9E8E51}"/>
          </ac:spMkLst>
        </pc:spChg>
        <pc:spChg chg="mod">
          <ac:chgData name="Elie Tarassov" userId="a270bdd1-f7af-4c93-9a5a-6854a1adfdc5" providerId="ADAL" clId="{E1541A6A-1EBB-42A1-B1B0-3E52FEB7A38D}" dt="2023-11-08T09:50:31.019" v="1110" actId="26606"/>
          <ac:spMkLst>
            <pc:docMk/>
            <pc:sldMk cId="3133330233" sldId="269"/>
            <ac:spMk id="4" creationId="{334CF4BE-F7CE-FE2E-8C05-B0D5491ECB5B}"/>
          </ac:spMkLst>
        </pc:spChg>
        <pc:spChg chg="add del">
          <ac:chgData name="Elie Tarassov" userId="a270bdd1-f7af-4c93-9a5a-6854a1adfdc5" providerId="ADAL" clId="{E1541A6A-1EBB-42A1-B1B0-3E52FEB7A38D}" dt="2023-11-08T09:47:26.354" v="1085" actId="26606"/>
          <ac:spMkLst>
            <pc:docMk/>
            <pc:sldMk cId="3133330233" sldId="269"/>
            <ac:spMk id="1031" creationId="{1C582B07-D0F0-4B6B-A5D9-D2F192CB3A4E}"/>
          </ac:spMkLst>
        </pc:spChg>
        <pc:spChg chg="add del">
          <ac:chgData name="Elie Tarassov" userId="a270bdd1-f7af-4c93-9a5a-6854a1adfdc5" providerId="ADAL" clId="{E1541A6A-1EBB-42A1-B1B0-3E52FEB7A38D}" dt="2023-11-08T09:47:26.354" v="1085" actId="26606"/>
          <ac:spMkLst>
            <pc:docMk/>
            <pc:sldMk cId="3133330233" sldId="269"/>
            <ac:spMk id="1033" creationId="{A08F75C9-6503-4894-B4F5-0E181C9F4775}"/>
          </ac:spMkLst>
        </pc:spChg>
        <pc:spChg chg="add del">
          <ac:chgData name="Elie Tarassov" userId="a270bdd1-f7af-4c93-9a5a-6854a1adfdc5" providerId="ADAL" clId="{E1541A6A-1EBB-42A1-B1B0-3E52FEB7A38D}" dt="2023-11-08T09:47:26.354" v="1085" actId="26606"/>
          <ac:spMkLst>
            <pc:docMk/>
            <pc:sldMk cId="3133330233" sldId="269"/>
            <ac:spMk id="1035" creationId="{69CC4D24-95F1-4CC0-B8CE-9C6E748DADD5}"/>
          </ac:spMkLst>
        </pc:spChg>
        <pc:spChg chg="add del">
          <ac:chgData name="Elie Tarassov" userId="a270bdd1-f7af-4c93-9a5a-6854a1adfdc5" providerId="ADAL" clId="{E1541A6A-1EBB-42A1-B1B0-3E52FEB7A38D}" dt="2023-11-08T09:48:36.714" v="1100" actId="26606"/>
          <ac:spMkLst>
            <pc:docMk/>
            <pc:sldMk cId="3133330233" sldId="269"/>
            <ac:spMk id="1071" creationId="{1C582B07-D0F0-4B6B-A5D9-D2F192CB3A4E}"/>
          </ac:spMkLst>
        </pc:spChg>
        <pc:spChg chg="add del">
          <ac:chgData name="Elie Tarassov" userId="a270bdd1-f7af-4c93-9a5a-6854a1adfdc5" providerId="ADAL" clId="{E1541A6A-1EBB-42A1-B1B0-3E52FEB7A38D}" dt="2023-11-08T09:48:36.714" v="1100" actId="26606"/>
          <ac:spMkLst>
            <pc:docMk/>
            <pc:sldMk cId="3133330233" sldId="269"/>
            <ac:spMk id="1073" creationId="{A08F75C9-6503-4894-B4F5-0E181C9F4775}"/>
          </ac:spMkLst>
        </pc:spChg>
        <pc:spChg chg="add del">
          <ac:chgData name="Elie Tarassov" userId="a270bdd1-f7af-4c93-9a5a-6854a1adfdc5" providerId="ADAL" clId="{E1541A6A-1EBB-42A1-B1B0-3E52FEB7A38D}" dt="2023-11-08T09:48:36.714" v="1100" actId="26606"/>
          <ac:spMkLst>
            <pc:docMk/>
            <pc:sldMk cId="3133330233" sldId="269"/>
            <ac:spMk id="1075" creationId="{69CC4D24-95F1-4CC0-B8CE-9C6E748DADD5}"/>
          </ac:spMkLst>
        </pc:spChg>
        <pc:spChg chg="add del">
          <ac:chgData name="Elie Tarassov" userId="a270bdd1-f7af-4c93-9a5a-6854a1adfdc5" providerId="ADAL" clId="{E1541A6A-1EBB-42A1-B1B0-3E52FEB7A38D}" dt="2023-11-08T09:50:10.987" v="1107" actId="26606"/>
          <ac:spMkLst>
            <pc:docMk/>
            <pc:sldMk cId="3133330233" sldId="269"/>
            <ac:spMk id="1111" creationId="{1C582B07-D0F0-4B6B-A5D9-D2F192CB3A4E}"/>
          </ac:spMkLst>
        </pc:spChg>
        <pc:spChg chg="add del">
          <ac:chgData name="Elie Tarassov" userId="a270bdd1-f7af-4c93-9a5a-6854a1adfdc5" providerId="ADAL" clId="{E1541A6A-1EBB-42A1-B1B0-3E52FEB7A38D}" dt="2023-11-08T09:50:10.987" v="1107" actId="26606"/>
          <ac:spMkLst>
            <pc:docMk/>
            <pc:sldMk cId="3133330233" sldId="269"/>
            <ac:spMk id="1113" creationId="{24701308-26EE-4CF5-A419-22F00F0CF0FF}"/>
          </ac:spMkLst>
        </pc:spChg>
        <pc:spChg chg="add del">
          <ac:chgData name="Elie Tarassov" userId="a270bdd1-f7af-4c93-9a5a-6854a1adfdc5" providerId="ADAL" clId="{E1541A6A-1EBB-42A1-B1B0-3E52FEB7A38D}" dt="2023-11-08T09:50:10.987" v="1107" actId="26606"/>
          <ac:spMkLst>
            <pc:docMk/>
            <pc:sldMk cId="3133330233" sldId="269"/>
            <ac:spMk id="1115" creationId="{DA1A4301-6FFC-4C82-A1FA-7634D8CAA8F5}"/>
          </ac:spMkLst>
        </pc:spChg>
        <pc:spChg chg="add del">
          <ac:chgData name="Elie Tarassov" userId="a270bdd1-f7af-4c93-9a5a-6854a1adfdc5" providerId="ADAL" clId="{E1541A6A-1EBB-42A1-B1B0-3E52FEB7A38D}" dt="2023-11-08T09:53:32.194" v="1121" actId="26606"/>
          <ac:spMkLst>
            <pc:docMk/>
            <pc:sldMk cId="3133330233" sldId="269"/>
            <ac:spMk id="1151" creationId="{1C582B07-D0F0-4B6B-A5D9-D2F192CB3A4E}"/>
          </ac:spMkLst>
        </pc:spChg>
        <pc:spChg chg="add del">
          <ac:chgData name="Elie Tarassov" userId="a270bdd1-f7af-4c93-9a5a-6854a1adfdc5" providerId="ADAL" clId="{E1541A6A-1EBB-42A1-B1B0-3E52FEB7A38D}" dt="2023-11-08T09:53:32.194" v="1121" actId="26606"/>
          <ac:spMkLst>
            <pc:docMk/>
            <pc:sldMk cId="3133330233" sldId="269"/>
            <ac:spMk id="1153" creationId="{24701308-26EE-4CF5-A419-22F00F0CF0FF}"/>
          </ac:spMkLst>
        </pc:spChg>
        <pc:spChg chg="add del">
          <ac:chgData name="Elie Tarassov" userId="a270bdd1-f7af-4c93-9a5a-6854a1adfdc5" providerId="ADAL" clId="{E1541A6A-1EBB-42A1-B1B0-3E52FEB7A38D}" dt="2023-11-08T09:53:32.194" v="1121" actId="26606"/>
          <ac:spMkLst>
            <pc:docMk/>
            <pc:sldMk cId="3133330233" sldId="269"/>
            <ac:spMk id="1155" creationId="{DA1A4301-6FFC-4C82-A1FA-7634D8CAA8F5}"/>
          </ac:spMkLst>
        </pc:spChg>
        <pc:spChg chg="add del">
          <ac:chgData name="Elie Tarassov" userId="a270bdd1-f7af-4c93-9a5a-6854a1adfdc5" providerId="ADAL" clId="{E1541A6A-1EBB-42A1-B1B0-3E52FEB7A38D}" dt="2023-11-08T10:08:47.548" v="1170" actId="26606"/>
          <ac:spMkLst>
            <pc:docMk/>
            <pc:sldMk cId="3133330233" sldId="269"/>
            <ac:spMk id="1188" creationId="{1C582B07-D0F0-4B6B-A5D9-D2F192CB3A4E}"/>
          </ac:spMkLst>
        </pc:spChg>
        <pc:spChg chg="add del">
          <ac:chgData name="Elie Tarassov" userId="a270bdd1-f7af-4c93-9a5a-6854a1adfdc5" providerId="ADAL" clId="{E1541A6A-1EBB-42A1-B1B0-3E52FEB7A38D}" dt="2023-11-08T10:08:47.548" v="1170" actId="26606"/>
          <ac:spMkLst>
            <pc:docMk/>
            <pc:sldMk cId="3133330233" sldId="269"/>
            <ac:spMk id="1189" creationId="{24701308-26EE-4CF5-A419-22F00F0CF0FF}"/>
          </ac:spMkLst>
        </pc:spChg>
        <pc:spChg chg="add del">
          <ac:chgData name="Elie Tarassov" userId="a270bdd1-f7af-4c93-9a5a-6854a1adfdc5" providerId="ADAL" clId="{E1541A6A-1EBB-42A1-B1B0-3E52FEB7A38D}" dt="2023-11-08T10:08:47.548" v="1170" actId="26606"/>
          <ac:spMkLst>
            <pc:docMk/>
            <pc:sldMk cId="3133330233" sldId="269"/>
            <ac:spMk id="1190" creationId="{DA1A4301-6FFC-4C82-A1FA-7634D8CAA8F5}"/>
          </ac:spMkLst>
        </pc:spChg>
        <pc:spChg chg="add del">
          <ac:chgData name="Elie Tarassov" userId="a270bdd1-f7af-4c93-9a5a-6854a1adfdc5" providerId="ADAL" clId="{E1541A6A-1EBB-42A1-B1B0-3E52FEB7A38D}" dt="2023-11-08T09:50:31.019" v="1110" actId="26606"/>
          <ac:spMkLst>
            <pc:docMk/>
            <pc:sldMk cId="3133330233" sldId="269"/>
            <ac:spMk id="1191" creationId="{1C582B07-D0F0-4B6B-A5D9-D2F192CB3A4E}"/>
          </ac:spMkLst>
        </pc:spChg>
        <pc:spChg chg="add del">
          <ac:chgData name="Elie Tarassov" userId="a270bdd1-f7af-4c93-9a5a-6854a1adfdc5" providerId="ADAL" clId="{E1541A6A-1EBB-42A1-B1B0-3E52FEB7A38D}" dt="2023-11-08T09:50:31.019" v="1110" actId="26606"/>
          <ac:spMkLst>
            <pc:docMk/>
            <pc:sldMk cId="3133330233" sldId="269"/>
            <ac:spMk id="1193" creationId="{A08F75C9-6503-4894-B4F5-0E181C9F4775}"/>
          </ac:spMkLst>
        </pc:spChg>
        <pc:spChg chg="add del">
          <ac:chgData name="Elie Tarassov" userId="a270bdd1-f7af-4c93-9a5a-6854a1adfdc5" providerId="ADAL" clId="{E1541A6A-1EBB-42A1-B1B0-3E52FEB7A38D}" dt="2023-11-08T09:50:31.019" v="1110" actId="26606"/>
          <ac:spMkLst>
            <pc:docMk/>
            <pc:sldMk cId="3133330233" sldId="269"/>
            <ac:spMk id="1195" creationId="{69CC4D24-95F1-4CC0-B8CE-9C6E748DADD5}"/>
          </ac:spMkLst>
        </pc:spChg>
        <pc:spChg chg="add">
          <ac:chgData name="Elie Tarassov" userId="a270bdd1-f7af-4c93-9a5a-6854a1adfdc5" providerId="ADAL" clId="{E1541A6A-1EBB-42A1-B1B0-3E52FEB7A38D}" dt="2023-11-08T10:08:47.548" v="1170" actId="26606"/>
          <ac:spMkLst>
            <pc:docMk/>
            <pc:sldMk cId="3133330233" sldId="269"/>
            <ac:spMk id="1231" creationId="{1C582B07-D0F0-4B6B-A5D9-D2F192CB3A4E}"/>
          </ac:spMkLst>
        </pc:spChg>
        <pc:spChg chg="add">
          <ac:chgData name="Elie Tarassov" userId="a270bdd1-f7af-4c93-9a5a-6854a1adfdc5" providerId="ADAL" clId="{E1541A6A-1EBB-42A1-B1B0-3E52FEB7A38D}" dt="2023-11-08T10:08:47.548" v="1170" actId="26606"/>
          <ac:spMkLst>
            <pc:docMk/>
            <pc:sldMk cId="3133330233" sldId="269"/>
            <ac:spMk id="1233" creationId="{24701308-26EE-4CF5-A419-22F00F0CF0FF}"/>
          </ac:spMkLst>
        </pc:spChg>
        <pc:spChg chg="add">
          <ac:chgData name="Elie Tarassov" userId="a270bdd1-f7af-4c93-9a5a-6854a1adfdc5" providerId="ADAL" clId="{E1541A6A-1EBB-42A1-B1B0-3E52FEB7A38D}" dt="2023-11-08T10:08:47.548" v="1170" actId="26606"/>
          <ac:spMkLst>
            <pc:docMk/>
            <pc:sldMk cId="3133330233" sldId="269"/>
            <ac:spMk id="1235" creationId="{DA1A4301-6FFC-4C82-A1FA-7634D8CAA8F5}"/>
          </ac:spMkLst>
        </pc:spChg>
        <pc:grpChg chg="add del">
          <ac:chgData name="Elie Tarassov" userId="a270bdd1-f7af-4c93-9a5a-6854a1adfdc5" providerId="ADAL" clId="{E1541A6A-1EBB-42A1-B1B0-3E52FEB7A38D}" dt="2023-11-08T09:47:26.354" v="1085" actId="26606"/>
          <ac:grpSpMkLst>
            <pc:docMk/>
            <pc:sldMk cId="3133330233" sldId="269"/>
            <ac:grpSpMk id="1037" creationId="{A9702B8E-3529-45A9-9AA5-FD0A05C6C57F}"/>
          </ac:grpSpMkLst>
        </pc:grpChg>
        <pc:grpChg chg="add del">
          <ac:chgData name="Elie Tarassov" userId="a270bdd1-f7af-4c93-9a5a-6854a1adfdc5" providerId="ADAL" clId="{E1541A6A-1EBB-42A1-B1B0-3E52FEB7A38D}" dt="2023-11-08T09:48:36.714" v="1100" actId="26606"/>
          <ac:grpSpMkLst>
            <pc:docMk/>
            <pc:sldMk cId="3133330233" sldId="269"/>
            <ac:grpSpMk id="1077" creationId="{A9702B8E-3529-45A9-9AA5-FD0A05C6C57F}"/>
          </ac:grpSpMkLst>
        </pc:grpChg>
        <pc:grpChg chg="add del">
          <ac:chgData name="Elie Tarassov" userId="a270bdd1-f7af-4c93-9a5a-6854a1adfdc5" providerId="ADAL" clId="{E1541A6A-1EBB-42A1-B1B0-3E52FEB7A38D}" dt="2023-11-08T09:50:10.987" v="1107" actId="26606"/>
          <ac:grpSpMkLst>
            <pc:docMk/>
            <pc:sldMk cId="3133330233" sldId="269"/>
            <ac:grpSpMk id="1117" creationId="{8323DD1D-77DE-48B2-A0A0-6265801531E5}"/>
          </ac:grpSpMkLst>
        </pc:grpChg>
        <pc:grpChg chg="add del">
          <ac:chgData name="Elie Tarassov" userId="a270bdd1-f7af-4c93-9a5a-6854a1adfdc5" providerId="ADAL" clId="{E1541A6A-1EBB-42A1-B1B0-3E52FEB7A38D}" dt="2023-11-08T09:53:32.194" v="1121" actId="26606"/>
          <ac:grpSpMkLst>
            <pc:docMk/>
            <pc:sldMk cId="3133330233" sldId="269"/>
            <ac:grpSpMk id="1157" creationId="{8323DD1D-77DE-48B2-A0A0-6265801531E5}"/>
          </ac:grpSpMkLst>
        </pc:grpChg>
        <pc:grpChg chg="add del">
          <ac:chgData name="Elie Tarassov" userId="a270bdd1-f7af-4c93-9a5a-6854a1adfdc5" providerId="ADAL" clId="{E1541A6A-1EBB-42A1-B1B0-3E52FEB7A38D}" dt="2023-11-08T10:08:47.548" v="1170" actId="26606"/>
          <ac:grpSpMkLst>
            <pc:docMk/>
            <pc:sldMk cId="3133330233" sldId="269"/>
            <ac:grpSpMk id="1192" creationId="{8323DD1D-77DE-48B2-A0A0-6265801531E5}"/>
          </ac:grpSpMkLst>
        </pc:grpChg>
        <pc:grpChg chg="add del">
          <ac:chgData name="Elie Tarassov" userId="a270bdd1-f7af-4c93-9a5a-6854a1adfdc5" providerId="ADAL" clId="{E1541A6A-1EBB-42A1-B1B0-3E52FEB7A38D}" dt="2023-11-08T09:50:31.019" v="1110" actId="26606"/>
          <ac:grpSpMkLst>
            <pc:docMk/>
            <pc:sldMk cId="3133330233" sldId="269"/>
            <ac:grpSpMk id="1197" creationId="{A9702B8E-3529-45A9-9AA5-FD0A05C6C57F}"/>
          </ac:grpSpMkLst>
        </pc:grpChg>
        <pc:grpChg chg="add">
          <ac:chgData name="Elie Tarassov" userId="a270bdd1-f7af-4c93-9a5a-6854a1adfdc5" providerId="ADAL" clId="{E1541A6A-1EBB-42A1-B1B0-3E52FEB7A38D}" dt="2023-11-08T10:08:47.548" v="1170" actId="26606"/>
          <ac:grpSpMkLst>
            <pc:docMk/>
            <pc:sldMk cId="3133330233" sldId="269"/>
            <ac:grpSpMk id="1237" creationId="{8323DD1D-77DE-48B2-A0A0-6265801531E5}"/>
          </ac:grpSpMkLst>
        </pc:grpChg>
        <pc:picChg chg="add del mod modCrop">
          <ac:chgData name="Elie Tarassov" userId="a270bdd1-f7af-4c93-9a5a-6854a1adfdc5" providerId="ADAL" clId="{E1541A6A-1EBB-42A1-B1B0-3E52FEB7A38D}" dt="2023-11-08T09:28:43.821" v="994" actId="21"/>
          <ac:picMkLst>
            <pc:docMk/>
            <pc:sldMk cId="3133330233" sldId="269"/>
            <ac:picMk id="5" creationId="{BC7AA198-145E-A197-0A76-92AF62644C38}"/>
          </ac:picMkLst>
        </pc:picChg>
        <pc:picChg chg="add del mod">
          <ac:chgData name="Elie Tarassov" userId="a270bdd1-f7af-4c93-9a5a-6854a1adfdc5" providerId="ADAL" clId="{E1541A6A-1EBB-42A1-B1B0-3E52FEB7A38D}" dt="2023-11-08T09:50:31.367" v="1111" actId="478"/>
          <ac:picMkLst>
            <pc:docMk/>
            <pc:sldMk cId="3133330233" sldId="269"/>
            <ac:picMk id="7" creationId="{F00F7C37-1154-EA4E-DA50-EB7FA42901C2}"/>
          </ac:picMkLst>
        </pc:picChg>
        <pc:picChg chg="mod">
          <ac:chgData name="Elie Tarassov" userId="a270bdd1-f7af-4c93-9a5a-6854a1adfdc5" providerId="ADAL" clId="{E1541A6A-1EBB-42A1-B1B0-3E52FEB7A38D}" dt="2023-11-08T10:08:47.548" v="1170" actId="26606"/>
          <ac:picMkLst>
            <pc:docMk/>
            <pc:sldMk cId="3133330233" sldId="269"/>
            <ac:picMk id="8" creationId="{797D2A45-84A2-C0B5-D1FA-E51ECC5D707B}"/>
          </ac:picMkLst>
        </pc:picChg>
        <pc:picChg chg="add del mod">
          <ac:chgData name="Elie Tarassov" userId="a270bdd1-f7af-4c93-9a5a-6854a1adfdc5" providerId="ADAL" clId="{E1541A6A-1EBB-42A1-B1B0-3E52FEB7A38D}" dt="2023-11-08T09:48:07.513" v="1088" actId="21"/>
          <ac:picMkLst>
            <pc:docMk/>
            <pc:sldMk cId="3133330233" sldId="269"/>
            <ac:picMk id="9" creationId="{08E2A5BC-36C9-2084-2A82-4D24BE0EFD6A}"/>
          </ac:picMkLst>
        </pc:picChg>
        <pc:picChg chg="add del mod ord">
          <ac:chgData name="Elie Tarassov" userId="a270bdd1-f7af-4c93-9a5a-6854a1adfdc5" providerId="ADAL" clId="{E1541A6A-1EBB-42A1-B1B0-3E52FEB7A38D}" dt="2023-11-08T10:08:27.818" v="1166" actId="21"/>
          <ac:picMkLst>
            <pc:docMk/>
            <pc:sldMk cId="3133330233" sldId="269"/>
            <ac:picMk id="10" creationId="{2CFD9F39-207F-F0B7-F9BD-E1246C4712D2}"/>
          </ac:picMkLst>
        </pc:picChg>
        <pc:picChg chg="add del mod">
          <ac:chgData name="Elie Tarassov" userId="a270bdd1-f7af-4c93-9a5a-6854a1adfdc5" providerId="ADAL" clId="{E1541A6A-1EBB-42A1-B1B0-3E52FEB7A38D}" dt="2023-11-08T09:50:08.742" v="1106" actId="478"/>
          <ac:picMkLst>
            <pc:docMk/>
            <pc:sldMk cId="3133330233" sldId="269"/>
            <ac:picMk id="11" creationId="{9E85DF5F-C04A-D055-EEDF-ADB8C0CE1A7F}"/>
          </ac:picMkLst>
        </pc:picChg>
        <pc:picChg chg="add del mod">
          <ac:chgData name="Elie Tarassov" userId="a270bdd1-f7af-4c93-9a5a-6854a1adfdc5" providerId="ADAL" clId="{E1541A6A-1EBB-42A1-B1B0-3E52FEB7A38D}" dt="2023-11-08T09:53:24.333" v="1120" actId="478"/>
          <ac:picMkLst>
            <pc:docMk/>
            <pc:sldMk cId="3133330233" sldId="269"/>
            <ac:picMk id="13" creationId="{5948BFD4-70E0-CBE0-7CF0-C3E34FEFEEB0}"/>
          </ac:picMkLst>
        </pc:picChg>
        <pc:picChg chg="add del mod modCrop">
          <ac:chgData name="Elie Tarassov" userId="a270bdd1-f7af-4c93-9a5a-6854a1adfdc5" providerId="ADAL" clId="{E1541A6A-1EBB-42A1-B1B0-3E52FEB7A38D}" dt="2023-11-08T10:08:01.120" v="1161" actId="478"/>
          <ac:picMkLst>
            <pc:docMk/>
            <pc:sldMk cId="3133330233" sldId="269"/>
            <ac:picMk id="15" creationId="{D91837C4-2D65-618A-010D-68F95FD27349}"/>
          </ac:picMkLst>
        </pc:picChg>
        <pc:picChg chg="add mod ord">
          <ac:chgData name="Elie Tarassov" userId="a270bdd1-f7af-4c93-9a5a-6854a1adfdc5" providerId="ADAL" clId="{E1541A6A-1EBB-42A1-B1B0-3E52FEB7A38D}" dt="2023-11-08T10:08:47.548" v="1170" actId="26606"/>
          <ac:picMkLst>
            <pc:docMk/>
            <pc:sldMk cId="3133330233" sldId="269"/>
            <ac:picMk id="16" creationId="{2FBEBF6C-6EF0-22DB-E0C1-98592BAC8E4F}"/>
          </ac:picMkLst>
        </pc:picChg>
        <pc:picChg chg="del mod">
          <ac:chgData name="Elie Tarassov" userId="a270bdd1-f7af-4c93-9a5a-6854a1adfdc5" providerId="ADAL" clId="{E1541A6A-1EBB-42A1-B1B0-3E52FEB7A38D}" dt="2023-11-08T09:47:18.820" v="1083" actId="21"/>
          <ac:picMkLst>
            <pc:docMk/>
            <pc:sldMk cId="3133330233" sldId="269"/>
            <ac:picMk id="1026" creationId="{A8AEB0B9-C236-4CCF-BE28-3B2EC8567D55}"/>
          </ac:picMkLst>
        </pc:picChg>
      </pc:sldChg>
      <pc:sldChg chg="addSp delSp modSp del mod ord">
        <pc:chgData name="Elie Tarassov" userId="a270bdd1-f7af-4c93-9a5a-6854a1adfdc5" providerId="ADAL" clId="{E1541A6A-1EBB-42A1-B1B0-3E52FEB7A38D}" dt="2023-11-08T09:21:16.352" v="981" actId="2696"/>
        <pc:sldMkLst>
          <pc:docMk/>
          <pc:sldMk cId="3472026629" sldId="270"/>
        </pc:sldMkLst>
        <pc:spChg chg="mod">
          <ac:chgData name="Elie Tarassov" userId="a270bdd1-f7af-4c93-9a5a-6854a1adfdc5" providerId="ADAL" clId="{E1541A6A-1EBB-42A1-B1B0-3E52FEB7A38D}" dt="2023-11-08T09:19:32.331" v="938"/>
          <ac:spMkLst>
            <pc:docMk/>
            <pc:sldMk cId="3472026629" sldId="270"/>
            <ac:spMk id="2" creationId="{BAFA5DF3-1F24-2755-C5DB-84A5CD9E8E51}"/>
          </ac:spMkLst>
        </pc:spChg>
        <pc:spChg chg="del">
          <ac:chgData name="Elie Tarassov" userId="a270bdd1-f7af-4c93-9a5a-6854a1adfdc5" providerId="ADAL" clId="{E1541A6A-1EBB-42A1-B1B0-3E52FEB7A38D}" dt="2023-11-08T09:21:04.792" v="978" actId="21"/>
          <ac:spMkLst>
            <pc:docMk/>
            <pc:sldMk cId="3472026629" sldId="270"/>
            <ac:spMk id="4" creationId="{334CF4BE-F7CE-FE2E-8C05-B0D5491ECB5B}"/>
          </ac:spMkLst>
        </pc:spChg>
        <pc:spChg chg="add mod">
          <ac:chgData name="Elie Tarassov" userId="a270bdd1-f7af-4c93-9a5a-6854a1adfdc5" providerId="ADAL" clId="{E1541A6A-1EBB-42A1-B1B0-3E52FEB7A38D}" dt="2023-11-08T09:21:04.792" v="978" actId="21"/>
          <ac:spMkLst>
            <pc:docMk/>
            <pc:sldMk cId="3472026629" sldId="270"/>
            <ac:spMk id="5" creationId="{D768AF60-5E28-5F30-D115-4E88C773AC55}"/>
          </ac:spMkLst>
        </pc:spChg>
      </pc:sldChg>
      <pc:sldChg chg="addSp delSp modSp">
        <pc:chgData name="Elie Tarassov" userId="a270bdd1-f7af-4c93-9a5a-6854a1adfdc5" providerId="ADAL" clId="{E1541A6A-1EBB-42A1-B1B0-3E52FEB7A38D}" dt="2023-11-08T10:08:41.403" v="1168" actId="21"/>
        <pc:sldMkLst>
          <pc:docMk/>
          <pc:sldMk cId="223145463" sldId="271"/>
        </pc:sldMkLst>
        <pc:picChg chg="add del mod">
          <ac:chgData name="Elie Tarassov" userId="a270bdd1-f7af-4c93-9a5a-6854a1adfdc5" providerId="ADAL" clId="{E1541A6A-1EBB-42A1-B1B0-3E52FEB7A38D}" dt="2023-11-08T09:48:02.390" v="1086" actId="21"/>
          <ac:picMkLst>
            <pc:docMk/>
            <pc:sldMk cId="223145463" sldId="271"/>
            <ac:picMk id="4" creationId="{90DF3740-E84D-99F0-DD56-00128493342F}"/>
          </ac:picMkLst>
        </pc:picChg>
        <pc:picChg chg="add del mod">
          <ac:chgData name="Elie Tarassov" userId="a270bdd1-f7af-4c93-9a5a-6854a1adfdc5" providerId="ADAL" clId="{E1541A6A-1EBB-42A1-B1B0-3E52FEB7A38D}" dt="2023-11-08T10:08:41.403" v="1168" actId="21"/>
          <ac:picMkLst>
            <pc:docMk/>
            <pc:sldMk cId="223145463" sldId="271"/>
            <ac:picMk id="5" creationId="{BDCD4FAB-D637-8D04-2E42-2F573F4C07B7}"/>
          </ac:picMkLst>
        </pc:picChg>
      </pc:sldChg>
      <pc:sldChg chg="addSp modSp add mod ord">
        <pc:chgData name="Elie Tarassov" userId="a270bdd1-f7af-4c93-9a5a-6854a1adfdc5" providerId="ADAL" clId="{E1541A6A-1EBB-42A1-B1B0-3E52FEB7A38D}" dt="2023-11-08T09:21:25.870" v="983" actId="20577"/>
        <pc:sldMkLst>
          <pc:docMk/>
          <pc:sldMk cId="3040664797" sldId="272"/>
        </pc:sldMkLst>
        <pc:spChg chg="mod">
          <ac:chgData name="Elie Tarassov" userId="a270bdd1-f7af-4c93-9a5a-6854a1adfdc5" providerId="ADAL" clId="{E1541A6A-1EBB-42A1-B1B0-3E52FEB7A38D}" dt="2023-11-08T09:18:41.207" v="879" actId="20577"/>
          <ac:spMkLst>
            <pc:docMk/>
            <pc:sldMk cId="3040664797" sldId="272"/>
            <ac:spMk id="2" creationId="{E9F39362-7BEF-360C-611E-31DBAD635AB0}"/>
          </ac:spMkLst>
        </pc:spChg>
        <pc:spChg chg="mod">
          <ac:chgData name="Elie Tarassov" userId="a270bdd1-f7af-4c93-9a5a-6854a1adfdc5" providerId="ADAL" clId="{E1541A6A-1EBB-42A1-B1B0-3E52FEB7A38D}" dt="2023-11-08T09:21:25.870" v="983" actId="20577"/>
          <ac:spMkLst>
            <pc:docMk/>
            <pc:sldMk cId="3040664797" sldId="272"/>
            <ac:spMk id="3" creationId="{94022BEB-DD3D-C13B-8681-BE606DFB61AE}"/>
          </ac:spMkLst>
        </pc:spChg>
        <pc:spChg chg="add mod">
          <ac:chgData name="Elie Tarassov" userId="a270bdd1-f7af-4c93-9a5a-6854a1adfdc5" providerId="ADAL" clId="{E1541A6A-1EBB-42A1-B1B0-3E52FEB7A38D}" dt="2023-11-08T09:21:11.115" v="980" actId="14100"/>
          <ac:spMkLst>
            <pc:docMk/>
            <pc:sldMk cId="3040664797" sldId="272"/>
            <ac:spMk id="4" creationId="{6D5EB939-7D71-CC87-549F-AA571A98D144}"/>
          </ac:spMkLst>
        </pc:spChg>
      </pc:sldChg>
      <pc:sldChg chg="addSp delSp modSp mod">
        <pc:chgData name="Elie Tarassov" userId="a270bdd1-f7af-4c93-9a5a-6854a1adfdc5" providerId="ADAL" clId="{E1541A6A-1EBB-42A1-B1B0-3E52FEB7A38D}" dt="2023-11-08T09:49:10.654" v="1102" actId="1076"/>
        <pc:sldMkLst>
          <pc:docMk/>
          <pc:sldMk cId="1455223131" sldId="273"/>
        </pc:sldMkLst>
        <pc:spChg chg="add mod">
          <ac:chgData name="Elie Tarassov" userId="a270bdd1-f7af-4c93-9a5a-6854a1adfdc5" providerId="ADAL" clId="{E1541A6A-1EBB-42A1-B1B0-3E52FEB7A38D}" dt="2023-11-08T09:34:59.218" v="1069" actId="1035"/>
          <ac:spMkLst>
            <pc:docMk/>
            <pc:sldMk cId="1455223131" sldId="273"/>
            <ac:spMk id="6" creationId="{42AFE27D-6E25-26C6-5E42-15F2A0F05885}"/>
          </ac:spMkLst>
        </pc:spChg>
        <pc:spChg chg="add mod">
          <ac:chgData name="Elie Tarassov" userId="a270bdd1-f7af-4c93-9a5a-6854a1adfdc5" providerId="ADAL" clId="{E1541A6A-1EBB-42A1-B1B0-3E52FEB7A38D}" dt="2023-11-08T09:34:59.218" v="1069" actId="1035"/>
          <ac:spMkLst>
            <pc:docMk/>
            <pc:sldMk cId="1455223131" sldId="273"/>
            <ac:spMk id="7" creationId="{A875F497-170D-3199-2E39-F4D516D73C4E}"/>
          </ac:spMkLst>
        </pc:spChg>
        <pc:spChg chg="add mod">
          <ac:chgData name="Elie Tarassov" userId="a270bdd1-f7af-4c93-9a5a-6854a1adfdc5" providerId="ADAL" clId="{E1541A6A-1EBB-42A1-B1B0-3E52FEB7A38D}" dt="2023-11-08T09:34:59.218" v="1069" actId="1035"/>
          <ac:spMkLst>
            <pc:docMk/>
            <pc:sldMk cId="1455223131" sldId="273"/>
            <ac:spMk id="8" creationId="{6B29386F-D16C-3924-90A1-2CC008ADD8D2}"/>
          </ac:spMkLst>
        </pc:spChg>
        <pc:spChg chg="mod">
          <ac:chgData name="Elie Tarassov" userId="a270bdd1-f7af-4c93-9a5a-6854a1adfdc5" providerId="ADAL" clId="{E1541A6A-1EBB-42A1-B1B0-3E52FEB7A38D}" dt="2023-11-08T09:49:10.654" v="1102" actId="1076"/>
          <ac:spMkLst>
            <pc:docMk/>
            <pc:sldMk cId="1455223131" sldId="273"/>
            <ac:spMk id="12" creationId="{25AE5464-C269-A749-2503-9FB907B9E05A}"/>
          </ac:spMkLst>
        </pc:spChg>
        <pc:picChg chg="add mod modCrop">
          <ac:chgData name="Elie Tarassov" userId="a270bdd1-f7af-4c93-9a5a-6854a1adfdc5" providerId="ADAL" clId="{E1541A6A-1EBB-42A1-B1B0-3E52FEB7A38D}" dt="2023-11-08T09:34:59.218" v="1069" actId="1035"/>
          <ac:picMkLst>
            <pc:docMk/>
            <pc:sldMk cId="1455223131" sldId="273"/>
            <ac:picMk id="3" creationId="{2049DA7D-E89E-7305-AABD-BAC27E4D12E6}"/>
          </ac:picMkLst>
        </pc:picChg>
        <pc:picChg chg="mod">
          <ac:chgData name="Elie Tarassov" userId="a270bdd1-f7af-4c93-9a5a-6854a1adfdc5" providerId="ADAL" clId="{E1541A6A-1EBB-42A1-B1B0-3E52FEB7A38D}" dt="2023-11-08T09:32:07.092" v="1024" actId="1076"/>
          <ac:picMkLst>
            <pc:docMk/>
            <pc:sldMk cId="1455223131" sldId="273"/>
            <ac:picMk id="4" creationId="{EC7389B6-FD50-7833-3B63-A48A0F3D5B89}"/>
          </ac:picMkLst>
        </pc:picChg>
        <pc:picChg chg="del">
          <ac:chgData name="Elie Tarassov" userId="a270bdd1-f7af-4c93-9a5a-6854a1adfdc5" providerId="ADAL" clId="{E1541A6A-1EBB-42A1-B1B0-3E52FEB7A38D}" dt="2023-11-08T09:30:54.122" v="1011" actId="478"/>
          <ac:picMkLst>
            <pc:docMk/>
            <pc:sldMk cId="1455223131" sldId="273"/>
            <ac:picMk id="5" creationId="{AF3ED98F-DE46-6BC2-035C-B4BE96595268}"/>
          </ac:picMkLst>
        </pc:picChg>
      </pc:sldChg>
      <pc:sldChg chg="addSp delSp modSp add mod">
        <pc:chgData name="Elie Tarassov" userId="a270bdd1-f7af-4c93-9a5a-6854a1adfdc5" providerId="ADAL" clId="{E1541A6A-1EBB-42A1-B1B0-3E52FEB7A38D}" dt="2023-11-08T09:23:19.476" v="986" actId="478"/>
        <pc:sldMkLst>
          <pc:docMk/>
          <pc:sldMk cId="306727518" sldId="275"/>
        </pc:sldMkLst>
        <pc:spChg chg="del">
          <ac:chgData name="Elie Tarassov" userId="a270bdd1-f7af-4c93-9a5a-6854a1adfdc5" providerId="ADAL" clId="{E1541A6A-1EBB-42A1-B1B0-3E52FEB7A38D}" dt="2023-11-08T09:23:19.476" v="986" actId="478"/>
          <ac:spMkLst>
            <pc:docMk/>
            <pc:sldMk cId="306727518" sldId="275"/>
            <ac:spMk id="3" creationId="{94022BEB-DD3D-C13B-8681-BE606DFB61AE}"/>
          </ac:spMkLst>
        </pc:spChg>
        <pc:spChg chg="del">
          <ac:chgData name="Elie Tarassov" userId="a270bdd1-f7af-4c93-9a5a-6854a1adfdc5" providerId="ADAL" clId="{E1541A6A-1EBB-42A1-B1B0-3E52FEB7A38D}" dt="2023-11-08T09:23:16.018" v="985" actId="478"/>
          <ac:spMkLst>
            <pc:docMk/>
            <pc:sldMk cId="306727518" sldId="275"/>
            <ac:spMk id="4" creationId="{6D5EB939-7D71-CC87-549F-AA571A98D144}"/>
          </ac:spMkLst>
        </pc:spChg>
        <pc:spChg chg="add mod">
          <ac:chgData name="Elie Tarassov" userId="a270bdd1-f7af-4c93-9a5a-6854a1adfdc5" providerId="ADAL" clId="{E1541A6A-1EBB-42A1-B1B0-3E52FEB7A38D}" dt="2023-11-08T09:23:19.476" v="986" actId="478"/>
          <ac:spMkLst>
            <pc:docMk/>
            <pc:sldMk cId="306727518" sldId="275"/>
            <ac:spMk id="6" creationId="{EDAFFA8E-C277-94ED-0899-8D9AD9FD4505}"/>
          </ac:spMkLst>
        </pc:spChg>
      </pc:sldChg>
    </pc:docChg>
  </pc:docChgLst>
  <pc:docChgLst>
    <pc:chgData name="Arthur Galet" userId="S::agalet@insa-lyon.fr::8628665f-7985-411d-b014-4c512cf632a1" providerId="AD" clId="Web-{B716DDD3-DF5D-8D8E-282F-F685A5A94557}"/>
    <pc:docChg chg="addSld delSld modSld sldOrd">
      <pc:chgData name="Arthur Galet" userId="S::agalet@insa-lyon.fr::8628665f-7985-411d-b014-4c512cf632a1" providerId="AD" clId="Web-{B716DDD3-DF5D-8D8E-282F-F685A5A94557}" dt="2023-11-08T09:57:11.203" v="488"/>
      <pc:docMkLst>
        <pc:docMk/>
      </pc:docMkLst>
      <pc:sldChg chg="addSp delSp modSp">
        <pc:chgData name="Arthur Galet" userId="S::agalet@insa-lyon.fr::8628665f-7985-411d-b014-4c512cf632a1" providerId="AD" clId="Web-{B716DDD3-DF5D-8D8E-282F-F685A5A94557}" dt="2023-11-08T09:32:22.025" v="5"/>
        <pc:sldMkLst>
          <pc:docMk/>
          <pc:sldMk cId="1455223131" sldId="273"/>
        </pc:sldMkLst>
        <pc:picChg chg="add del mod">
          <ac:chgData name="Arthur Galet" userId="S::agalet@insa-lyon.fr::8628665f-7985-411d-b014-4c512cf632a1" providerId="AD" clId="Web-{B716DDD3-DF5D-8D8E-282F-F685A5A94557}" dt="2023-11-08T09:32:22.025" v="5"/>
          <ac:picMkLst>
            <pc:docMk/>
            <pc:sldMk cId="1455223131" sldId="273"/>
            <ac:picMk id="4" creationId="{EC7389B6-FD50-7833-3B63-A48A0F3D5B89}"/>
          </ac:picMkLst>
        </pc:picChg>
        <pc:picChg chg="add mod">
          <ac:chgData name="Arthur Galet" userId="S::agalet@insa-lyon.fr::8628665f-7985-411d-b014-4c512cf632a1" providerId="AD" clId="Web-{B716DDD3-DF5D-8D8E-282F-F685A5A94557}" dt="2023-11-08T09:30:40.959" v="1" actId="1076"/>
          <ac:picMkLst>
            <pc:docMk/>
            <pc:sldMk cId="1455223131" sldId="273"/>
            <ac:picMk id="5" creationId="{AF3ED98F-DE46-6BC2-035C-B4BE96595268}"/>
          </ac:picMkLst>
        </pc:picChg>
      </pc:sldChg>
      <pc:sldChg chg="addSp delSp modSp del ord">
        <pc:chgData name="Arthur Galet" userId="S::agalet@insa-lyon.fr::8628665f-7985-411d-b014-4c512cf632a1" providerId="AD" clId="Web-{B716DDD3-DF5D-8D8E-282F-F685A5A94557}" dt="2023-11-08T09:54:55.620" v="425"/>
        <pc:sldMkLst>
          <pc:docMk/>
          <pc:sldMk cId="306727518" sldId="275"/>
        </pc:sldMkLst>
        <pc:spChg chg="add del mod">
          <ac:chgData name="Arthur Galet" userId="S::agalet@insa-lyon.fr::8628665f-7985-411d-b014-4c512cf632a1" providerId="AD" clId="Web-{B716DDD3-DF5D-8D8E-282F-F685A5A94557}" dt="2023-11-08T09:35:37.829" v="9"/>
          <ac:spMkLst>
            <pc:docMk/>
            <pc:sldMk cId="306727518" sldId="275"/>
            <ac:spMk id="5" creationId="{2E6F0155-00CA-2619-37B7-F890A9ECC518}"/>
          </ac:spMkLst>
        </pc:spChg>
        <pc:spChg chg="del">
          <ac:chgData name="Arthur Galet" userId="S::agalet@insa-lyon.fr::8628665f-7985-411d-b014-4c512cf632a1" providerId="AD" clId="Web-{B716DDD3-DF5D-8D8E-282F-F685A5A94557}" dt="2023-11-08T09:35:06.093" v="7"/>
          <ac:spMkLst>
            <pc:docMk/>
            <pc:sldMk cId="306727518" sldId="275"/>
            <ac:spMk id="6" creationId="{EDAFFA8E-C277-94ED-0899-8D9AD9FD4505}"/>
          </ac:spMkLst>
        </pc:spChg>
        <pc:spChg chg="add mod">
          <ac:chgData name="Arthur Galet" userId="S::agalet@insa-lyon.fr::8628665f-7985-411d-b014-4c512cf632a1" providerId="AD" clId="Web-{B716DDD3-DF5D-8D8E-282F-F685A5A94557}" dt="2023-11-08T09:42:53.500" v="136" actId="20577"/>
          <ac:spMkLst>
            <pc:docMk/>
            <pc:sldMk cId="306727518" sldId="275"/>
            <ac:spMk id="9" creationId="{452CDD3E-848A-4F44-5A53-CFCA37863CDA}"/>
          </ac:spMkLst>
        </pc:spChg>
        <pc:spChg chg="add mod">
          <ac:chgData name="Arthur Galet" userId="S::agalet@insa-lyon.fr::8628665f-7985-411d-b014-4c512cf632a1" providerId="AD" clId="Web-{B716DDD3-DF5D-8D8E-282F-F685A5A94557}" dt="2023-11-08T09:42:18.515" v="129" actId="20577"/>
          <ac:spMkLst>
            <pc:docMk/>
            <pc:sldMk cId="306727518" sldId="275"/>
            <ac:spMk id="11" creationId="{1E3A20FA-D331-E744-6277-DA2468E0B563}"/>
          </ac:spMkLst>
        </pc:spChg>
        <pc:spChg chg="add mod">
          <ac:chgData name="Arthur Galet" userId="S::agalet@insa-lyon.fr::8628665f-7985-411d-b014-4c512cf632a1" providerId="AD" clId="Web-{B716DDD3-DF5D-8D8E-282F-F685A5A94557}" dt="2023-11-08T09:42:38.719" v="131" actId="20577"/>
          <ac:spMkLst>
            <pc:docMk/>
            <pc:sldMk cId="306727518" sldId="275"/>
            <ac:spMk id="13" creationId="{CE52A27F-5737-4445-44AC-9F7231C2F7BD}"/>
          </ac:spMkLst>
        </pc:spChg>
        <pc:graphicFrameChg chg="add del mod ord modGraphic">
          <ac:chgData name="Arthur Galet" userId="S::agalet@insa-lyon.fr::8628665f-7985-411d-b014-4c512cf632a1" providerId="AD" clId="Web-{B716DDD3-DF5D-8D8E-282F-F685A5A94557}" dt="2023-11-08T09:35:21.500" v="8"/>
          <ac:graphicFrameMkLst>
            <pc:docMk/>
            <pc:sldMk cId="306727518" sldId="275"/>
            <ac:graphicFrameMk id="3" creationId="{1368F653-1B28-77E1-D53A-2427725B73BB}"/>
          </ac:graphicFrameMkLst>
        </pc:graphicFrameChg>
        <pc:graphicFrameChg chg="add del mod ord modGraphic">
          <ac:chgData name="Arthur Galet" userId="S::agalet@insa-lyon.fr::8628665f-7985-411d-b014-4c512cf632a1" providerId="AD" clId="Web-{B716DDD3-DF5D-8D8E-282F-F685A5A94557}" dt="2023-11-08T09:35:48.860" v="10"/>
          <ac:graphicFrameMkLst>
            <pc:docMk/>
            <pc:sldMk cId="306727518" sldId="275"/>
            <ac:graphicFrameMk id="7" creationId="{DB92621F-08D3-0429-651A-6649A6EE93CE}"/>
          </ac:graphicFrameMkLst>
        </pc:graphicFrameChg>
      </pc:sldChg>
      <pc:sldChg chg="addSp delSp modSp add replId">
        <pc:chgData name="Arthur Galet" userId="S::agalet@insa-lyon.fr::8628665f-7985-411d-b014-4c512cf632a1" providerId="AD" clId="Web-{B716DDD3-DF5D-8D8E-282F-F685A5A94557}" dt="2023-11-08T09:57:06.937" v="487"/>
        <pc:sldMkLst>
          <pc:docMk/>
          <pc:sldMk cId="3215605630" sldId="276"/>
        </pc:sldMkLst>
        <pc:spChg chg="add del mod">
          <ac:chgData name="Arthur Galet" userId="S::agalet@insa-lyon.fr::8628665f-7985-411d-b014-4c512cf632a1" providerId="AD" clId="Web-{B716DDD3-DF5D-8D8E-282F-F685A5A94557}" dt="2023-11-08T09:51:19.143" v="344"/>
          <ac:spMkLst>
            <pc:docMk/>
            <pc:sldMk cId="3215605630" sldId="276"/>
            <ac:spMk id="5" creationId="{FADAECD1-406B-FDE6-F950-85F2E21C8119}"/>
          </ac:spMkLst>
        </pc:spChg>
        <pc:spChg chg="del">
          <ac:chgData name="Arthur Galet" userId="S::agalet@insa-lyon.fr::8628665f-7985-411d-b014-4c512cf632a1" providerId="AD" clId="Web-{B716DDD3-DF5D-8D8E-282F-F685A5A94557}" dt="2023-11-08T09:51:15.315" v="343"/>
          <ac:spMkLst>
            <pc:docMk/>
            <pc:sldMk cId="3215605630" sldId="276"/>
            <ac:spMk id="9" creationId="{452CDD3E-848A-4F44-5A53-CFCA37863CDA}"/>
          </ac:spMkLst>
        </pc:spChg>
        <pc:spChg chg="del mod">
          <ac:chgData name="Arthur Galet" userId="S::agalet@insa-lyon.fr::8628665f-7985-411d-b014-4c512cf632a1" providerId="AD" clId="Web-{B716DDD3-DF5D-8D8E-282F-F685A5A94557}" dt="2023-11-08T09:51:13.518" v="342"/>
          <ac:spMkLst>
            <pc:docMk/>
            <pc:sldMk cId="3215605630" sldId="276"/>
            <ac:spMk id="11" creationId="{1E3A20FA-D331-E744-6277-DA2468E0B563}"/>
          </ac:spMkLst>
        </pc:spChg>
        <pc:spChg chg="del">
          <ac:chgData name="Arthur Galet" userId="S::agalet@insa-lyon.fr::8628665f-7985-411d-b014-4c512cf632a1" providerId="AD" clId="Web-{B716DDD3-DF5D-8D8E-282F-F685A5A94557}" dt="2023-11-08T09:51:12.284" v="341"/>
          <ac:spMkLst>
            <pc:docMk/>
            <pc:sldMk cId="3215605630" sldId="276"/>
            <ac:spMk id="13" creationId="{CE52A27F-5737-4445-44AC-9F7231C2F7BD}"/>
          </ac:spMkLst>
        </pc:spChg>
        <pc:graphicFrameChg chg="add mod modGraphic">
          <ac:chgData name="Arthur Galet" userId="S::agalet@insa-lyon.fr::8628665f-7985-411d-b014-4c512cf632a1" providerId="AD" clId="Web-{B716DDD3-DF5D-8D8E-282F-F685A5A94557}" dt="2023-11-08T09:57:06.937" v="487"/>
          <ac:graphicFrameMkLst>
            <pc:docMk/>
            <pc:sldMk cId="3215605630" sldId="276"/>
            <ac:graphicFrameMk id="3" creationId="{1CDAF2D9-5539-5310-BF36-6DEA44B57F09}"/>
          </ac:graphicFrameMkLst>
        </pc:graphicFrameChg>
      </pc:sldChg>
      <pc:sldChg chg="add replId">
        <pc:chgData name="Arthur Galet" userId="S::agalet@insa-lyon.fr::8628665f-7985-411d-b014-4c512cf632a1" providerId="AD" clId="Web-{B716DDD3-DF5D-8D8E-282F-F685A5A94557}" dt="2023-11-08T09:57:11.203" v="488"/>
        <pc:sldMkLst>
          <pc:docMk/>
          <pc:sldMk cId="2244207254" sldId="277"/>
        </pc:sldMkLst>
      </pc:sldChg>
      <pc:sldChg chg="new del">
        <pc:chgData name="Arthur Galet" userId="S::agalet@insa-lyon.fr::8628665f-7985-411d-b014-4c512cf632a1" providerId="AD" clId="Web-{B716DDD3-DF5D-8D8E-282F-F685A5A94557}" dt="2023-11-08T09:43:08.313" v="139"/>
        <pc:sldMkLst>
          <pc:docMk/>
          <pc:sldMk cId="4152411024" sldId="277"/>
        </pc:sldMkLst>
      </pc:sldChg>
    </pc:docChg>
  </pc:docChgLst>
  <pc:docChgLst>
    <pc:chgData name="Martin Bonnefoy" userId="S::mbonnefoy1@insa-lyon.fr::308de848-0de6-4cd7-bbf7-4b9a22ccea5a" providerId="AD" clId="Web-{0A536194-1105-777A-2D33-539DBE0BFA7A}"/>
    <pc:docChg chg="addSld delSld modSld">
      <pc:chgData name="Martin Bonnefoy" userId="S::mbonnefoy1@insa-lyon.fr::308de848-0de6-4cd7-bbf7-4b9a22ccea5a" providerId="AD" clId="Web-{0A536194-1105-777A-2D33-539DBE0BFA7A}" dt="2023-11-08T00:24:48.087" v="40"/>
      <pc:docMkLst>
        <pc:docMk/>
      </pc:docMkLst>
      <pc:sldChg chg="modSp">
        <pc:chgData name="Martin Bonnefoy" userId="S::mbonnefoy1@insa-lyon.fr::308de848-0de6-4cd7-bbf7-4b9a22ccea5a" providerId="AD" clId="Web-{0A536194-1105-777A-2D33-539DBE0BFA7A}" dt="2023-11-08T00:21:42.839" v="12" actId="20577"/>
        <pc:sldMkLst>
          <pc:docMk/>
          <pc:sldMk cId="3212637132" sldId="259"/>
        </pc:sldMkLst>
        <pc:spChg chg="mod">
          <ac:chgData name="Martin Bonnefoy" userId="S::mbonnefoy1@insa-lyon.fr::308de848-0de6-4cd7-bbf7-4b9a22ccea5a" providerId="AD" clId="Web-{0A536194-1105-777A-2D33-539DBE0BFA7A}" dt="2023-11-08T00:21:42.839" v="12" actId="20577"/>
          <ac:spMkLst>
            <pc:docMk/>
            <pc:sldMk cId="3212637132" sldId="259"/>
            <ac:spMk id="3" creationId="{8CCFADE8-0DCE-1E94-4A24-CEC95A725E5E}"/>
          </ac:spMkLst>
        </pc:spChg>
      </pc:sldChg>
      <pc:sldChg chg="addSp modSp add replId addAnim delAnim">
        <pc:chgData name="Martin Bonnefoy" userId="S::mbonnefoy1@insa-lyon.fr::308de848-0de6-4cd7-bbf7-4b9a22ccea5a" providerId="AD" clId="Web-{0A536194-1105-777A-2D33-539DBE0BFA7A}" dt="2023-11-08T00:24:27.087" v="38" actId="1076"/>
        <pc:sldMkLst>
          <pc:docMk/>
          <pc:sldMk cId="3205051732" sldId="266"/>
        </pc:sldMkLst>
        <pc:spChg chg="mod">
          <ac:chgData name="Martin Bonnefoy" userId="S::mbonnefoy1@insa-lyon.fr::308de848-0de6-4cd7-bbf7-4b9a22ccea5a" providerId="AD" clId="Web-{0A536194-1105-777A-2D33-539DBE0BFA7A}" dt="2023-11-08T00:21:51.011" v="14" actId="20577"/>
          <ac:spMkLst>
            <pc:docMk/>
            <pc:sldMk cId="3205051732" sldId="266"/>
            <ac:spMk id="2" creationId="{BAFA5DF3-1F24-2755-C5DB-84A5CD9E8E51}"/>
          </ac:spMkLst>
        </pc:spChg>
        <pc:spChg chg="mod">
          <ac:chgData name="Martin Bonnefoy" userId="S::mbonnefoy1@insa-lyon.fr::308de848-0de6-4cd7-bbf7-4b9a22ccea5a" providerId="AD" clId="Web-{0A536194-1105-777A-2D33-539DBE0BFA7A}" dt="2023-11-08T00:24:08.775" v="34"/>
          <ac:spMkLst>
            <pc:docMk/>
            <pc:sldMk cId="3205051732" sldId="266"/>
            <ac:spMk id="9" creationId="{347D45A2-DF1E-EDFE-5029-F59051127EFF}"/>
          </ac:spMkLst>
        </pc:spChg>
        <pc:spChg chg="mod">
          <ac:chgData name="Martin Bonnefoy" userId="S::mbonnefoy1@insa-lyon.fr::308de848-0de6-4cd7-bbf7-4b9a22ccea5a" providerId="AD" clId="Web-{0A536194-1105-777A-2D33-539DBE0BFA7A}" dt="2023-11-08T00:22:58.651" v="32" actId="20577"/>
          <ac:spMkLst>
            <pc:docMk/>
            <pc:sldMk cId="3205051732" sldId="266"/>
            <ac:spMk id="10" creationId="{6DD1882F-CC28-4F07-9C25-750160EBEACB}"/>
          </ac:spMkLst>
        </pc:spChg>
        <pc:picChg chg="add mod">
          <ac:chgData name="Martin Bonnefoy" userId="S::mbonnefoy1@insa-lyon.fr::308de848-0de6-4cd7-bbf7-4b9a22ccea5a" providerId="AD" clId="Web-{0A536194-1105-777A-2D33-539DBE0BFA7A}" dt="2023-11-08T00:24:27.087" v="38" actId="1076"/>
          <ac:picMkLst>
            <pc:docMk/>
            <pc:sldMk cId="3205051732" sldId="266"/>
            <ac:picMk id="3" creationId="{343FA33E-E34C-42AF-D60E-BEFCF0F9632A}"/>
          </ac:picMkLst>
        </pc:picChg>
      </pc:sldChg>
      <pc:sldChg chg="add del replId">
        <pc:chgData name="Martin Bonnefoy" userId="S::mbonnefoy1@insa-lyon.fr::308de848-0de6-4cd7-bbf7-4b9a22ccea5a" providerId="AD" clId="Web-{0A536194-1105-777A-2D33-539DBE0BFA7A}" dt="2023-11-08T00:24:48.087" v="40"/>
        <pc:sldMkLst>
          <pc:docMk/>
          <pc:sldMk cId="1404638997" sldId="267"/>
        </pc:sldMkLst>
      </pc:sldChg>
    </pc:docChg>
  </pc:docChgLst>
  <pc:docChgLst>
    <pc:chgData name="Alexandre Rosard" userId="52558fe1-36a4-4c09-af87-419461884626" providerId="ADAL" clId="{B2842B72-3685-43F9-9590-E2826C696D61}"/>
    <pc:docChg chg="modSld">
      <pc:chgData name="Alexandre Rosard" userId="52558fe1-36a4-4c09-af87-419461884626" providerId="ADAL" clId="{B2842B72-3685-43F9-9590-E2826C696D61}" dt="2023-11-08T10:30:22.282" v="31" actId="20577"/>
      <pc:docMkLst>
        <pc:docMk/>
      </pc:docMkLst>
      <pc:sldChg chg="modAnim">
        <pc:chgData name="Alexandre Rosard" userId="52558fe1-36a4-4c09-af87-419461884626" providerId="ADAL" clId="{B2842B72-3685-43F9-9590-E2826C696D61}" dt="2023-11-08T10:27:33.145" v="28"/>
        <pc:sldMkLst>
          <pc:docMk/>
          <pc:sldMk cId="1111423787" sldId="258"/>
        </pc:sldMkLst>
      </pc:sldChg>
      <pc:sldChg chg="modAnim">
        <pc:chgData name="Alexandre Rosard" userId="52558fe1-36a4-4c09-af87-419461884626" providerId="ADAL" clId="{B2842B72-3685-43F9-9590-E2826C696D61}" dt="2023-11-08T10:27:19.398" v="25"/>
        <pc:sldMkLst>
          <pc:docMk/>
          <pc:sldMk cId="2975291750" sldId="261"/>
        </pc:sldMkLst>
      </pc:sldChg>
      <pc:sldChg chg="modSp modAnim">
        <pc:chgData name="Alexandre Rosard" userId="52558fe1-36a4-4c09-af87-419461884626" providerId="ADAL" clId="{B2842B72-3685-43F9-9590-E2826C696D61}" dt="2023-11-08T10:24:11.785" v="10"/>
        <pc:sldMkLst>
          <pc:docMk/>
          <pc:sldMk cId="355035216" sldId="264"/>
        </pc:sldMkLst>
        <pc:picChg chg="mod">
          <ac:chgData name="Alexandre Rosard" userId="52558fe1-36a4-4c09-af87-419461884626" providerId="ADAL" clId="{B2842B72-3685-43F9-9590-E2826C696D61}" dt="2023-11-08T10:23:22.755" v="5" actId="339"/>
          <ac:picMkLst>
            <pc:docMk/>
            <pc:sldMk cId="355035216" sldId="264"/>
            <ac:picMk id="7" creationId="{39D62E7B-8C25-ACD2-9256-7221A1E9AD89}"/>
          </ac:picMkLst>
        </pc:picChg>
        <pc:picChg chg="mod">
          <ac:chgData name="Alexandre Rosard" userId="52558fe1-36a4-4c09-af87-419461884626" providerId="ADAL" clId="{B2842B72-3685-43F9-9590-E2826C696D61}" dt="2023-11-08T10:23:22.755" v="5" actId="339"/>
          <ac:picMkLst>
            <pc:docMk/>
            <pc:sldMk cId="355035216" sldId="264"/>
            <ac:picMk id="9" creationId="{1B7C1F9F-A084-7216-E703-61976DB06414}"/>
          </ac:picMkLst>
        </pc:picChg>
      </pc:sldChg>
      <pc:sldChg chg="addSp modSp modAnim">
        <pc:chgData name="Alexandre Rosard" userId="52558fe1-36a4-4c09-af87-419461884626" providerId="ADAL" clId="{B2842B72-3685-43F9-9590-E2826C696D61}" dt="2023-11-08T10:26:19.933" v="24"/>
        <pc:sldMkLst>
          <pc:docMk/>
          <pc:sldMk cId="88182087" sldId="265"/>
        </pc:sldMkLst>
        <pc:spChg chg="mod">
          <ac:chgData name="Alexandre Rosard" userId="52558fe1-36a4-4c09-af87-419461884626" providerId="ADAL" clId="{B2842B72-3685-43F9-9590-E2826C696D61}" dt="2023-11-08T10:24:30.779" v="12" actId="14100"/>
          <ac:spMkLst>
            <pc:docMk/>
            <pc:sldMk cId="88182087" sldId="265"/>
            <ac:spMk id="3" creationId="{FC1E6665-BE45-8C85-8C0D-C2E25C671B79}"/>
          </ac:spMkLst>
        </pc:spChg>
        <pc:spChg chg="add mod">
          <ac:chgData name="Alexandre Rosard" userId="52558fe1-36a4-4c09-af87-419461884626" providerId="ADAL" clId="{B2842B72-3685-43F9-9590-E2826C696D61}" dt="2023-11-08T10:25:17.310" v="20" actId="1076"/>
          <ac:spMkLst>
            <pc:docMk/>
            <pc:sldMk cId="88182087" sldId="265"/>
            <ac:spMk id="4" creationId="{49579DAC-5209-4B42-91B3-96C25AAF4C3F}"/>
          </ac:spMkLst>
        </pc:spChg>
        <pc:spChg chg="add mod">
          <ac:chgData name="Alexandre Rosard" userId="52558fe1-36a4-4c09-af87-419461884626" providerId="ADAL" clId="{B2842B72-3685-43F9-9590-E2826C696D61}" dt="2023-11-08T10:25:01.869" v="18" actId="207"/>
          <ac:spMkLst>
            <pc:docMk/>
            <pc:sldMk cId="88182087" sldId="265"/>
            <ac:spMk id="5" creationId="{011BAB31-DDB5-4CB5-9DF2-E20DC39EFBFF}"/>
          </ac:spMkLst>
        </pc:spChg>
      </pc:sldChg>
      <pc:sldChg chg="modAnim">
        <pc:chgData name="Alexandre Rosard" userId="52558fe1-36a4-4c09-af87-419461884626" providerId="ADAL" clId="{B2842B72-3685-43F9-9590-E2826C696D61}" dt="2023-11-08T10:27:26.424" v="27"/>
        <pc:sldMkLst>
          <pc:docMk/>
          <pc:sldMk cId="3205051732" sldId="266"/>
        </pc:sldMkLst>
      </pc:sldChg>
      <pc:sldChg chg="modAnim">
        <pc:chgData name="Alexandre Rosard" userId="52558fe1-36a4-4c09-af87-419461884626" providerId="ADAL" clId="{B2842B72-3685-43F9-9590-E2826C696D61}" dt="2023-11-08T10:27:23.512" v="26"/>
        <pc:sldMkLst>
          <pc:docMk/>
          <pc:sldMk cId="2098045245" sldId="267"/>
        </pc:sldMkLst>
      </pc:sldChg>
      <pc:sldChg chg="addSp modSp">
        <pc:chgData name="Alexandre Rosard" userId="52558fe1-36a4-4c09-af87-419461884626" providerId="ADAL" clId="{B2842B72-3685-43F9-9590-E2826C696D61}" dt="2023-11-08T09:44:49.920" v="1" actId="1076"/>
        <pc:sldMkLst>
          <pc:docMk/>
          <pc:sldMk cId="3133330233" sldId="269"/>
        </pc:sldMkLst>
        <pc:picChg chg="add mod">
          <ac:chgData name="Alexandre Rosard" userId="52558fe1-36a4-4c09-af87-419461884626" providerId="ADAL" clId="{B2842B72-3685-43F9-9590-E2826C696D61}" dt="2023-11-08T09:44:49.920" v="1" actId="1076"/>
          <ac:picMkLst>
            <pc:docMk/>
            <pc:sldMk cId="3133330233" sldId="269"/>
            <ac:picMk id="1026" creationId="{A8AEB0B9-C236-4CCF-BE28-3B2EC8567D55}"/>
          </ac:picMkLst>
        </pc:picChg>
      </pc:sldChg>
      <pc:sldChg chg="modSp">
        <pc:chgData name="Alexandre Rosard" userId="52558fe1-36a4-4c09-af87-419461884626" providerId="ADAL" clId="{B2842B72-3685-43F9-9590-E2826C696D61}" dt="2023-11-08T10:30:22.282" v="31" actId="20577"/>
        <pc:sldMkLst>
          <pc:docMk/>
          <pc:sldMk cId="2998336765" sldId="281"/>
        </pc:sldMkLst>
        <pc:graphicFrameChg chg="modGraphic">
          <ac:chgData name="Alexandre Rosard" userId="52558fe1-36a4-4c09-af87-419461884626" providerId="ADAL" clId="{B2842B72-3685-43F9-9590-E2826C696D61}" dt="2023-11-08T10:30:22.282" v="31" actId="20577"/>
          <ac:graphicFrameMkLst>
            <pc:docMk/>
            <pc:sldMk cId="2998336765" sldId="281"/>
            <ac:graphicFrameMk id="3" creationId="{1CDAF2D9-5539-5310-BF36-6DEA44B57F0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nsalyonfrance-my.sharepoint.com/personal/amerle2_insa-lyon_fr/Documents/Bureau/INSA/IF/4IF%20S1/HuNkAnOmE/ALIA/Benchmark%20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nsalyonfrance-my.sharepoint.com/personal/amerle2_insa-lyon_fr/Documents/Bureau/INSA/IF/4IF%20S1/HuNkAnOmE/ALIA/Benchmark%20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Temps d'exécution</a:t>
            </a:r>
            <a:r>
              <a:rPr lang="fr-FR" baseline="0"/>
              <a:t> contre Random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'[Benchmark IA.xlsx]Feuil1'!$C$30:$C$37</c:f>
              <c:strCache>
                <c:ptCount val="8"/>
                <c:pt idx="0">
                  <c:v>Random</c:v>
                </c:pt>
                <c:pt idx="1">
                  <c:v>Niveau1</c:v>
                </c:pt>
                <c:pt idx="2">
                  <c:v>Niveau2</c:v>
                </c:pt>
                <c:pt idx="3">
                  <c:v>Niveau3</c:v>
                </c:pt>
                <c:pt idx="4">
                  <c:v>Nmax 3</c:v>
                </c:pt>
                <c:pt idx="5">
                  <c:v>Nmax Alpha, 3</c:v>
                </c:pt>
                <c:pt idx="6">
                  <c:v>Nmax Alpha, ordre, 3</c:v>
                </c:pt>
                <c:pt idx="7">
                  <c:v>Nmax Alpha, ordre, 6</c:v>
                </c:pt>
              </c:strCache>
            </c:strRef>
          </c:cat>
          <c:val>
            <c:numRef>
              <c:f>'[Benchmark IA.xlsx]Feuil1'!$E$30:$E$37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77</c:v>
                </c:pt>
                <c:pt idx="5">
                  <c:v>162</c:v>
                </c:pt>
                <c:pt idx="6">
                  <c:v>74</c:v>
                </c:pt>
                <c:pt idx="7">
                  <c:v>2046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96-4238-BB9B-602486300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7805023"/>
        <c:axId val="1952719823"/>
      </c:barChart>
      <c:catAx>
        <c:axId val="1817805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52719823"/>
        <c:crosses val="autoZero"/>
        <c:auto val="1"/>
        <c:lblAlgn val="ctr"/>
        <c:lblOffset val="100"/>
        <c:noMultiLvlLbl val="0"/>
      </c:catAx>
      <c:valAx>
        <c:axId val="195271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1780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Nombre de coups contre Random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'[Benchmark IA.xlsx]Feuil1'!$C$30:$C$37</c:f>
              <c:strCache>
                <c:ptCount val="8"/>
                <c:pt idx="0">
                  <c:v>Random</c:v>
                </c:pt>
                <c:pt idx="1">
                  <c:v>Niveau1</c:v>
                </c:pt>
                <c:pt idx="2">
                  <c:v>Niveau2</c:v>
                </c:pt>
                <c:pt idx="3">
                  <c:v>Niveau3</c:v>
                </c:pt>
                <c:pt idx="4">
                  <c:v>Nmax 3</c:v>
                </c:pt>
                <c:pt idx="5">
                  <c:v>Nmax Alpha, 3</c:v>
                </c:pt>
                <c:pt idx="6">
                  <c:v>Nmax Alpha, ordre, 3</c:v>
                </c:pt>
                <c:pt idx="7">
                  <c:v>Nmax Alpha, ordre, 6</c:v>
                </c:pt>
              </c:strCache>
            </c:strRef>
          </c:cat>
          <c:val>
            <c:numRef>
              <c:f>'[Benchmark IA.xlsx]Feuil1'!$D$30:$D$37</c:f>
              <c:numCache>
                <c:formatCode>General</c:formatCode>
                <c:ptCount val="8"/>
                <c:pt idx="0">
                  <c:v>20.5</c:v>
                </c:pt>
                <c:pt idx="1">
                  <c:v>16.649999999999999</c:v>
                </c:pt>
                <c:pt idx="2">
                  <c:v>24.8</c:v>
                </c:pt>
                <c:pt idx="3">
                  <c:v>18.5</c:v>
                </c:pt>
                <c:pt idx="4">
                  <c:v>15.9</c:v>
                </c:pt>
                <c:pt idx="5">
                  <c:v>12.8</c:v>
                </c:pt>
                <c:pt idx="6">
                  <c:v>13.65</c:v>
                </c:pt>
                <c:pt idx="7">
                  <c:v>10.65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EC-45E7-B957-9051B4DEF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142719"/>
        <c:axId val="1956055119"/>
      </c:barChart>
      <c:catAx>
        <c:axId val="1859142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56055119"/>
        <c:crosses val="autoZero"/>
        <c:auto val="1"/>
        <c:lblAlgn val="ctr"/>
        <c:lblOffset val="100"/>
        <c:noMultiLvlLbl val="0"/>
      </c:catAx>
      <c:valAx>
        <c:axId val="195605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5914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BE5CB-1AE6-4F66-8D6E-07D94A0B63AD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09C33-5622-45CD-A923-66945CD63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2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~minimax </a:t>
            </a:r>
          </a:p>
          <a:p>
            <a:r>
              <a:rPr lang="fr-FR"/>
              <a:t>jeu à somme nulle, avantage pour 1 = perte équivalente pour 2 avec somme = 0</a:t>
            </a:r>
          </a:p>
          <a:p>
            <a:r>
              <a:rPr lang="fr-FR"/>
              <a:t>explore arbre, dépendant de la parité de la profondeur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@profondeur max atteinte =&gt; retient le « meilleur score » chaque fois (passé au négatif si évaluation adversaire).</a:t>
            </a:r>
          </a:p>
          <a:p>
            <a:r>
              <a:rPr lang="fr-FR"/>
              <a:t>permets d’anticiper une défaite et de s’en prévenir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09C33-5622-45CD-A923-66945CD639A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04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L'élagage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plus </a:t>
            </a:r>
            <a:r>
              <a:rPr lang="en-US" err="1">
                <a:cs typeface="Calibri"/>
              </a:rPr>
              <a:t>efficace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on </a:t>
            </a:r>
            <a:r>
              <a:rPr lang="en-US" err="1">
                <a:cs typeface="Calibri"/>
              </a:rPr>
              <a:t>trouve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rapidement</a:t>
            </a:r>
            <a:r>
              <a:rPr lang="en-US">
                <a:cs typeface="Calibri"/>
              </a:rPr>
              <a:t> un excellent coup. </a:t>
            </a:r>
          </a:p>
          <a:p>
            <a:r>
              <a:rPr lang="en-US">
                <a:cs typeface="Calibri"/>
              </a:rPr>
              <a:t>En </a:t>
            </a:r>
            <a:r>
              <a:rPr lang="en-US" err="1">
                <a:cs typeface="Calibri"/>
              </a:rPr>
              <a:t>général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jouer</a:t>
            </a:r>
            <a:r>
              <a:rPr lang="en-US">
                <a:cs typeface="Calibri"/>
              </a:rPr>
              <a:t> au milieu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plus </a:t>
            </a:r>
            <a:r>
              <a:rPr lang="en-US" err="1">
                <a:cs typeface="Calibri"/>
              </a:rPr>
              <a:t>efficace</a:t>
            </a:r>
            <a:r>
              <a:rPr lang="en-US">
                <a:cs typeface="Calibri"/>
              </a:rPr>
              <a:t> que sur les </a:t>
            </a:r>
            <a:r>
              <a:rPr lang="en-US" err="1">
                <a:cs typeface="Calibri"/>
              </a:rPr>
              <a:t>côtés</a:t>
            </a:r>
            <a:r>
              <a:rPr lang="en-US">
                <a:cs typeface="Calibri"/>
              </a:rPr>
              <a:t>,</a:t>
            </a:r>
          </a:p>
          <a:p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donc</a:t>
            </a:r>
            <a:r>
              <a:rPr lang="en-US">
                <a:cs typeface="Calibri"/>
              </a:rPr>
              <a:t> on </a:t>
            </a:r>
            <a:r>
              <a:rPr lang="en-US" err="1">
                <a:cs typeface="Calibri"/>
              </a:rPr>
              <a:t>parcourt</a:t>
            </a:r>
            <a:r>
              <a:rPr lang="en-US">
                <a:cs typeface="Calibri"/>
              </a:rPr>
              <a:t> du milieu </a:t>
            </a:r>
            <a:r>
              <a:rPr lang="en-US" err="1">
                <a:cs typeface="Calibri"/>
              </a:rPr>
              <a:t>vers</a:t>
            </a:r>
            <a:r>
              <a:rPr lang="en-US">
                <a:cs typeface="Calibri"/>
              </a:rPr>
              <a:t> les </a:t>
            </a:r>
            <a:r>
              <a:rPr lang="en-US" err="1">
                <a:cs typeface="Calibri"/>
              </a:rPr>
              <a:t>extrêmes</a:t>
            </a:r>
            <a:r>
              <a:rPr lang="en-US">
                <a:cs typeface="Calibri"/>
              </a:rPr>
              <a:t> au lieu de la gauche </a:t>
            </a:r>
            <a:r>
              <a:rPr lang="en-US" err="1">
                <a:cs typeface="Calibri"/>
              </a:rPr>
              <a:t>vers</a:t>
            </a:r>
            <a:r>
              <a:rPr lang="en-US">
                <a:cs typeface="Calibri"/>
              </a:rPr>
              <a:t> la droite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09C33-5622-45CD-A923-66945CD639A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42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10* - </a:t>
            </a:r>
            <a:r>
              <a:rPr lang="en-US" err="1">
                <a:cs typeface="Calibri"/>
              </a:rPr>
              <a:t>qu'un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appel</a:t>
            </a:r>
            <a:r>
              <a:rPr lang="en-US">
                <a:cs typeface="Calibri"/>
              </a:rPr>
              <a:t> à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fonction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d'évalutation</a:t>
            </a:r>
            <a:r>
              <a:rPr lang="en-US">
                <a:cs typeface="Calibri"/>
              </a:rPr>
              <a:t> (2700 vs 23000)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09C33-5622-45CD-A923-66945CD639A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68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fr-FR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09C33-5622-45CD-A923-66945CD639A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60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1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6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5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4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6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4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Document 151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A6D524A-6732-4B70-AC86-459F2F895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AE71854-2EC3-48B0-86C2-5A56374F1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0E21600-BA07-401E-AB6F-BDFA3CCC9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E5FE7DD-5592-41D4-A08C-52D3B745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DC30A3-BEEE-4EFC-B941-23770DC96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B022868-DA72-4369-8A32-965E18405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82F43AF-943E-47B4-9AA8-2F4427B1D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C3B454D-BBC8-4C85-B53D-06FED5A6C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55B17B2-8134-44F9-996D-AC22EBC9F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C7275F9-9E71-479A-89BD-4524CD4C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DA8A6F8-F926-4E22-9701-3D296469A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44EF91D-CF7E-4612-A390-E456D8354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BAB70FF-0FFA-4B58-9ADD-11DDA504B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F46716-BC12-481C-A335-F5E960496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AE99F57-C0B0-4AB8-8FC9-6C66BE1C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C78FA44-E331-4365-8905-F15F6888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ABBAFF4-00AB-4DB6-A494-B7490369B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D0D23A1-3CC3-41C8-8616-CA60026BC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3843DD9-C067-432D-9522-6F5725D50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728C99-72AD-4D56-8D93-89E5B248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9646A8D-B482-44AE-905E-5A9127C45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D4CF747-BBD8-46C9-AB53-240E0AE81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354134A-529C-4039-8EA7-0AC3FEF86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85E0F47-E979-40F3-A829-E7D5459D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CC2EA96-1106-4814-A975-DE54FA05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DAE39CF-FBFA-4161-8ED5-7748778EA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986C1EE-8093-4D9D-9D09-DB55C97C6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806EFF-4DDC-441A-A8BF-291C0A441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4FD2FD5-BAA2-4CD3-AFF4-599EEC59C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3C7FF2F-40B6-406B-AE3E-95E8E28B5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E1AA5F2-C14C-3DD8-913E-A7766C839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736014" cy="2232199"/>
          </a:xfrm>
        </p:spPr>
        <p:txBody>
          <a:bodyPr anchor="t">
            <a:normAutofit/>
          </a:bodyPr>
          <a:lstStyle/>
          <a:p>
            <a:pPr algn="l"/>
            <a:r>
              <a:rPr lang="fr-FR"/>
              <a:t>PROJET-ALIA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937D3D-0CD9-719B-AE81-4F63D9D5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736014" cy="2063925"/>
          </a:xfrm>
        </p:spPr>
        <p:txBody>
          <a:bodyPr anchor="b">
            <a:normAutofit/>
          </a:bodyPr>
          <a:lstStyle/>
          <a:p>
            <a:pPr algn="l"/>
            <a:r>
              <a:rPr lang="fr-FR"/>
              <a:t>Puissance 4 avec Prolog</a:t>
            </a:r>
          </a:p>
        </p:txBody>
      </p:sp>
      <p:pic>
        <p:nvPicPr>
          <p:cNvPr id="15" name="Image 14" descr="Une image contenant cercle, sphère, Graphique&#10;&#10;Description générée automatiquement">
            <a:extLst>
              <a:ext uri="{FF2B5EF4-FFF2-40B4-BE49-F238E27FC236}">
                <a16:creationId xmlns:a16="http://schemas.microsoft.com/office/drawing/2014/main" id="{EC3C85DE-F8DC-DAED-1BE7-4D3DAA6F1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19299" r="18754" b="22286"/>
          <a:stretch/>
        </p:blipFill>
        <p:spPr>
          <a:xfrm>
            <a:off x="6151064" y="642726"/>
            <a:ext cx="5740726" cy="5572548"/>
          </a:xfrm>
          <a:prstGeom prst="rect">
            <a:avLst/>
          </a:prstGeom>
        </p:spPr>
      </p:pic>
      <p:pic>
        <p:nvPicPr>
          <p:cNvPr id="53" name="Image 52" descr="Une image contenant cercle, Graphique&#10;&#10;Description générée automatiquement">
            <a:extLst>
              <a:ext uri="{FF2B5EF4-FFF2-40B4-BE49-F238E27FC236}">
                <a16:creationId xmlns:a16="http://schemas.microsoft.com/office/drawing/2014/main" id="{CBFE6121-29C0-4C6B-0733-954C2E36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466" y="2954226"/>
            <a:ext cx="732846" cy="732846"/>
          </a:xfrm>
          <a:prstGeom prst="rect">
            <a:avLst/>
          </a:prstGeom>
        </p:spPr>
      </p:pic>
      <p:pic>
        <p:nvPicPr>
          <p:cNvPr id="59" name="Image 58" descr="Une image contenant cercle, Graphique&#10;&#10;Description générée automatiquement">
            <a:extLst>
              <a:ext uri="{FF2B5EF4-FFF2-40B4-BE49-F238E27FC236}">
                <a16:creationId xmlns:a16="http://schemas.microsoft.com/office/drawing/2014/main" id="{426C8066-199D-FDE6-4324-355A56F1E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91" y="2954758"/>
            <a:ext cx="732846" cy="732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09D2A9-9455-B6D3-8F32-7C29C472554E}"/>
              </a:ext>
            </a:extLst>
          </p:cNvPr>
          <p:cNvSpPr txBox="1"/>
          <p:nvPr/>
        </p:nvSpPr>
        <p:spPr>
          <a:xfrm>
            <a:off x="347547" y="5504985"/>
            <a:ext cx="72501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FFFFFF"/>
                </a:solidFill>
              </a:rPr>
              <a:t>Arthur Galet - Elie </a:t>
            </a:r>
            <a:r>
              <a:rPr lang="fr-FR" sz="2400" err="1">
                <a:solidFill>
                  <a:srgbClr val="FFFFFF"/>
                </a:solidFill>
              </a:rPr>
              <a:t>Tarassov</a:t>
            </a:r>
            <a:r>
              <a:rPr lang="fr-FR" sz="2400">
                <a:solidFill>
                  <a:srgbClr val="FFFFFF"/>
                </a:solidFill>
              </a:rPr>
              <a:t> - Alexandre </a:t>
            </a:r>
            <a:r>
              <a:rPr lang="fr-FR" sz="2400" err="1">
                <a:solidFill>
                  <a:srgbClr val="FFFFFF"/>
                </a:solidFill>
              </a:rPr>
              <a:t>Rosard</a:t>
            </a:r>
            <a:r>
              <a:rPr lang="fr-FR" sz="2400">
                <a:solidFill>
                  <a:srgbClr val="FFFFFF"/>
                </a:solidFill>
              </a:rPr>
              <a:t> Antonin </a:t>
            </a:r>
            <a:r>
              <a:rPr lang="fr-FR" sz="2400" err="1">
                <a:solidFill>
                  <a:srgbClr val="FFFFFF"/>
                </a:solidFill>
              </a:rPr>
              <a:t>Sibileau</a:t>
            </a:r>
            <a:r>
              <a:rPr lang="fr-FR" sz="2400">
                <a:solidFill>
                  <a:srgbClr val="FFFFFF"/>
                </a:solidFill>
              </a:rPr>
              <a:t> - Adrian Merle - Martin Bonnefoy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E9E0-5B45-DA0D-66B5-DE8A6CB42B3E}"/>
              </a:ext>
            </a:extLst>
          </p:cNvPr>
          <p:cNvSpPr txBox="1"/>
          <p:nvPr/>
        </p:nvSpPr>
        <p:spPr>
          <a:xfrm>
            <a:off x="9352157" y="6109009"/>
            <a:ext cx="2854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FFFFFF"/>
                </a:solidFill>
              </a:rPr>
              <a:t>8 novembre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5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60"/>
                            </p:stCondLst>
                            <p:childTnLst>
                              <p:par>
                                <p:cTn id="12" presetID="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C 0.00481 -0.01922 0.00052 -0.0419 -0.00964 -0.05 C -0.0194 -0.05764 -0.0319 -0.04838 -0.03672 -0.0294 C -0.04154 -0.00996 -0.03737 0.01203 -0.02722 0.0199 C -0.01706 0.02777 -0.00482 0.01944 3.54167E-6 3.7037E-6 Z " pathEditMode="relative" rAng="17640000" ptsTypes="AAAAA">
                                      <p:cBhvr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-148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C -0.00235 0.01528 -0.0112 0.02523 -0.02006 0.02107 C -0.02878 0.0169 -0.03412 0.0007 -0.03164 -0.01528 C -0.0293 -0.03055 -0.02032 -0.03958 -0.01146 -0.03518 C -0.003 -0.03125 0.00234 -0.01551 3.95833E-6 -2.59259E-6 Z " pathEditMode="relative" rAng="6300000" ptsTypes="AAAAA"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Search Tree - Chessprogramming wiki">
            <a:extLst>
              <a:ext uri="{FF2B5EF4-FFF2-40B4-BE49-F238E27FC236}">
                <a16:creationId xmlns:a16="http://schemas.microsoft.com/office/drawing/2014/main" id="{A58651C9-FD77-AFC5-73CA-453DB93E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83" y="792845"/>
            <a:ext cx="5969757" cy="59058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75F497-170D-3199-2E39-F4D516D73C4E}"/>
              </a:ext>
            </a:extLst>
          </p:cNvPr>
          <p:cNvSpPr txBox="1"/>
          <p:nvPr/>
        </p:nvSpPr>
        <p:spPr>
          <a:xfrm>
            <a:off x="2415320" y="3561121"/>
            <a:ext cx="115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« max 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29386F-D16C-3924-90A1-2CC008ADD8D2}"/>
              </a:ext>
            </a:extLst>
          </p:cNvPr>
          <p:cNvSpPr txBox="1"/>
          <p:nvPr/>
        </p:nvSpPr>
        <p:spPr>
          <a:xfrm>
            <a:off x="3859471" y="2046968"/>
            <a:ext cx="7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max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8A541A1-D382-A6EC-5FAE-A4084278DDA5}"/>
              </a:ext>
            </a:extLst>
          </p:cNvPr>
          <p:cNvSpPr txBox="1"/>
          <p:nvPr/>
        </p:nvSpPr>
        <p:spPr>
          <a:xfrm>
            <a:off x="8899429" y="4986509"/>
            <a:ext cx="13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max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A24944-9B59-C362-BB7C-2D003B8D7E33}"/>
              </a:ext>
            </a:extLst>
          </p:cNvPr>
          <p:cNvSpPr txBox="1"/>
          <p:nvPr/>
        </p:nvSpPr>
        <p:spPr>
          <a:xfrm>
            <a:off x="7025420" y="6337705"/>
            <a:ext cx="115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« max »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FA5DF3-1F24-2755-C5DB-84A5CD9E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37" y="341760"/>
            <a:ext cx="10722932" cy="1325563"/>
          </a:xfrm>
        </p:spPr>
        <p:txBody>
          <a:bodyPr/>
          <a:lstStyle/>
          <a:p>
            <a:r>
              <a:rPr lang="fr-FR" err="1"/>
              <a:t>Negamax</a:t>
            </a:r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8520370-C385-039A-8E88-2611129D0A51}"/>
              </a:ext>
            </a:extLst>
          </p:cNvPr>
          <p:cNvSpPr/>
          <p:nvPr/>
        </p:nvSpPr>
        <p:spPr>
          <a:xfrm>
            <a:off x="2539911" y="463397"/>
            <a:ext cx="7777317" cy="6934111"/>
          </a:xfrm>
          <a:prstGeom prst="ellipse">
            <a:avLst/>
          </a:prstGeom>
          <a:solidFill>
            <a:srgbClr val="7162FE"/>
          </a:solidFill>
          <a:ln>
            <a:solidFill>
              <a:srgbClr val="7162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162F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57CAE8-5C9F-3BFC-9B60-0EC671EDC499}"/>
              </a:ext>
            </a:extLst>
          </p:cNvPr>
          <p:cNvSpPr/>
          <p:nvPr/>
        </p:nvSpPr>
        <p:spPr>
          <a:xfrm>
            <a:off x="-156095" y="2647354"/>
            <a:ext cx="10473323" cy="4210646"/>
          </a:xfrm>
          <a:prstGeom prst="rect">
            <a:avLst/>
          </a:prstGeom>
          <a:solidFill>
            <a:srgbClr val="7162FE"/>
          </a:solidFill>
          <a:ln>
            <a:solidFill>
              <a:srgbClr val="7162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22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1" name="Rectangle 123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33" name="Rectangle 1232">
            <a:extLst>
              <a:ext uri="{FF2B5EF4-FFF2-40B4-BE49-F238E27FC236}">
                <a16:creationId xmlns:a16="http://schemas.microsoft.com/office/drawing/2014/main" id="{24701308-26EE-4CF5-A419-22F00F0CF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35" name="Right Triangle 123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38" name="Straight Connector 123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Straight Connector 124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Straight Connector 124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Straight Connector 124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124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Connector 124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Connector 124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Straight Connector 125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Connector 125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Connector 125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Connector 125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Connector 125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Straight Connector 125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Straight Connector 125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Straight Connector 125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Straight Connector 125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Straight Connector 125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Straight Connector 126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Connector 126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Connector 126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Connector 126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Straight Connector 126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Connector 126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AFA5DF3-1F24-2755-C5DB-84A5CD9E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5486395" cy="2244176"/>
          </a:xfrm>
        </p:spPr>
        <p:txBody>
          <a:bodyPr>
            <a:normAutofit/>
          </a:bodyPr>
          <a:lstStyle/>
          <a:p>
            <a:r>
              <a:rPr lang="fr-FR"/>
              <a:t>Élagage Alpha/Beta</a:t>
            </a:r>
          </a:p>
        </p:txBody>
      </p:sp>
      <p:pic>
        <p:nvPicPr>
          <p:cNvPr id="16" name="Picture 2" descr="Végétation - Viriville">
            <a:extLst>
              <a:ext uri="{FF2B5EF4-FFF2-40B4-BE49-F238E27FC236}">
                <a16:creationId xmlns:a16="http://schemas.microsoft.com/office/drawing/2014/main" id="{2FBEBF6C-6EF0-22DB-E0C1-98592BAC8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r="1175" b="1"/>
          <a:stretch/>
        </p:blipFill>
        <p:spPr bwMode="auto">
          <a:xfrm>
            <a:off x="6262621" y="10"/>
            <a:ext cx="5926331" cy="2288652"/>
          </a:xfrm>
          <a:custGeom>
            <a:avLst/>
            <a:gdLst/>
            <a:ahLst/>
            <a:cxnLst/>
            <a:rect l="l" t="t" r="r" b="b"/>
            <a:pathLst>
              <a:path w="5926331" h="2288662">
                <a:moveTo>
                  <a:pt x="320345" y="0"/>
                </a:moveTo>
                <a:lnTo>
                  <a:pt x="5926331" y="0"/>
                </a:lnTo>
                <a:lnTo>
                  <a:pt x="5926331" y="2288662"/>
                </a:lnTo>
                <a:lnTo>
                  <a:pt x="25883" y="2288662"/>
                </a:lnTo>
                <a:lnTo>
                  <a:pt x="18799" y="2232074"/>
                </a:lnTo>
                <a:cubicBezTo>
                  <a:pt x="-38345" y="1657574"/>
                  <a:pt x="27237" y="964407"/>
                  <a:pt x="32034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4CF4BE-F7CE-FE2E-8C05-B0D5491EC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5486395" cy="3009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/>
              <a:t>Seulement Alpha</a:t>
            </a:r>
          </a:p>
        </p:txBody>
      </p:sp>
      <p:pic>
        <p:nvPicPr>
          <p:cNvPr id="7" name="Image 6" descr="Une image contenant plein air, arbre, scie électrique, personne&#10;&#10;Description générée automatiquement">
            <a:extLst>
              <a:ext uri="{FF2B5EF4-FFF2-40B4-BE49-F238E27FC236}">
                <a16:creationId xmlns:a16="http://schemas.microsoft.com/office/drawing/2014/main" id="{F00F7C37-1154-EA4E-DA50-EB7FA4290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4" r="-1" b="16509"/>
          <a:stretch/>
        </p:blipFill>
        <p:spPr>
          <a:xfrm>
            <a:off x="6284897" y="2259843"/>
            <a:ext cx="5904055" cy="2306432"/>
          </a:xfrm>
          <a:custGeom>
            <a:avLst/>
            <a:gdLst/>
            <a:ahLst/>
            <a:cxnLst/>
            <a:rect l="l" t="t" r="r" b="b"/>
            <a:pathLst>
              <a:path w="5904055" h="2306432">
                <a:moveTo>
                  <a:pt x="0" y="0"/>
                </a:moveTo>
                <a:lnTo>
                  <a:pt x="5904055" y="0"/>
                </a:lnTo>
                <a:lnTo>
                  <a:pt x="5904055" y="2306432"/>
                </a:lnTo>
                <a:lnTo>
                  <a:pt x="739535" y="2306432"/>
                </a:lnTo>
                <a:lnTo>
                  <a:pt x="696502" y="2178771"/>
                </a:lnTo>
                <a:cubicBezTo>
                  <a:pt x="439117" y="1445420"/>
                  <a:pt x="130804" y="892896"/>
                  <a:pt x="19973" y="159545"/>
                </a:cubicBezTo>
                <a:close/>
              </a:path>
            </a:pathLst>
          </a:cu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97D2A45-84A2-C0B5-D1FA-E51ECC5D70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703" r="2" b="27682"/>
          <a:stretch/>
        </p:blipFill>
        <p:spPr>
          <a:xfrm>
            <a:off x="7019474" y="4551568"/>
            <a:ext cx="5169478" cy="2306432"/>
          </a:xfrm>
          <a:custGeom>
            <a:avLst/>
            <a:gdLst/>
            <a:ahLst/>
            <a:cxnLst/>
            <a:rect l="l" t="t" r="r" b="b"/>
            <a:pathLst>
              <a:path w="5169478" h="2306432">
                <a:moveTo>
                  <a:pt x="0" y="0"/>
                </a:moveTo>
                <a:lnTo>
                  <a:pt x="5169478" y="0"/>
                </a:lnTo>
                <a:lnTo>
                  <a:pt x="5169478" y="2306432"/>
                </a:lnTo>
                <a:lnTo>
                  <a:pt x="355534" y="2306432"/>
                </a:lnTo>
                <a:lnTo>
                  <a:pt x="350304" y="1994802"/>
                </a:lnTo>
                <a:cubicBezTo>
                  <a:pt x="322795" y="1189456"/>
                  <a:pt x="189848" y="585027"/>
                  <a:pt x="25067" y="743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333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9362-7BEF-360C-611E-31DBAD6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Changer l'ordre d'exploration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22BEB-DD3D-C13B-8681-BE606DFB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Amélioration de l'élagage alpha/beta</a:t>
            </a:r>
          </a:p>
        </p:txBody>
      </p:sp>
    </p:spTree>
    <p:extLst>
      <p:ext uri="{BB962C8B-B14F-4D97-AF65-F5344CB8AC3E}">
        <p14:creationId xmlns:p14="http://schemas.microsoft.com/office/powerpoint/2010/main" val="22314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29A02-5093-2CB4-FC56-3F659A86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Vérifier les victoires directes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A4B303-B026-CB82-B267-0877928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Éviter d'explorer toutes les branches si l'une d'elles est gagnante</a:t>
            </a:r>
          </a:p>
          <a:p>
            <a:pPr>
              <a:buClr>
                <a:srgbClr val="FFFFFF"/>
              </a:buClr>
            </a:pPr>
            <a:r>
              <a:rPr lang="fr-FR"/>
              <a:t>Surcoût très faible face à l'économie</a:t>
            </a:r>
          </a:p>
        </p:txBody>
      </p:sp>
    </p:spTree>
    <p:extLst>
      <p:ext uri="{BB962C8B-B14F-4D97-AF65-F5344CB8AC3E}">
        <p14:creationId xmlns:p14="http://schemas.microsoft.com/office/powerpoint/2010/main" val="417253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D8841-79B2-0399-9E70-F6B0B581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Simplification symétrique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292B-68E8-042B-8B45-51C028EF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Quand le plateau est symétrique on ignore les coups de droite</a:t>
            </a:r>
          </a:p>
        </p:txBody>
      </p:sp>
    </p:spTree>
    <p:extLst>
      <p:ext uri="{BB962C8B-B14F-4D97-AF65-F5344CB8AC3E}">
        <p14:creationId xmlns:p14="http://schemas.microsoft.com/office/powerpoint/2010/main" val="190238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9362-7BEF-360C-611E-31DBAD6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Benchmark des 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22BEB-DD3D-C13B-8681-BE606DFB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112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On fait jouer les IA les unes contre les autres et on observe les </a:t>
            </a:r>
            <a:r>
              <a:rPr lang="fr-FR">
                <a:ea typeface="+mn-lt"/>
                <a:cs typeface="+mn-lt"/>
              </a:rPr>
              <a:t>résultats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5EB939-7D71-CC87-549F-AA571A98D144}"/>
              </a:ext>
            </a:extLst>
          </p:cNvPr>
          <p:cNvSpPr txBox="1">
            <a:spLocks/>
          </p:cNvSpPr>
          <p:nvPr/>
        </p:nvSpPr>
        <p:spPr>
          <a:xfrm>
            <a:off x="457200" y="3082323"/>
            <a:ext cx="10722932" cy="3094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fr-FR"/>
              <a:t>Métriques utilisées :</a:t>
            </a:r>
            <a:endParaRPr lang="en-US"/>
          </a:p>
          <a:p>
            <a:pPr>
              <a:buClr>
                <a:srgbClr val="FFFFFF"/>
              </a:buClr>
            </a:pPr>
            <a:r>
              <a:rPr lang="fr-FR"/>
              <a:t>Temps d'exécution des coups par IA</a:t>
            </a:r>
          </a:p>
          <a:p>
            <a:pPr>
              <a:buClr>
                <a:srgbClr val="FFFFFF"/>
              </a:buClr>
            </a:pPr>
            <a:r>
              <a:rPr lang="fr-FR"/>
              <a:t>Nombre de victoires par IA</a:t>
            </a:r>
          </a:p>
          <a:p>
            <a:pPr>
              <a:buClr>
                <a:srgbClr val="FFFFFF"/>
              </a:buClr>
            </a:pPr>
            <a:r>
              <a:rPr lang="fr-FR"/>
              <a:t>Nombre de coups jouées par partie</a:t>
            </a:r>
          </a:p>
          <a:p>
            <a:pPr marL="0" indent="0">
              <a:buNone/>
            </a:pPr>
            <a:r>
              <a:rPr lang="fr-FR"/>
              <a:t>On s'intéresse aux valeurs moyennes sur 20 parties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66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9362-7BEF-360C-611E-31DBAD6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Résultats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DAF2D9-5539-5310-BF36-6DEA44B57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0594"/>
              </p:ext>
            </p:extLst>
          </p:nvPr>
        </p:nvGraphicFramePr>
        <p:xfrm>
          <a:off x="658091" y="2008909"/>
          <a:ext cx="10870267" cy="31603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2027432023"/>
                    </a:ext>
                  </a:extLst>
                </a:gridCol>
                <a:gridCol w="4066768">
                  <a:extLst>
                    <a:ext uri="{9D8B030D-6E8A-4147-A177-3AD203B41FA5}">
                      <a16:colId xmlns:a16="http://schemas.microsoft.com/office/drawing/2014/main" val="3199433364"/>
                    </a:ext>
                  </a:extLst>
                </a:gridCol>
                <a:gridCol w="3312154">
                  <a:extLst>
                    <a:ext uri="{9D8B030D-6E8A-4147-A177-3AD203B41FA5}">
                      <a16:colId xmlns:a16="http://schemas.microsoft.com/office/drawing/2014/main" val="3902158583"/>
                    </a:ext>
                  </a:extLst>
                </a:gridCol>
              </a:tblGrid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Random</a:t>
                      </a:r>
                      <a:endParaRPr lang="en-US" sz="2800" b="1" err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VS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Niveau 1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276817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~0 ms</a:t>
                      </a:r>
                      <a:endParaRPr lang="en-US" sz="2800" b="1" err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Temps de calcul</a:t>
                      </a:r>
                      <a:endParaRPr lang="en-US" sz="2800" b="1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~0 ms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81929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5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Nombre de victoires</a:t>
                      </a:r>
                      <a:endParaRPr lang="en-US" sz="2800" b="1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15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958981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16,6 coups joués</a:t>
                      </a:r>
                      <a:endParaRPr lang="en-US" sz="2800" b="1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1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60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9362-7BEF-360C-611E-31DBAD6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Résultats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DAF2D9-5539-5310-BF36-6DEA44B57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21815"/>
              </p:ext>
            </p:extLst>
          </p:nvPr>
        </p:nvGraphicFramePr>
        <p:xfrm>
          <a:off x="658091" y="2008909"/>
          <a:ext cx="10870267" cy="31603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2027432023"/>
                    </a:ext>
                  </a:extLst>
                </a:gridCol>
                <a:gridCol w="4066768">
                  <a:extLst>
                    <a:ext uri="{9D8B030D-6E8A-4147-A177-3AD203B41FA5}">
                      <a16:colId xmlns:a16="http://schemas.microsoft.com/office/drawing/2014/main" val="3199433364"/>
                    </a:ext>
                  </a:extLst>
                </a:gridCol>
                <a:gridCol w="3312154">
                  <a:extLst>
                    <a:ext uri="{9D8B030D-6E8A-4147-A177-3AD203B41FA5}">
                      <a16:colId xmlns:a16="http://schemas.microsoft.com/office/drawing/2014/main" val="3902158583"/>
                    </a:ext>
                  </a:extLst>
                </a:gridCol>
              </a:tblGrid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Random</a:t>
                      </a:r>
                      <a:endParaRPr lang="en-US" sz="2800" b="1" err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VS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Niveau 2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276817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~0 </a:t>
                      </a:r>
                      <a:r>
                        <a:rPr lang="en-US" sz="2800" b="1" err="1">
                          <a:solidFill>
                            <a:srgbClr val="92D050"/>
                          </a:solidFill>
                        </a:rPr>
                        <a:t>ms</a:t>
                      </a: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Temps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calcul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~0 </a:t>
                      </a:r>
                      <a:r>
                        <a:rPr lang="en-US" sz="2800" b="1" err="1">
                          <a:solidFill>
                            <a:srgbClr val="FFC000"/>
                          </a:solidFill>
                        </a:rPr>
                        <a:t>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81929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2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Nombre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victoires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18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958981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24,8 coups joués</a:t>
                      </a:r>
                      <a:endParaRPr lang="en-US" sz="2800" b="1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1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0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9362-7BEF-360C-611E-31DBAD6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Résultats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DAF2D9-5539-5310-BF36-6DEA44B57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24767"/>
              </p:ext>
            </p:extLst>
          </p:nvPr>
        </p:nvGraphicFramePr>
        <p:xfrm>
          <a:off x="658091" y="2008909"/>
          <a:ext cx="10870267" cy="31603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2027432023"/>
                    </a:ext>
                  </a:extLst>
                </a:gridCol>
                <a:gridCol w="4066768">
                  <a:extLst>
                    <a:ext uri="{9D8B030D-6E8A-4147-A177-3AD203B41FA5}">
                      <a16:colId xmlns:a16="http://schemas.microsoft.com/office/drawing/2014/main" val="3199433364"/>
                    </a:ext>
                  </a:extLst>
                </a:gridCol>
                <a:gridCol w="3312154">
                  <a:extLst>
                    <a:ext uri="{9D8B030D-6E8A-4147-A177-3AD203B41FA5}">
                      <a16:colId xmlns:a16="http://schemas.microsoft.com/office/drawing/2014/main" val="3902158583"/>
                    </a:ext>
                  </a:extLst>
                </a:gridCol>
              </a:tblGrid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Random</a:t>
                      </a:r>
                      <a:endParaRPr lang="en-US" sz="2800" b="1" err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VS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Niveau 3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276817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~0 </a:t>
                      </a:r>
                      <a:r>
                        <a:rPr lang="en-US" sz="2800" b="1" err="1">
                          <a:solidFill>
                            <a:srgbClr val="92D050"/>
                          </a:solidFill>
                        </a:rPr>
                        <a:t>ms</a:t>
                      </a: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Temps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calcul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~0 </a:t>
                      </a:r>
                      <a:r>
                        <a:rPr lang="en-US" sz="2800" b="1" err="1">
                          <a:solidFill>
                            <a:srgbClr val="FFC000"/>
                          </a:solidFill>
                        </a:rPr>
                        <a:t>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81929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2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Nombre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victoires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18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958981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18,5 coups joués</a:t>
                      </a:r>
                      <a:endParaRPr lang="en-US" sz="2800" b="1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1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46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9362-7BEF-360C-611E-31DBAD6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Résultats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DAF2D9-5539-5310-BF36-6DEA44B57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2500"/>
              </p:ext>
            </p:extLst>
          </p:nvPr>
        </p:nvGraphicFramePr>
        <p:xfrm>
          <a:off x="658091" y="2008909"/>
          <a:ext cx="10870267" cy="31603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2027432023"/>
                    </a:ext>
                  </a:extLst>
                </a:gridCol>
                <a:gridCol w="4066768">
                  <a:extLst>
                    <a:ext uri="{9D8B030D-6E8A-4147-A177-3AD203B41FA5}">
                      <a16:colId xmlns:a16="http://schemas.microsoft.com/office/drawing/2014/main" val="3199433364"/>
                    </a:ext>
                  </a:extLst>
                </a:gridCol>
                <a:gridCol w="3312154">
                  <a:extLst>
                    <a:ext uri="{9D8B030D-6E8A-4147-A177-3AD203B41FA5}">
                      <a16:colId xmlns:a16="http://schemas.microsoft.com/office/drawing/2014/main" val="3902158583"/>
                    </a:ext>
                  </a:extLst>
                </a:gridCol>
              </a:tblGrid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Random</a:t>
                      </a:r>
                      <a:endParaRPr lang="en-US" sz="2800" b="1" err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VS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Negamax D=3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276817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~0 </a:t>
                      </a:r>
                      <a:r>
                        <a:rPr lang="en-US" sz="2800" b="1" err="1">
                          <a:solidFill>
                            <a:srgbClr val="92D050"/>
                          </a:solidFill>
                        </a:rPr>
                        <a:t>ms</a:t>
                      </a: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Temps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calcul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345 ms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81929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0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Nombre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victoires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958981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15,9 coups joués</a:t>
                      </a:r>
                      <a:endParaRPr lang="en-US" sz="2800" b="1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1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33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7B73489-D0E4-4C8B-884B-43A00CCD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0FE2E19-3E24-7102-5BF1-C6375830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9"/>
            <a:ext cx="6200773" cy="2247614"/>
          </a:xfrm>
        </p:spPr>
        <p:txBody>
          <a:bodyPr>
            <a:normAutofit/>
          </a:bodyPr>
          <a:lstStyle/>
          <a:p>
            <a:r>
              <a:rPr lang="fr-FR"/>
              <a:t>Le jeu de Puissance 4</a:t>
            </a:r>
          </a:p>
        </p:txBody>
      </p:sp>
      <p:sp>
        <p:nvSpPr>
          <p:cNvPr id="93" name="Flowchart: Document 92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15B08E5B-DC93-A25E-680E-FA98222EE983}"/>
              </a:ext>
            </a:extLst>
          </p:cNvPr>
          <p:cNvSpPr/>
          <p:nvPr/>
        </p:nvSpPr>
        <p:spPr>
          <a:xfrm>
            <a:off x="6562521" y="609598"/>
            <a:ext cx="5400000" cy="54000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Espace réservé du contenu 6" descr="Une image contenant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FE5D472E-4569-27D9-113A-D9B7BA76A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5896" y="457200"/>
            <a:ext cx="5879592" cy="58795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77BF913-4575-1F53-1CBB-ACBF92C8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85" y="2452885"/>
            <a:ext cx="6054501" cy="3724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err="1"/>
              <a:t>Connect</a:t>
            </a:r>
            <a:r>
              <a:rPr lang="fr-FR" sz="2400"/>
              <a:t> 4 ou Four In A Row en Anglais</a:t>
            </a:r>
          </a:p>
          <a:p>
            <a:pPr marL="0" indent="0">
              <a:buNone/>
            </a:pPr>
            <a:r>
              <a:rPr lang="fr-FR" sz="2400" err="1"/>
              <a:t>Gravitrips</a:t>
            </a:r>
            <a:r>
              <a:rPr lang="fr-FR" sz="2400"/>
              <a:t> (</a:t>
            </a:r>
            <a:r>
              <a:rPr lang="az-Cyrl-AZ" sz="2400"/>
              <a:t>Гравитрипс</a:t>
            </a:r>
            <a:r>
              <a:rPr lang="fr-FR" sz="2400"/>
              <a:t>) en URSS</a:t>
            </a:r>
          </a:p>
          <a:p>
            <a:pPr marL="0" indent="0">
              <a:buNone/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1229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9362-7BEF-360C-611E-31DBAD6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Résultats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DAF2D9-5539-5310-BF36-6DEA44B57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69473"/>
              </p:ext>
            </p:extLst>
          </p:nvPr>
        </p:nvGraphicFramePr>
        <p:xfrm>
          <a:off x="658091" y="2008909"/>
          <a:ext cx="10870267" cy="31603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2027432023"/>
                    </a:ext>
                  </a:extLst>
                </a:gridCol>
                <a:gridCol w="4066768">
                  <a:extLst>
                    <a:ext uri="{9D8B030D-6E8A-4147-A177-3AD203B41FA5}">
                      <a16:colId xmlns:a16="http://schemas.microsoft.com/office/drawing/2014/main" val="3199433364"/>
                    </a:ext>
                  </a:extLst>
                </a:gridCol>
                <a:gridCol w="3312154">
                  <a:extLst>
                    <a:ext uri="{9D8B030D-6E8A-4147-A177-3AD203B41FA5}">
                      <a16:colId xmlns:a16="http://schemas.microsoft.com/office/drawing/2014/main" val="3902158583"/>
                    </a:ext>
                  </a:extLst>
                </a:gridCol>
              </a:tblGrid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Random</a:t>
                      </a:r>
                      <a:endParaRPr lang="en-US" sz="2800" b="1" err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VS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Negamax </a:t>
                      </a:r>
                      <a:r>
                        <a:rPr lang="fr" sz="2800" b="0" i="0" u="none" strike="noStrike" noProof="0">
                          <a:solidFill>
                            <a:srgbClr val="FFC000"/>
                          </a:solidFill>
                          <a:latin typeface="Avenir Next LT Pro"/>
                        </a:rPr>
                        <a:t>α </a:t>
                      </a: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D=3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276817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~0 </a:t>
                      </a:r>
                      <a:r>
                        <a:rPr lang="en-US" sz="2800" b="1" err="1">
                          <a:solidFill>
                            <a:srgbClr val="92D050"/>
                          </a:solidFill>
                        </a:rPr>
                        <a:t>ms</a:t>
                      </a: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Temps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calcul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162 ms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81929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0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Nombre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victoires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958981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12,8 coups joués</a:t>
                      </a:r>
                      <a:endParaRPr lang="en-US" sz="2800" b="1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1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05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9362-7BEF-360C-611E-31DBAD6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Résultats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DAF2D9-5539-5310-BF36-6DEA44B57F09}"/>
              </a:ext>
            </a:extLst>
          </p:cNvPr>
          <p:cNvGraphicFramePr>
            <a:graphicFrameLocks noGrp="1"/>
          </p:cNvGraphicFramePr>
          <p:nvPr/>
        </p:nvGraphicFramePr>
        <p:xfrm>
          <a:off x="658091" y="2008909"/>
          <a:ext cx="10870267" cy="31603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2027432023"/>
                    </a:ext>
                  </a:extLst>
                </a:gridCol>
                <a:gridCol w="4066768">
                  <a:extLst>
                    <a:ext uri="{9D8B030D-6E8A-4147-A177-3AD203B41FA5}">
                      <a16:colId xmlns:a16="http://schemas.microsoft.com/office/drawing/2014/main" val="3199433364"/>
                    </a:ext>
                  </a:extLst>
                </a:gridCol>
                <a:gridCol w="3312154">
                  <a:extLst>
                    <a:ext uri="{9D8B030D-6E8A-4147-A177-3AD203B41FA5}">
                      <a16:colId xmlns:a16="http://schemas.microsoft.com/office/drawing/2014/main" val="3902158583"/>
                    </a:ext>
                  </a:extLst>
                </a:gridCol>
              </a:tblGrid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Random</a:t>
                      </a:r>
                      <a:endParaRPr lang="en-US" sz="2800" b="1" err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VS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err="1">
                          <a:solidFill>
                            <a:srgbClr val="FFC000"/>
                          </a:solidFill>
                        </a:rPr>
                        <a:t>Negamax</a:t>
                      </a: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* </a:t>
                      </a:r>
                      <a:r>
                        <a:rPr lang="fr" sz="2800" b="0" i="0" u="none" strike="noStrike" noProof="0">
                          <a:solidFill>
                            <a:srgbClr val="FFC000"/>
                          </a:solidFill>
                          <a:latin typeface="Avenir Next LT Pro"/>
                        </a:rPr>
                        <a:t>α </a:t>
                      </a: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D=3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276817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~0 </a:t>
                      </a:r>
                      <a:r>
                        <a:rPr lang="en-US" sz="2800" b="1" err="1">
                          <a:solidFill>
                            <a:srgbClr val="92D050"/>
                          </a:solidFill>
                        </a:rPr>
                        <a:t>ms</a:t>
                      </a: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Temps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calcul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75 </a:t>
                      </a:r>
                      <a:r>
                        <a:rPr lang="en-US" sz="2800" b="1" err="1">
                          <a:solidFill>
                            <a:srgbClr val="FFC000"/>
                          </a:solidFill>
                        </a:rPr>
                        <a:t>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81929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0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Nombre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victoires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958981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13,6 coups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joués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1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63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9362-7BEF-360C-611E-31DBAD6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Résultats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DAF2D9-5539-5310-BF36-6DEA44B57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42648"/>
              </p:ext>
            </p:extLst>
          </p:nvPr>
        </p:nvGraphicFramePr>
        <p:xfrm>
          <a:off x="658091" y="2008909"/>
          <a:ext cx="10870267" cy="31603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2027432023"/>
                    </a:ext>
                  </a:extLst>
                </a:gridCol>
                <a:gridCol w="4066768">
                  <a:extLst>
                    <a:ext uri="{9D8B030D-6E8A-4147-A177-3AD203B41FA5}">
                      <a16:colId xmlns:a16="http://schemas.microsoft.com/office/drawing/2014/main" val="3199433364"/>
                    </a:ext>
                  </a:extLst>
                </a:gridCol>
                <a:gridCol w="3312154">
                  <a:extLst>
                    <a:ext uri="{9D8B030D-6E8A-4147-A177-3AD203B41FA5}">
                      <a16:colId xmlns:a16="http://schemas.microsoft.com/office/drawing/2014/main" val="3902158583"/>
                    </a:ext>
                  </a:extLst>
                </a:gridCol>
              </a:tblGrid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Random</a:t>
                      </a:r>
                      <a:endParaRPr lang="en-US" sz="2800" b="1" err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VS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Negamax* </a:t>
                      </a:r>
                      <a:r>
                        <a:rPr lang="fr" sz="2800" b="0" i="0" u="none" strike="noStrike" noProof="0">
                          <a:solidFill>
                            <a:srgbClr val="FFC000"/>
                          </a:solidFill>
                          <a:latin typeface="Avenir Next LT Pro"/>
                        </a:rPr>
                        <a:t>α </a:t>
                      </a: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D=6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276817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~0 </a:t>
                      </a:r>
                      <a:r>
                        <a:rPr lang="en-US" sz="2800" b="1" err="1">
                          <a:solidFill>
                            <a:srgbClr val="92D050"/>
                          </a:solidFill>
                        </a:rPr>
                        <a:t>ms</a:t>
                      </a: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Temps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calcul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2046 ms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81929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0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Nombre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victoires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958981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10,6 coups joués</a:t>
                      </a:r>
                      <a:endParaRPr lang="en-US" sz="2800" b="1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1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0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9362-7BEF-360C-611E-31DBAD6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Posterama"/>
              </a:rPr>
              <a:t>Résultats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DAF2D9-5539-5310-BF36-6DEA44B57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82419"/>
              </p:ext>
            </p:extLst>
          </p:nvPr>
        </p:nvGraphicFramePr>
        <p:xfrm>
          <a:off x="658091" y="2008909"/>
          <a:ext cx="10870267" cy="31603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2027432023"/>
                    </a:ext>
                  </a:extLst>
                </a:gridCol>
                <a:gridCol w="4066768">
                  <a:extLst>
                    <a:ext uri="{9D8B030D-6E8A-4147-A177-3AD203B41FA5}">
                      <a16:colId xmlns:a16="http://schemas.microsoft.com/office/drawing/2014/main" val="3199433364"/>
                    </a:ext>
                  </a:extLst>
                </a:gridCol>
                <a:gridCol w="3312154">
                  <a:extLst>
                    <a:ext uri="{9D8B030D-6E8A-4147-A177-3AD203B41FA5}">
                      <a16:colId xmlns:a16="http://schemas.microsoft.com/office/drawing/2014/main" val="3902158583"/>
                    </a:ext>
                  </a:extLst>
                </a:gridCol>
              </a:tblGrid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Niveau 3</a:t>
                      </a:r>
                      <a:endParaRPr lang="en-US" sz="2800" b="1" err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VS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Negamax* </a:t>
                      </a:r>
                      <a:r>
                        <a:rPr lang="fr" sz="2800" b="0" i="0" u="none" strike="noStrike" noProof="0">
                          <a:solidFill>
                            <a:srgbClr val="FFC000"/>
                          </a:solidFill>
                          <a:latin typeface="Avenir Next LT Pro"/>
                        </a:rPr>
                        <a:t>α </a:t>
                      </a: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D=3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276817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~0 </a:t>
                      </a:r>
                      <a:r>
                        <a:rPr lang="en-US" sz="2800" b="1" err="1">
                          <a:solidFill>
                            <a:srgbClr val="92D050"/>
                          </a:solidFill>
                        </a:rPr>
                        <a:t>ms</a:t>
                      </a: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Temps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calcul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77 ms</a:t>
                      </a:r>
                      <a:endParaRPr lang="en-US" sz="2800" b="1" err="1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81929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92D050"/>
                          </a:solidFill>
                        </a:rPr>
                        <a:t>1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Nombre de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</a:rPr>
                        <a:t>victoires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958981"/>
                  </a:ext>
                </a:extLst>
              </a:tr>
              <a:tr h="790078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22,3 coups joués</a:t>
                      </a:r>
                      <a:endParaRPr lang="en-US" sz="2800" b="1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1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452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4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0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ight Triangle 11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11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5" name="Group 119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4C9E7AA-01FA-BC37-AB9E-B475B73F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Résultats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3E880B31-7017-B970-C3EE-F524CC5BEB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973909"/>
              </p:ext>
            </p:extLst>
          </p:nvPr>
        </p:nvGraphicFramePr>
        <p:xfrm>
          <a:off x="1198180" y="2954226"/>
          <a:ext cx="9952535" cy="3293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256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91F84CB-6AFE-7642-0CD7-EF670A97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fr-FR"/>
              <a:t>Résulats</a:t>
            </a:r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Graphique 3">
            <a:extLst>
              <a:ext uri="{FF2B5EF4-FFF2-40B4-BE49-F238E27FC236}">
                <a16:creationId xmlns:a16="http://schemas.microsoft.com/office/drawing/2014/main" id="{3301D268-BF87-FE05-77B9-DDDB3C95D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220168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0794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F5A4E-74AF-B67E-EB53-279CE1FF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Posterama"/>
              </a:rPr>
              <a:t>Limites rencontrées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C7F0D8-6475-B83F-3367-FA9B4B3F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/>
          </a:p>
          <a:p>
            <a:pPr>
              <a:buClr>
                <a:srgbClr val="FFFFFF"/>
              </a:buClr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76592F9-B918-D294-B89C-3B87D619518E}"/>
              </a:ext>
            </a:extLst>
          </p:cNvPr>
          <p:cNvSpPr txBox="1">
            <a:spLocks/>
          </p:cNvSpPr>
          <p:nvPr/>
        </p:nvSpPr>
        <p:spPr>
          <a:xfrm>
            <a:off x="609600" y="19780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Augmenter la profondeur ne change pas grandement les performances -&gt; limite de la fonction d'évaluation</a:t>
            </a:r>
          </a:p>
          <a:p>
            <a:r>
              <a:rPr lang="fr-FR" dirty="0"/>
              <a:t>Certaines positions sont calculées plusieurs fois -&gt; faire une mémoïsation efficace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563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Document 151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A6D524A-6732-4B70-AC86-459F2F895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AE71854-2EC3-48B0-86C2-5A56374F1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0E21600-BA07-401E-AB6F-BDFA3CCC9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E5FE7DD-5592-41D4-A08C-52D3B745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DC30A3-BEEE-4EFC-B941-23770DC96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B022868-DA72-4369-8A32-965E18405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82F43AF-943E-47B4-9AA8-2F4427B1D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C3B454D-BBC8-4C85-B53D-06FED5A6C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55B17B2-8134-44F9-996D-AC22EBC9F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C7275F9-9E71-479A-89BD-4524CD4C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DA8A6F8-F926-4E22-9701-3D296469A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44EF91D-CF7E-4612-A390-E456D8354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BAB70FF-0FFA-4B58-9ADD-11DDA504B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F46716-BC12-481C-A335-F5E960496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AE99F57-C0B0-4AB8-8FC9-6C66BE1C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C78FA44-E331-4365-8905-F15F6888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ABBAFF4-00AB-4DB6-A494-B7490369B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D0D23A1-3CC3-41C8-8616-CA60026BC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3843DD9-C067-432D-9522-6F5725D50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728C99-72AD-4D56-8D93-89E5B248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9646A8D-B482-44AE-905E-5A9127C45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D4CF747-BBD8-46C9-AB53-240E0AE81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354134A-529C-4039-8EA7-0AC3FEF86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85E0F47-E979-40F3-A829-E7D5459D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CC2EA96-1106-4814-A975-DE54FA05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DAE39CF-FBFA-4161-8ED5-7748778EA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986C1EE-8093-4D9D-9D09-DB55C97C6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806EFF-4DDC-441A-A8BF-291C0A441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4FD2FD5-BAA2-4CD3-AFF4-599EEC59C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3C7FF2F-40B6-406B-AE3E-95E8E28B5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E1AA5F2-C14C-3DD8-913E-A7766C839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736014" cy="2232199"/>
          </a:xfrm>
        </p:spPr>
        <p:txBody>
          <a:bodyPr anchor="t">
            <a:normAutofit/>
          </a:bodyPr>
          <a:lstStyle/>
          <a:p>
            <a:pPr algn="l"/>
            <a:r>
              <a:rPr lang="fr-FR"/>
              <a:t>PLACE À LA DÉMO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937D3D-0CD9-719B-AE81-4F63D9D5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736014" cy="2063925"/>
          </a:xfrm>
        </p:spPr>
        <p:txBody>
          <a:bodyPr anchor="b">
            <a:normAutofit/>
          </a:bodyPr>
          <a:lstStyle/>
          <a:p>
            <a:pPr algn="l"/>
            <a:r>
              <a:rPr lang="fr-FR"/>
              <a:t>Puissance 4 avec Prolog</a:t>
            </a:r>
          </a:p>
        </p:txBody>
      </p:sp>
      <p:pic>
        <p:nvPicPr>
          <p:cNvPr id="15" name="Image 14" descr="Une image contenant cercle, sphère, Graphique&#10;&#10;Description générée automatiquement">
            <a:extLst>
              <a:ext uri="{FF2B5EF4-FFF2-40B4-BE49-F238E27FC236}">
                <a16:creationId xmlns:a16="http://schemas.microsoft.com/office/drawing/2014/main" id="{EC3C85DE-F8DC-DAED-1BE7-4D3DAA6F1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19299" r="18754" b="22286"/>
          <a:stretch/>
        </p:blipFill>
        <p:spPr>
          <a:xfrm>
            <a:off x="6151064" y="642726"/>
            <a:ext cx="5740726" cy="5572548"/>
          </a:xfrm>
          <a:prstGeom prst="rect">
            <a:avLst/>
          </a:prstGeom>
        </p:spPr>
      </p:pic>
      <p:pic>
        <p:nvPicPr>
          <p:cNvPr id="53" name="Image 52" descr="Une image contenant cercle, Graphique&#10;&#10;Description générée automatiquement">
            <a:extLst>
              <a:ext uri="{FF2B5EF4-FFF2-40B4-BE49-F238E27FC236}">
                <a16:creationId xmlns:a16="http://schemas.microsoft.com/office/drawing/2014/main" id="{CBFE6121-29C0-4C6B-0733-954C2E36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466" y="2954226"/>
            <a:ext cx="732846" cy="732846"/>
          </a:xfrm>
          <a:prstGeom prst="rect">
            <a:avLst/>
          </a:prstGeom>
        </p:spPr>
      </p:pic>
      <p:pic>
        <p:nvPicPr>
          <p:cNvPr id="59" name="Image 58" descr="Une image contenant cercle, Graphique&#10;&#10;Description générée automatiquement">
            <a:extLst>
              <a:ext uri="{FF2B5EF4-FFF2-40B4-BE49-F238E27FC236}">
                <a16:creationId xmlns:a16="http://schemas.microsoft.com/office/drawing/2014/main" id="{426C8066-199D-FDE6-4324-355A56F1E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91" y="2954758"/>
            <a:ext cx="732846" cy="7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60"/>
                            </p:stCondLst>
                            <p:childTnLst>
                              <p:par>
                                <p:cTn id="12" presetID="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C 0.00481 -0.01922 0.00052 -0.0419 -0.00964 -0.05 C -0.0194 -0.05764 -0.0319 -0.04838 -0.03672 -0.0294 C -0.04154 -0.00996 -0.03737 0.01203 -0.02722 0.0199 C -0.01706 0.02777 -0.00482 0.01944 3.54167E-6 3.7037E-6 Z " pathEditMode="relative" rAng="17640000" ptsTypes="AAAAA">
                                      <p:cBhvr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-148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C -0.00235 0.01528 -0.0112 0.02523 -0.02006 0.02107 C -0.02878 0.0169 -0.03412 0.0007 -0.03164 -0.01528 C -0.0293 -0.03055 -0.02032 -0.03958 -0.01146 -0.03518 C -0.003 -0.03125 0.00234 -0.01551 3.95833E-6 -2.59259E-6 Z " pathEditMode="relative" rAng="6300000" ptsTypes="AAAAA"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0AE1EA1-512A-CFD7-BD77-A9404709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025"/>
            <a:ext cx="4952999" cy="2247616"/>
          </a:xfrm>
        </p:spPr>
        <p:txBody>
          <a:bodyPr>
            <a:normAutofit/>
          </a:bodyPr>
          <a:lstStyle/>
          <a:p>
            <a:r>
              <a:rPr lang="fr-FR"/>
              <a:t>Implémentations de l’IA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FADE8-0DCE-1E94-4A24-CEC95A72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3261390"/>
            <a:ext cx="62483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fr-FR" sz="2000"/>
              <a:t>Coup aléatoire « </a:t>
            </a:r>
            <a:r>
              <a:rPr lang="fr-FR" sz="2000" err="1"/>
              <a:t>random</a:t>
            </a:r>
            <a:r>
              <a:rPr lang="fr-FR" sz="2000"/>
              <a:t> »</a:t>
            </a:r>
          </a:p>
          <a:p>
            <a:pPr marL="514350" indent="-514350">
              <a:buFont typeface="Posterama"/>
              <a:buAutoNum type="alphaUcPeriod"/>
            </a:pPr>
            <a:r>
              <a:rPr lang="fr-FR" sz="2000">
                <a:ea typeface="+mn-lt"/>
                <a:cs typeface="+mn-lt"/>
              </a:rPr>
              <a:t>Agressif « niveau 1 »</a:t>
            </a:r>
          </a:p>
          <a:p>
            <a:pPr marL="514350" indent="-514350">
              <a:buClr>
                <a:srgbClr val="FFFFFF"/>
              </a:buClr>
              <a:buAutoNum type="alphaUcPeriod"/>
            </a:pPr>
            <a:r>
              <a:rPr lang="fr-FR" sz="2000">
                <a:ea typeface="+mn-lt"/>
                <a:cs typeface="+mn-lt"/>
              </a:rPr>
              <a:t>Défensif « niveau 2 »</a:t>
            </a:r>
          </a:p>
          <a:p>
            <a:pPr marL="514350" indent="-514350">
              <a:buClr>
                <a:srgbClr val="FFFFFF"/>
              </a:buClr>
              <a:buAutoNum type="alphaUcPeriod"/>
            </a:pPr>
            <a:r>
              <a:rPr lang="fr-FR" sz="2000">
                <a:ea typeface="+mn-lt"/>
                <a:cs typeface="+mn-lt"/>
              </a:rPr>
              <a:t>Agressif &amp; Défensif « niveau 3 »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err="1"/>
              <a:t>Negamax</a:t>
            </a:r>
            <a:r>
              <a:rPr lang="fr-FR" sz="2000"/>
              <a:t> avec fonction d’évaluation « </a:t>
            </a:r>
            <a:r>
              <a:rPr lang="fr-FR" sz="2000" err="1"/>
              <a:t>nmax</a:t>
            </a:r>
            <a:r>
              <a:rPr lang="fr-FR" sz="2000"/>
              <a:t> »</a:t>
            </a:r>
          </a:p>
        </p:txBody>
      </p:sp>
      <p:pic>
        <p:nvPicPr>
          <p:cNvPr id="10" name="Picture 4" descr="Molécules">
            <a:extLst>
              <a:ext uri="{FF2B5EF4-FFF2-40B4-BE49-F238E27FC236}">
                <a16:creationId xmlns:a16="http://schemas.microsoft.com/office/drawing/2014/main" id="{AFD8C74A-6962-87FC-5207-C87640D49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16" r="11649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263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A5DF3-1F24-2755-C5DB-84A5CD9E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Aléatoire</a:t>
            </a:r>
          </a:p>
        </p:txBody>
      </p:sp>
      <p:pic>
        <p:nvPicPr>
          <p:cNvPr id="5" name="Espace réservé du contenu 4" descr="Une image contenant dé, Jeu de dé, Jeux, Jeu de table&#10;&#10;Description générée automatiquement">
            <a:extLst>
              <a:ext uri="{FF2B5EF4-FFF2-40B4-BE49-F238E27FC236}">
                <a16:creationId xmlns:a16="http://schemas.microsoft.com/office/drawing/2014/main" id="{004831B5-A114-3DD7-9CF4-D840517B3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2" t="21802"/>
          <a:stretch/>
        </p:blipFill>
        <p:spPr>
          <a:xfrm>
            <a:off x="9753304" y="4573441"/>
            <a:ext cx="1981496" cy="1981492"/>
          </a:xfrm>
        </p:spPr>
      </p:pic>
      <p:pic>
        <p:nvPicPr>
          <p:cNvPr id="6" name="Espace réservé du contenu 4" descr="Une image contenant dé, Jeu de dé, Jeux, Jeu de table&#10;&#10;Description générée automatiquement">
            <a:extLst>
              <a:ext uri="{FF2B5EF4-FFF2-40B4-BE49-F238E27FC236}">
                <a16:creationId xmlns:a16="http://schemas.microsoft.com/office/drawing/2014/main" id="{648446E7-8D1B-9BB0-BB65-0C911E26E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9" b="28192"/>
          <a:stretch/>
        </p:blipFill>
        <p:spPr>
          <a:xfrm>
            <a:off x="7534275" y="4654404"/>
            <a:ext cx="1962648" cy="1819567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BD2DD62-D988-F5D5-0086-8475873412B5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U</a:t>
            </a:r>
            <a:r>
              <a:rPr lang="fr-FR"/>
              <a:t>ne colonne au hasard parmi celles qui ne sont pas pleines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9737403-B95E-FF81-A8F5-DE7BD904D21E}"/>
              </a:ext>
            </a:extLst>
          </p:cNvPr>
          <p:cNvSpPr/>
          <p:nvPr/>
        </p:nvSpPr>
        <p:spPr>
          <a:xfrm>
            <a:off x="457200" y="2511655"/>
            <a:ext cx="8824404" cy="2012250"/>
          </a:xfrm>
          <a:prstGeom prst="roundRect">
            <a:avLst/>
          </a:prstGeom>
          <a:solidFill>
            <a:srgbClr val="8D8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err="1">
                <a:effectLst/>
                <a:latin typeface="Consolas" panose="020B0609020204030204" pitchFamily="49" charset="0"/>
              </a:rPr>
              <a:t>h_random</a:t>
            </a:r>
            <a:r>
              <a:rPr lang="fr-FR">
                <a:effectLst/>
                <a:latin typeface="Consolas" panose="020B0609020204030204" pitchFamily="49" charset="0"/>
              </a:rPr>
              <a:t>(B,S) :-</a:t>
            </a:r>
          </a:p>
          <a:p>
            <a:r>
              <a:rPr lang="fr-FR">
                <a:effectLst/>
                <a:latin typeface="Consolas" panose="020B0609020204030204" pitchFamily="49" charset="0"/>
              </a:rPr>
              <a:t>    moves(B,CP),    /* Obtient la liste des coups possibles CP */</a:t>
            </a:r>
          </a:p>
          <a:p>
            <a:r>
              <a:rPr lang="fr-FR">
                <a:effectLst/>
                <a:latin typeface="Consolas" panose="020B0609020204030204" pitchFamily="49" charset="0"/>
              </a:rPr>
              <a:t>    </a:t>
            </a:r>
            <a:r>
              <a:rPr lang="fr-FR" err="1">
                <a:effectLst/>
                <a:latin typeface="Consolas" panose="020B0609020204030204" pitchFamily="49" charset="0"/>
              </a:rPr>
              <a:t>length</a:t>
            </a:r>
            <a:r>
              <a:rPr lang="fr-FR">
                <a:effectLst/>
                <a:latin typeface="Consolas" panose="020B0609020204030204" pitchFamily="49" charset="0"/>
              </a:rPr>
              <a:t>(CP,NCP), /* Obtient le nombre de coups possibles NCP */</a:t>
            </a:r>
          </a:p>
          <a:p>
            <a:r>
              <a:rPr lang="fr-FR">
                <a:effectLst/>
                <a:latin typeface="Consolas" panose="020B0609020204030204" pitchFamily="49" charset="0"/>
              </a:rPr>
              <a:t>    N </a:t>
            </a:r>
            <a:r>
              <a:rPr lang="fr-FR" err="1">
                <a:effectLst/>
                <a:latin typeface="Consolas" panose="020B0609020204030204" pitchFamily="49" charset="0"/>
              </a:rPr>
              <a:t>is</a:t>
            </a:r>
            <a:r>
              <a:rPr lang="fr-FR">
                <a:effectLst/>
                <a:latin typeface="Consolas" panose="020B0609020204030204" pitchFamily="49" charset="0"/>
              </a:rPr>
              <a:t> NCP + 1,</a:t>
            </a:r>
          </a:p>
          <a:p>
            <a:r>
              <a:rPr lang="fr-FR">
                <a:effectLst/>
                <a:latin typeface="Consolas" panose="020B0609020204030204" pitchFamily="49" charset="0"/>
              </a:rPr>
              <a:t>    </a:t>
            </a:r>
            <a:r>
              <a:rPr lang="fr-FR" err="1">
                <a:effectLst/>
                <a:latin typeface="Consolas" panose="020B0609020204030204" pitchFamily="49" charset="0"/>
              </a:rPr>
              <a:t>random</a:t>
            </a:r>
            <a:r>
              <a:rPr lang="fr-FR">
                <a:effectLst/>
                <a:latin typeface="Consolas" panose="020B0609020204030204" pitchFamily="49" charset="0"/>
              </a:rPr>
              <a:t>(1,N,X),  /* Choisit un coup possible X aléatoirement */</a:t>
            </a:r>
          </a:p>
          <a:p>
            <a:r>
              <a:rPr lang="fr-FR">
                <a:effectLst/>
                <a:latin typeface="Consolas" panose="020B0609020204030204" pitchFamily="49" charset="0"/>
              </a:rPr>
              <a:t>    nth1(X,CP,S)    /* Transcrit X en coup possible S */</a:t>
            </a:r>
          </a:p>
          <a:p>
            <a:r>
              <a:rPr lang="fr-FR">
                <a:effectLst/>
                <a:latin typeface="Consolas" panose="020B0609020204030204" pitchFamily="49" charset="0"/>
              </a:rPr>
              <a:t>    .</a:t>
            </a:r>
          </a:p>
        </p:txBody>
      </p:sp>
    </p:spTree>
    <p:extLst>
      <p:ext uri="{BB962C8B-B14F-4D97-AF65-F5344CB8AC3E}">
        <p14:creationId xmlns:p14="http://schemas.microsoft.com/office/powerpoint/2010/main" val="11114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A5DF3-1F24-2755-C5DB-84A5CD9E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Niveau 1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47D45A2-DF1E-EDFE-5029-F59051127EFF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Joue le coup gagnant s’il y en a un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Sinon, joue de manière aléatoire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D1882F-CC28-4F07-9C25-750160EBEACB}"/>
              </a:ext>
            </a:extLst>
          </p:cNvPr>
          <p:cNvSpPr/>
          <p:nvPr/>
        </p:nvSpPr>
        <p:spPr>
          <a:xfrm>
            <a:off x="457200" y="3009901"/>
            <a:ext cx="6534150" cy="3743324"/>
          </a:xfrm>
          <a:prstGeom prst="roundRect">
            <a:avLst/>
          </a:prstGeom>
          <a:solidFill>
            <a:srgbClr val="8D8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niveau1_try_move(</a:t>
            </a:r>
            <a:r>
              <a:rPr lang="fr-FR" err="1"/>
              <a:t>Board</a:t>
            </a:r>
            <a:r>
              <a:rPr lang="fr-FR"/>
              <a:t>, _, 8, Move) :-</a:t>
            </a:r>
          </a:p>
          <a:p>
            <a:r>
              <a:rPr lang="fr-FR"/>
              <a:t>    </a:t>
            </a:r>
            <a:r>
              <a:rPr lang="fr-FR" err="1"/>
              <a:t>h_random</a:t>
            </a:r>
            <a:r>
              <a:rPr lang="fr-FR"/>
              <a:t>(</a:t>
            </a:r>
            <a:r>
              <a:rPr lang="fr-FR" err="1"/>
              <a:t>Board,Move</a:t>
            </a:r>
            <a:r>
              <a:rPr lang="fr-FR"/>
              <a:t>),!.</a:t>
            </a:r>
          </a:p>
          <a:p>
            <a:endParaRPr lang="fr-FR"/>
          </a:p>
          <a:p>
            <a:r>
              <a:rPr lang="fr-FR"/>
              <a:t>niveau1_try_move(</a:t>
            </a:r>
            <a:r>
              <a:rPr lang="fr-FR" err="1"/>
              <a:t>Board</a:t>
            </a:r>
            <a:r>
              <a:rPr lang="fr-FR"/>
              <a:t>, Player, </a:t>
            </a:r>
            <a:r>
              <a:rPr lang="fr-FR" err="1"/>
              <a:t>ColNum</a:t>
            </a:r>
            <a:r>
              <a:rPr lang="fr-FR"/>
              <a:t>, Move) :-</a:t>
            </a:r>
          </a:p>
          <a:p>
            <a:r>
              <a:rPr lang="fr-FR"/>
              <a:t>    </a:t>
            </a:r>
            <a:r>
              <a:rPr lang="fr-FR" err="1"/>
              <a:t>player_mark</a:t>
            </a:r>
            <a:r>
              <a:rPr lang="fr-FR"/>
              <a:t>(Player, Disk),</a:t>
            </a:r>
          </a:p>
          <a:p>
            <a:r>
              <a:rPr lang="fr-FR"/>
              <a:t>    move(</a:t>
            </a:r>
            <a:r>
              <a:rPr lang="fr-FR" err="1"/>
              <a:t>Board</a:t>
            </a:r>
            <a:r>
              <a:rPr lang="fr-FR"/>
              <a:t>, </a:t>
            </a:r>
            <a:r>
              <a:rPr lang="fr-FR" err="1"/>
              <a:t>ColNum</a:t>
            </a:r>
            <a:r>
              <a:rPr lang="fr-FR"/>
              <a:t>, Disk, B2),</a:t>
            </a:r>
          </a:p>
          <a:p>
            <a:r>
              <a:rPr lang="fr-FR"/>
              <a:t>    </a:t>
            </a:r>
            <a:r>
              <a:rPr lang="fr-FR" err="1"/>
              <a:t>next_player</a:t>
            </a:r>
            <a:r>
              <a:rPr lang="fr-FR"/>
              <a:t>(Player, </a:t>
            </a:r>
            <a:r>
              <a:rPr lang="fr-FR" err="1"/>
              <a:t>NextPlayer</a:t>
            </a:r>
            <a:r>
              <a:rPr lang="fr-FR"/>
              <a:t>),</a:t>
            </a:r>
          </a:p>
          <a:p>
            <a:r>
              <a:rPr lang="fr-FR"/>
              <a:t>    </a:t>
            </a:r>
            <a:r>
              <a:rPr lang="fr-FR" err="1"/>
              <a:t>game_over</a:t>
            </a:r>
            <a:r>
              <a:rPr lang="fr-FR"/>
              <a:t>(</a:t>
            </a:r>
            <a:r>
              <a:rPr lang="fr-FR" err="1"/>
              <a:t>NextPlayer</a:t>
            </a:r>
            <a:r>
              <a:rPr lang="fr-FR"/>
              <a:t>, B2),</a:t>
            </a:r>
          </a:p>
          <a:p>
            <a:r>
              <a:rPr lang="fr-FR"/>
              <a:t>    Move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ColNum</a:t>
            </a:r>
            <a:r>
              <a:rPr lang="fr-FR"/>
              <a:t>,!.</a:t>
            </a:r>
          </a:p>
          <a:p>
            <a:endParaRPr lang="fr-FR"/>
          </a:p>
          <a:p>
            <a:r>
              <a:rPr lang="fr-FR"/>
              <a:t>niveau1_try_move(</a:t>
            </a:r>
            <a:r>
              <a:rPr lang="fr-FR" err="1"/>
              <a:t>Board</a:t>
            </a:r>
            <a:r>
              <a:rPr lang="fr-FR"/>
              <a:t>, Player, </a:t>
            </a:r>
            <a:r>
              <a:rPr lang="fr-FR" err="1"/>
              <a:t>ColNum</a:t>
            </a:r>
            <a:r>
              <a:rPr lang="fr-FR"/>
              <a:t>, Move) :-</a:t>
            </a:r>
          </a:p>
          <a:p>
            <a:r>
              <a:rPr lang="fr-FR"/>
              <a:t>    </a:t>
            </a:r>
            <a:r>
              <a:rPr lang="fr-FR" err="1"/>
              <a:t>NextColNum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ColNum</a:t>
            </a:r>
            <a:r>
              <a:rPr lang="fr-FR"/>
              <a:t> + 1,</a:t>
            </a:r>
          </a:p>
          <a:p>
            <a:r>
              <a:rPr lang="fr-FR"/>
              <a:t>    niveau1_try_move(</a:t>
            </a:r>
            <a:r>
              <a:rPr lang="fr-FR" err="1"/>
              <a:t>Board</a:t>
            </a:r>
            <a:r>
              <a:rPr lang="fr-FR"/>
              <a:t>, Player, </a:t>
            </a:r>
            <a:r>
              <a:rPr lang="fr-FR" err="1"/>
              <a:t>NextColNum</a:t>
            </a:r>
            <a:r>
              <a:rPr lang="fr-FR"/>
              <a:t>, Move).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AA1248-811B-6589-6C9E-86BF7473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2669" y="4057585"/>
            <a:ext cx="2439466" cy="24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evel 2 - Global Digital Library - Global Digital Library">
            <a:extLst>
              <a:ext uri="{FF2B5EF4-FFF2-40B4-BE49-F238E27FC236}">
                <a16:creationId xmlns:a16="http://schemas.microsoft.com/office/drawing/2014/main" id="{343FA33E-E34C-42AF-D60E-BEFCF0F9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05" y="4057585"/>
            <a:ext cx="2444795" cy="24394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AFA5DF3-1F24-2755-C5DB-84A5CD9E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Niveau 2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47D45A2-DF1E-EDFE-5029-F59051127EFF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Bloque le coup gagnant de l’adversaire s’il y en a un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Sinon, joue de manière aléatoire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D1882F-CC28-4F07-9C25-750160EBEACB}"/>
              </a:ext>
            </a:extLst>
          </p:cNvPr>
          <p:cNvSpPr/>
          <p:nvPr/>
        </p:nvSpPr>
        <p:spPr>
          <a:xfrm>
            <a:off x="457199" y="3076575"/>
            <a:ext cx="6457951" cy="3416299"/>
          </a:xfrm>
          <a:prstGeom prst="roundRect">
            <a:avLst/>
          </a:prstGeom>
          <a:solidFill>
            <a:srgbClr val="8D8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niveau2_try_move(</a:t>
            </a:r>
            <a:r>
              <a:rPr lang="fr-FR" err="1"/>
              <a:t>Board</a:t>
            </a:r>
            <a:r>
              <a:rPr lang="fr-FR"/>
              <a:t>, _, 8, Move) :-</a:t>
            </a:r>
          </a:p>
          <a:p>
            <a:r>
              <a:rPr lang="fr-FR"/>
              <a:t>    </a:t>
            </a:r>
            <a:r>
              <a:rPr lang="fr-FR" err="1"/>
              <a:t>h_random</a:t>
            </a:r>
            <a:r>
              <a:rPr lang="fr-FR"/>
              <a:t>(</a:t>
            </a:r>
            <a:r>
              <a:rPr lang="fr-FR" err="1"/>
              <a:t>Board</a:t>
            </a:r>
            <a:r>
              <a:rPr lang="fr-FR"/>
              <a:t>, Move),!.</a:t>
            </a:r>
          </a:p>
          <a:p>
            <a:endParaRPr lang="fr-FR"/>
          </a:p>
          <a:p>
            <a:r>
              <a:rPr lang="fr-FR"/>
              <a:t>niveau2_try_move(</a:t>
            </a:r>
            <a:r>
              <a:rPr lang="fr-FR" err="1"/>
              <a:t>Board</a:t>
            </a:r>
            <a:r>
              <a:rPr lang="fr-FR"/>
              <a:t>, Player, </a:t>
            </a:r>
            <a:r>
              <a:rPr lang="fr-FR" err="1"/>
              <a:t>ColNum</a:t>
            </a:r>
            <a:r>
              <a:rPr lang="fr-FR"/>
              <a:t>, Move) :-</a:t>
            </a:r>
          </a:p>
          <a:p>
            <a:r>
              <a:rPr lang="fr-FR"/>
              <a:t>    </a:t>
            </a:r>
            <a:r>
              <a:rPr lang="fr-FR" err="1"/>
              <a:t>opponent_mark</a:t>
            </a:r>
            <a:r>
              <a:rPr lang="fr-FR"/>
              <a:t>(Player, Disk),</a:t>
            </a:r>
          </a:p>
          <a:p>
            <a:r>
              <a:rPr lang="fr-FR"/>
              <a:t>    move(</a:t>
            </a:r>
            <a:r>
              <a:rPr lang="fr-FR" err="1"/>
              <a:t>Board</a:t>
            </a:r>
            <a:r>
              <a:rPr lang="fr-FR"/>
              <a:t>, </a:t>
            </a:r>
            <a:r>
              <a:rPr lang="fr-FR" err="1"/>
              <a:t>ColNum</a:t>
            </a:r>
            <a:r>
              <a:rPr lang="fr-FR"/>
              <a:t>, Disk, </a:t>
            </a:r>
            <a:r>
              <a:rPr lang="fr-FR" err="1"/>
              <a:t>NewBoard</a:t>
            </a:r>
            <a:r>
              <a:rPr lang="fr-FR"/>
              <a:t>),</a:t>
            </a:r>
          </a:p>
          <a:p>
            <a:r>
              <a:rPr lang="fr-FR"/>
              <a:t>    </a:t>
            </a:r>
            <a:r>
              <a:rPr lang="fr-FR" err="1"/>
              <a:t>game_over</a:t>
            </a:r>
            <a:r>
              <a:rPr lang="fr-FR"/>
              <a:t>(Player, </a:t>
            </a:r>
            <a:r>
              <a:rPr lang="fr-FR" err="1"/>
              <a:t>NewBoard</a:t>
            </a:r>
            <a:r>
              <a:rPr lang="fr-FR"/>
              <a:t>),</a:t>
            </a:r>
          </a:p>
          <a:p>
            <a:r>
              <a:rPr lang="fr-FR"/>
              <a:t>    Move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ColNum</a:t>
            </a:r>
            <a:r>
              <a:rPr lang="fr-FR"/>
              <a:t>,!.</a:t>
            </a:r>
          </a:p>
          <a:p>
            <a:endParaRPr lang="fr-FR"/>
          </a:p>
          <a:p>
            <a:r>
              <a:rPr lang="fr-FR"/>
              <a:t>niveau2_try_move(</a:t>
            </a:r>
            <a:r>
              <a:rPr lang="fr-FR" err="1"/>
              <a:t>Board</a:t>
            </a:r>
            <a:r>
              <a:rPr lang="fr-FR"/>
              <a:t>, Player, </a:t>
            </a:r>
            <a:r>
              <a:rPr lang="fr-FR" err="1"/>
              <a:t>ColNum</a:t>
            </a:r>
            <a:r>
              <a:rPr lang="fr-FR"/>
              <a:t>, Move) :-</a:t>
            </a:r>
          </a:p>
          <a:p>
            <a:r>
              <a:rPr lang="fr-FR"/>
              <a:t>    </a:t>
            </a:r>
            <a:r>
              <a:rPr lang="fr-FR" err="1"/>
              <a:t>NextColNum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ColNum</a:t>
            </a:r>
            <a:r>
              <a:rPr lang="fr-FR"/>
              <a:t> + 1,</a:t>
            </a:r>
          </a:p>
          <a:p>
            <a:r>
              <a:rPr lang="fr-FR"/>
              <a:t>    niveau2_try_move(</a:t>
            </a:r>
            <a:r>
              <a:rPr lang="fr-FR" err="1"/>
              <a:t>Board</a:t>
            </a:r>
            <a:r>
              <a:rPr lang="fr-FR"/>
              <a:t>, Player, </a:t>
            </a:r>
            <a:r>
              <a:rPr lang="fr-FR" err="1"/>
              <a:t>NextColNum</a:t>
            </a:r>
            <a:r>
              <a:rPr lang="fr-FR"/>
              <a:t>, Move).</a:t>
            </a:r>
          </a:p>
        </p:txBody>
      </p:sp>
    </p:spTree>
    <p:extLst>
      <p:ext uri="{BB962C8B-B14F-4D97-AF65-F5344CB8AC3E}">
        <p14:creationId xmlns:p14="http://schemas.microsoft.com/office/powerpoint/2010/main" val="209804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43FA33E-E34C-42AF-D60E-BEFCF0F96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2669" y="4057585"/>
            <a:ext cx="2439466" cy="24394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AFA5DF3-1F24-2755-C5DB-84A5CD9E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Niveau 3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47D45A2-DF1E-EDFE-5029-F59051127EFF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Joue le coup gagnant s’il y en a un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Sinon, bloque le coup gagnant de l’adversaire s’il y en a un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 Sinon, joue de manière aléatoire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D1882F-CC28-4F07-9C25-750160EBEACB}"/>
              </a:ext>
            </a:extLst>
          </p:cNvPr>
          <p:cNvSpPr/>
          <p:nvPr/>
        </p:nvSpPr>
        <p:spPr>
          <a:xfrm>
            <a:off x="521529" y="3915242"/>
            <a:ext cx="5677091" cy="1695223"/>
          </a:xfrm>
          <a:prstGeom prst="roundRect">
            <a:avLst/>
          </a:prstGeom>
          <a:solidFill>
            <a:srgbClr val="8D8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niveau2_try_move(Board, Player, </a:t>
            </a:r>
            <a:r>
              <a:rPr lang="en-US" err="1"/>
              <a:t>ColNum</a:t>
            </a:r>
            <a:r>
              <a:rPr lang="en-US"/>
              <a:t>, Move) :-</a:t>
            </a:r>
          </a:p>
          <a:p>
            <a:r>
              <a:rPr lang="en-US"/>
              <a:t>    </a:t>
            </a:r>
            <a:r>
              <a:rPr lang="en-US" err="1"/>
              <a:t>opponent_mark</a:t>
            </a:r>
            <a:r>
              <a:rPr lang="en-US"/>
              <a:t>(Player, Disk),</a:t>
            </a:r>
          </a:p>
          <a:p>
            <a:r>
              <a:rPr lang="en-US"/>
              <a:t>    move(Board, </a:t>
            </a:r>
            <a:r>
              <a:rPr lang="en-US" err="1"/>
              <a:t>ColNum</a:t>
            </a:r>
            <a:r>
              <a:rPr lang="en-US"/>
              <a:t>, Disk, </a:t>
            </a:r>
            <a:r>
              <a:rPr lang="en-US" err="1"/>
              <a:t>NewBoard</a:t>
            </a:r>
            <a:r>
              <a:rPr lang="en-US"/>
              <a:t>),</a:t>
            </a:r>
          </a:p>
          <a:p>
            <a:r>
              <a:rPr lang="en-US"/>
              <a:t>    </a:t>
            </a:r>
            <a:r>
              <a:rPr lang="en-US" err="1"/>
              <a:t>game_over</a:t>
            </a:r>
            <a:r>
              <a:rPr lang="en-US"/>
              <a:t>(Player, </a:t>
            </a:r>
            <a:r>
              <a:rPr lang="en-US" err="1"/>
              <a:t>NewBoard</a:t>
            </a:r>
            <a:r>
              <a:rPr lang="en-US"/>
              <a:t>),</a:t>
            </a:r>
          </a:p>
          <a:p>
            <a:r>
              <a:rPr lang="en-US"/>
              <a:t>    Move is </a:t>
            </a:r>
            <a:r>
              <a:rPr lang="en-US" err="1"/>
              <a:t>ColNum</a:t>
            </a:r>
            <a:r>
              <a:rPr lang="en-US"/>
              <a:t>,!.</a:t>
            </a:r>
          </a:p>
        </p:txBody>
      </p:sp>
    </p:spTree>
    <p:extLst>
      <p:ext uri="{BB962C8B-B14F-4D97-AF65-F5344CB8AC3E}">
        <p14:creationId xmlns:p14="http://schemas.microsoft.com/office/powerpoint/2010/main" val="32050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B73489-D0E4-4C8B-884B-43A00CCD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D59DD01-083C-DA44-44B1-4E129480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9319"/>
            <a:ext cx="5930694" cy="924367"/>
          </a:xfrm>
        </p:spPr>
        <p:txBody>
          <a:bodyPr>
            <a:normAutofit/>
          </a:bodyPr>
          <a:lstStyle/>
          <a:p>
            <a:r>
              <a:rPr lang="fr-FR"/>
              <a:t>Fonction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E6665-BE45-8C85-8C0D-C2E25C67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689"/>
            <a:ext cx="6513597" cy="7200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/>
              <a:t>Evalue les possibilités d’évolution à partir du plateau actuel pour le joueur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800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FA80BC-E903-0D06-3C90-2FBA7B3B7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337956" y="1338506"/>
            <a:ext cx="4343748" cy="4343748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579DAC-5209-4B42-91B3-96C25AAF4C3F}"/>
              </a:ext>
            </a:extLst>
          </p:cNvPr>
          <p:cNvSpPr/>
          <p:nvPr/>
        </p:nvSpPr>
        <p:spPr>
          <a:xfrm>
            <a:off x="457200" y="2763921"/>
            <a:ext cx="6096000" cy="203132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Parcours du tableau à la recherche de tous les </a:t>
            </a:r>
            <a:r>
              <a:rPr lang="fr-FR" b="1">
                <a:solidFill>
                  <a:schemeClr val="bg1"/>
                </a:solidFill>
              </a:rPr>
              <a:t>morceaux de 4 cases</a:t>
            </a:r>
            <a:r>
              <a:rPr lang="fr-FR">
                <a:solidFill>
                  <a:schemeClr val="bg1"/>
                </a:solidFill>
              </a:rPr>
              <a:t> consécutives ne contenant </a:t>
            </a:r>
            <a:r>
              <a:rPr lang="fr-FR" b="1">
                <a:solidFill>
                  <a:schemeClr val="bg1"/>
                </a:solidFill>
              </a:rPr>
              <a:t>qu’une seule couleur</a:t>
            </a:r>
          </a:p>
          <a:p>
            <a:endParaRPr lang="fr-FR" b="1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Pour chaque morceau :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fr-FR">
                <a:solidFill>
                  <a:schemeClr val="bg1"/>
                </a:solidFill>
              </a:rPr>
              <a:t>Ajouter 1 point par jeton de la couleur du joueur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fr-FR">
                <a:solidFill>
                  <a:schemeClr val="bg1"/>
                </a:solidFill>
              </a:rPr>
              <a:t>Retirer 1 point par jeton de la couleur de l’adversaire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1BAB31-DDB5-4CB5-9DF2-E20DC39EFBFF}"/>
              </a:ext>
            </a:extLst>
          </p:cNvPr>
          <p:cNvSpPr/>
          <p:nvPr/>
        </p:nvSpPr>
        <p:spPr>
          <a:xfrm>
            <a:off x="510296" y="51963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lang="fr-FR">
              <a:solidFill>
                <a:schemeClr val="bg1"/>
              </a:solidFill>
            </a:endParaRPr>
          </a:p>
          <a:p>
            <a:r>
              <a:rPr lang="fr-FR" b="1">
                <a:solidFill>
                  <a:schemeClr val="bg1"/>
                </a:solidFill>
              </a:rPr>
              <a:t>Symétrique</a:t>
            </a:r>
            <a:r>
              <a:rPr lang="fr-FR">
                <a:solidFill>
                  <a:schemeClr val="bg1"/>
                </a:solidFill>
              </a:rPr>
              <a:t> : score(adversaire) = - score(joueur)</a:t>
            </a:r>
          </a:p>
        </p:txBody>
      </p:sp>
    </p:spTree>
    <p:extLst>
      <p:ext uri="{BB962C8B-B14F-4D97-AF65-F5344CB8AC3E}">
        <p14:creationId xmlns:p14="http://schemas.microsoft.com/office/powerpoint/2010/main" val="8818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9DD01-083C-DA44-44B1-4E129480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 d’évaluation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D62E7B-8C25-ACD2-9256-7221A1E9A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" t="3322" r="2064" b="2409"/>
          <a:stretch/>
        </p:blipFill>
        <p:spPr>
          <a:xfrm>
            <a:off x="1524000" y="2387600"/>
            <a:ext cx="3322320" cy="284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7C1F9F-A084-7216-E703-61976DB06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3" t="2188" r="1991" b="1601"/>
          <a:stretch/>
        </p:blipFill>
        <p:spPr>
          <a:xfrm>
            <a:off x="7259320" y="2387600"/>
            <a:ext cx="3322320" cy="284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29A9ACA-2B23-79D1-757D-DE7B4F239F33}"/>
              </a:ext>
            </a:extLst>
          </p:cNvPr>
          <p:cNvSpPr txBox="1"/>
          <p:nvPr/>
        </p:nvSpPr>
        <p:spPr>
          <a:xfrm>
            <a:off x="1690231" y="5434022"/>
            <a:ext cx="2989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Score = 7 – 0 = 7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5DD8CC-061C-FD15-3C44-0ECF7B163AA1}"/>
              </a:ext>
            </a:extLst>
          </p:cNvPr>
          <p:cNvSpPr txBox="1"/>
          <p:nvPr/>
        </p:nvSpPr>
        <p:spPr>
          <a:xfrm>
            <a:off x="7425551" y="5434022"/>
            <a:ext cx="301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Score = 2 – 6 = -4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BAE9B6-98BA-8249-8006-0CC6EA619BA4}"/>
              </a:ext>
            </a:extLst>
          </p:cNvPr>
          <p:cNvSpPr txBox="1"/>
          <p:nvPr/>
        </p:nvSpPr>
        <p:spPr>
          <a:xfrm>
            <a:off x="3414963" y="1662758"/>
            <a:ext cx="480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>
                <a:solidFill>
                  <a:schemeClr val="bg1"/>
                </a:solidFill>
              </a:rPr>
              <a:t>Du point de vue du joueur bleu :</a:t>
            </a:r>
          </a:p>
        </p:txBody>
      </p:sp>
    </p:spTree>
    <p:extLst>
      <p:ext uri="{BB962C8B-B14F-4D97-AF65-F5344CB8AC3E}">
        <p14:creationId xmlns:p14="http://schemas.microsoft.com/office/powerpoint/2010/main" val="35503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Grand écran</PresentationFormat>
  <Paragraphs>206</Paragraphs>
  <Slides>27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Consolas</vt:lpstr>
      <vt:lpstr>Posterama</vt:lpstr>
      <vt:lpstr>SineVTI</vt:lpstr>
      <vt:lpstr>PROJET-ALIA</vt:lpstr>
      <vt:lpstr>Le jeu de Puissance 4</vt:lpstr>
      <vt:lpstr>Implémentations de l’IA</vt:lpstr>
      <vt:lpstr>Aléatoire</vt:lpstr>
      <vt:lpstr>Niveau 1</vt:lpstr>
      <vt:lpstr>Niveau 2</vt:lpstr>
      <vt:lpstr>Niveau 3</vt:lpstr>
      <vt:lpstr>Fonction d’évaluation</vt:lpstr>
      <vt:lpstr>Fonction d’évaluation</vt:lpstr>
      <vt:lpstr>Negamax</vt:lpstr>
      <vt:lpstr>Élagage Alpha/Beta</vt:lpstr>
      <vt:lpstr>Changer l'ordre d'exploration</vt:lpstr>
      <vt:lpstr>Vérifier les victoires directes</vt:lpstr>
      <vt:lpstr>Simplification symétrique </vt:lpstr>
      <vt:lpstr>Benchmark des IA</vt:lpstr>
      <vt:lpstr>Résultats</vt:lpstr>
      <vt:lpstr>Résultats</vt:lpstr>
      <vt:lpstr>Résultats</vt:lpstr>
      <vt:lpstr>Résultats</vt:lpstr>
      <vt:lpstr>Résultats</vt:lpstr>
      <vt:lpstr>Résultats</vt:lpstr>
      <vt:lpstr>Résultats</vt:lpstr>
      <vt:lpstr>Résultats</vt:lpstr>
      <vt:lpstr>Résultats</vt:lpstr>
      <vt:lpstr>Résulats</vt:lpstr>
      <vt:lpstr>Limites rencontrées</vt:lpstr>
      <vt:lpstr>PLACE À LA DÉMO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PROJET-ALIA</dc:title>
  <dc:creator>Elie Tarassov</dc:creator>
  <cp:lastModifiedBy>Antonin Sibileau</cp:lastModifiedBy>
  <cp:revision>2</cp:revision>
  <dcterms:created xsi:type="dcterms:W3CDTF">2023-10-25T06:15:21Z</dcterms:created>
  <dcterms:modified xsi:type="dcterms:W3CDTF">2023-11-08T13:11:12Z</dcterms:modified>
</cp:coreProperties>
</file>