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51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7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FCF96-672A-4A5E-A3E1-DF459E48A1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03BC8B-786C-44E3-AA15-A58CDFF4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nlreev/Text-Adventure-R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596-A407-4506-9625-2A9A4DFA3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AC1F7-B254-4814-B4A1-D4129A5DA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Project for CSCI 352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Billy Gibson and Hunter Reeves</a:t>
            </a:r>
          </a:p>
        </p:txBody>
      </p:sp>
    </p:spTree>
    <p:extLst>
      <p:ext uri="{BB962C8B-B14F-4D97-AF65-F5344CB8AC3E}">
        <p14:creationId xmlns:p14="http://schemas.microsoft.com/office/powerpoint/2010/main" val="21628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83A-4067-4489-9066-7CA09978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67E8-7E34-4D6B-ADE1-CC0B904A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is a text-based adventure game that utilizes the </a:t>
            </a:r>
            <a:r>
              <a:rPr lang="en-US" sz="2400" dirty="0" err="1"/>
              <a:t>wpf</a:t>
            </a:r>
            <a:r>
              <a:rPr lang="en-US" sz="2400" dirty="0"/>
              <a:t> environment of visual studio to run.</a:t>
            </a:r>
          </a:p>
          <a:p>
            <a:r>
              <a:rPr lang="en-US" sz="2400" dirty="0"/>
              <a:t>We did this project because we both wanted to make a video game and this was the best we could do in the amount of time allotted. </a:t>
            </a:r>
          </a:p>
          <a:p>
            <a:r>
              <a:rPr lang="en-US" sz="2400" dirty="0"/>
              <a:t>This project takes the user on a stunning adventure to save a world that is in grave peril against the evil dragon.</a:t>
            </a:r>
          </a:p>
        </p:txBody>
      </p:sp>
    </p:spTree>
    <p:extLst>
      <p:ext uri="{BB962C8B-B14F-4D97-AF65-F5344CB8AC3E}">
        <p14:creationId xmlns:p14="http://schemas.microsoft.com/office/powerpoint/2010/main" val="26897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8FD-EB0C-44B4-958D-184630B4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F684-F639-4481-9254-B6B36C57A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made the game from the ground up. Firstly created the entire play area and then coded everything from combat to the map, then we even implemented a custom storyline to fit with the map.</a:t>
            </a:r>
          </a:p>
          <a:p>
            <a:endParaRPr lang="en-US" sz="2400" dirty="0"/>
          </a:p>
          <a:p>
            <a:r>
              <a:rPr lang="en-US" sz="2400" dirty="0"/>
              <a:t>We mostly used the Abstract Factory and then a bit using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62504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566-57B5-4601-AA59-C3E07017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8AA66-F11B-4169-B597-816279D0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65" y="2073984"/>
            <a:ext cx="7008287" cy="3806699"/>
          </a:xfrm>
        </p:spPr>
      </p:pic>
    </p:spTree>
    <p:extLst>
      <p:ext uri="{BB962C8B-B14F-4D97-AF65-F5344CB8AC3E}">
        <p14:creationId xmlns:p14="http://schemas.microsoft.com/office/powerpoint/2010/main" val="5243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8BD-4CB7-4639-BFB1-82FECB1E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5A23D07-24B4-4B30-A212-B684D846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4672"/>
            <a:ext cx="9043970" cy="3737413"/>
          </a:xfrm>
        </p:spPr>
      </p:pic>
    </p:spTree>
    <p:extLst>
      <p:ext uri="{BB962C8B-B14F-4D97-AF65-F5344CB8AC3E}">
        <p14:creationId xmlns:p14="http://schemas.microsoft.com/office/powerpoint/2010/main" val="9968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111-AA9D-46D9-BF73-10F112F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520B-31AC-4F1B-B935-44C5EFAC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9DF3-BCF2-4B0B-9311-F78DC324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C3EF-6A55-48D0-9762-279DBD9B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more sounds/Background music</a:t>
            </a:r>
          </a:p>
          <a:p>
            <a:r>
              <a:rPr lang="en-US" sz="2400" dirty="0"/>
              <a:t>Add more maps( such as reading in from files/Randomly generated)</a:t>
            </a:r>
          </a:p>
          <a:p>
            <a:r>
              <a:rPr lang="en-US" sz="2400" dirty="0"/>
              <a:t>Add stories to set maps</a:t>
            </a:r>
          </a:p>
        </p:txBody>
      </p:sp>
    </p:spTree>
    <p:extLst>
      <p:ext uri="{BB962C8B-B14F-4D97-AF65-F5344CB8AC3E}">
        <p14:creationId xmlns:p14="http://schemas.microsoft.com/office/powerpoint/2010/main" val="46060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FF4F-6CB8-4FED-882B-3BF055F7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C157-813B-4F83-9ED6-ED266C67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https://github.com/hunlreev/Text-Adventure-RPG</a:t>
            </a:r>
            <a:endParaRPr lang="en-US" sz="2400" dirty="0"/>
          </a:p>
          <a:p>
            <a:r>
              <a:rPr lang="en-US" sz="2400" dirty="0"/>
              <a:t>Email: hunlreev@ut.utm.edu</a:t>
            </a:r>
          </a:p>
          <a:p>
            <a:r>
              <a:rPr lang="en-US" sz="2400" dirty="0"/>
              <a:t>Email: bilwgibs@ut.utm.edu</a:t>
            </a:r>
          </a:p>
        </p:txBody>
      </p:sp>
    </p:spTree>
    <p:extLst>
      <p:ext uri="{BB962C8B-B14F-4D97-AF65-F5344CB8AC3E}">
        <p14:creationId xmlns:p14="http://schemas.microsoft.com/office/powerpoint/2010/main" val="18922999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</TotalTime>
  <Words>199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Text Adventure</vt:lpstr>
      <vt:lpstr>Background </vt:lpstr>
      <vt:lpstr>Approach</vt:lpstr>
      <vt:lpstr>Class Diagrams</vt:lpstr>
      <vt:lpstr>Class Diagrams</vt:lpstr>
      <vt:lpstr>DEMO</vt:lpstr>
      <vt:lpstr>Future Work </vt:lpstr>
      <vt:lpstr>Contact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BJ Gibson</dc:creator>
  <cp:lastModifiedBy>BJ Gibson</cp:lastModifiedBy>
  <cp:revision>4</cp:revision>
  <dcterms:created xsi:type="dcterms:W3CDTF">2019-12-03T03:13:33Z</dcterms:created>
  <dcterms:modified xsi:type="dcterms:W3CDTF">2019-12-07T19:51:15Z</dcterms:modified>
</cp:coreProperties>
</file>