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EFFCF96-672A-4A5E-A3E1-DF459E48A1F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403BC8B-786C-44E3-AA15-A58CDFF482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9511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CF96-672A-4A5E-A3E1-DF459E48A1F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BC8B-786C-44E3-AA15-A58CDFF4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1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CF96-672A-4A5E-A3E1-DF459E48A1F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BC8B-786C-44E3-AA15-A58CDFF4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8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CF96-672A-4A5E-A3E1-DF459E48A1F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BC8B-786C-44E3-AA15-A58CDFF4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CF96-672A-4A5E-A3E1-DF459E48A1F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BC8B-786C-44E3-AA15-A58CDFF482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648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CF96-672A-4A5E-A3E1-DF459E48A1F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BC8B-786C-44E3-AA15-A58CDFF4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6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CF96-672A-4A5E-A3E1-DF459E48A1F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BC8B-786C-44E3-AA15-A58CDFF4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7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CF96-672A-4A5E-A3E1-DF459E48A1F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BC8B-786C-44E3-AA15-A58CDFF4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2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CF96-672A-4A5E-A3E1-DF459E48A1F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BC8B-786C-44E3-AA15-A58CDFF4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6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CF96-672A-4A5E-A3E1-DF459E48A1F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BC8B-786C-44E3-AA15-A58CDFF4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7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CF96-672A-4A5E-A3E1-DF459E48A1F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BC8B-786C-44E3-AA15-A58CDFF4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EFFCF96-672A-4A5E-A3E1-DF459E48A1F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403BC8B-786C-44E3-AA15-A58CDFF4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0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0596-A407-4506-9625-2A9A4DFA3A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Adventure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AC1F7-B254-4814-B4A1-D4129A5DA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Course Project for CSCI 325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Billy Gibson and Hunter Reeves</a:t>
            </a:r>
          </a:p>
        </p:txBody>
      </p:sp>
    </p:spTree>
    <p:extLst>
      <p:ext uri="{BB962C8B-B14F-4D97-AF65-F5344CB8AC3E}">
        <p14:creationId xmlns:p14="http://schemas.microsoft.com/office/powerpoint/2010/main" val="216282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5883A-4067-4489-9066-7CA09978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67E8-7E34-4D6B-ADE1-CC0B904A0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is a text-based adventure game that utilizes the </a:t>
            </a:r>
            <a:r>
              <a:rPr lang="en-US" dirty="0" err="1"/>
              <a:t>wpf</a:t>
            </a:r>
            <a:r>
              <a:rPr lang="en-US" dirty="0"/>
              <a:t> environment of visual studio to run.</a:t>
            </a:r>
          </a:p>
          <a:p>
            <a:r>
              <a:rPr lang="en-US" dirty="0"/>
              <a:t>We did this project because we both wanted to make a video game and this was the best we could do in the amount of time allotted. </a:t>
            </a:r>
          </a:p>
          <a:p>
            <a:r>
              <a:rPr lang="en-US" dirty="0"/>
              <a:t>This project takes the user on a stunning adventure to save a world that is in grave peril against the evil dragon.</a:t>
            </a:r>
          </a:p>
        </p:txBody>
      </p:sp>
    </p:spTree>
    <p:extLst>
      <p:ext uri="{BB962C8B-B14F-4D97-AF65-F5344CB8AC3E}">
        <p14:creationId xmlns:p14="http://schemas.microsoft.com/office/powerpoint/2010/main" val="268970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A8FD-EB0C-44B4-958D-184630B4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2F684-F639-4481-9254-B6B36C57A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made the game from the ground up. Firstly created the entire play area and then coded everything from combat to the map, then we even implemented a custom storyline to fit with the map.</a:t>
            </a:r>
          </a:p>
          <a:p>
            <a:endParaRPr lang="en-US" dirty="0"/>
          </a:p>
          <a:p>
            <a:r>
              <a:rPr lang="en-US" dirty="0"/>
              <a:t>We mostly used the Abstract Factory and then a bit using the Observer pattern</a:t>
            </a:r>
          </a:p>
        </p:txBody>
      </p:sp>
    </p:spTree>
    <p:extLst>
      <p:ext uri="{BB962C8B-B14F-4D97-AF65-F5344CB8AC3E}">
        <p14:creationId xmlns:p14="http://schemas.microsoft.com/office/powerpoint/2010/main" val="262504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D566-57B5-4601-AA59-C3E070171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Diagrams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EC8AA66-F11B-4169-B597-816279D05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074" y="2141096"/>
            <a:ext cx="4087329" cy="2220119"/>
          </a:xfrm>
        </p:spPr>
      </p:pic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3D0DD9ED-762F-4512-A2C7-D8A9F72A3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387" y="3251155"/>
            <a:ext cx="4196700" cy="173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31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6111-AA9D-46D9-BF73-10F112F2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E520B-31AC-4F1B-B935-44C5EFACA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9262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14</TotalTime>
  <Words>139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View</vt:lpstr>
      <vt:lpstr>Text Adventure</vt:lpstr>
      <vt:lpstr>Background </vt:lpstr>
      <vt:lpstr>Approach</vt:lpstr>
      <vt:lpstr>Class Diagrams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Adventure</dc:title>
  <dc:creator>BJ Gibson</dc:creator>
  <cp:lastModifiedBy>BJ Gibson</cp:lastModifiedBy>
  <cp:revision>3</cp:revision>
  <dcterms:created xsi:type="dcterms:W3CDTF">2019-12-03T03:13:33Z</dcterms:created>
  <dcterms:modified xsi:type="dcterms:W3CDTF">2019-12-05T00:09:07Z</dcterms:modified>
</cp:coreProperties>
</file>