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15C69-94C7-413C-8C5C-A734F3722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C6EBC6-2E77-4088-B708-38A40113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5FCB7E-CB7D-4C14-886C-9E67DC83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F6F09-9818-4090-A8CE-1043AD91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1AAEF-2D75-461A-A85B-61B5F8F7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3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C164FE-AA8B-47E5-925E-C02D5AAC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D75320-462A-410C-A833-D05F363F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4BF07D-1976-4252-B468-E8CE4698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C780AC-13EE-4DEF-83B7-978A5F55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B878E4-A8E7-4858-B049-C539FFC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47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FED129-4813-4EA5-8E80-07A4CFE58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7EB74D-152F-42F9-9B33-C442E7659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FDB2E-B4C0-4E7B-BBF3-01A1ABB4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2FD47B-713E-4445-9C60-DB21EB5C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BD7EC8-9AC5-4E9D-9BEC-534EC40C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58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ADCD6-AF5F-4136-9660-081127C1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17C536-866A-418A-AEBA-5003F2F4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77360-3B01-4A12-B2F6-9BA5554C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235E5-7CAB-418E-818A-4D07B30F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98087-61F7-45C0-B5A9-72BC13A7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3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309B8-0310-435A-BDB7-40BD4906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A82A35-E9B2-4A4F-BB2F-101859DD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2E3BA0-E39A-47EB-843F-C2EF279D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F2220-1D9D-471C-B840-39385A45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8D5CB-1D19-4ED7-800B-0F1A213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30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E4851E-11F3-4FD8-8812-CF00ABB6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89E163-7D03-4E27-8F1B-D373DBC5F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3B3B16-66AD-4051-A2F6-753ED741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016E6F-B012-4E51-BCF4-A1A53321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DAAF6C-9B76-489E-B0E3-A4961964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5C293-643F-4025-8053-9069F113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36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488A5-CD3F-4CB3-868A-1BC6D53E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1EEB2-9860-4901-A58A-3AE53136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A25ECD-0344-4110-8765-491AAF528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EC09AD-1DC9-45AD-96FD-AA3A9F702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D62B81-BA34-458F-BF4F-5A5B82F9B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3737CE-921A-4B69-A99F-F12BFB56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43ECE7-B94D-4467-8390-D9498F0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D7ACAA-7442-4D13-AF95-967D9EDE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30652-7CBF-4B93-9C1A-7EA3FE02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8B01C0-DF99-4E94-8F91-69240F43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082115-2BC1-4AA3-A726-9A31E091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0D72EB-2AA9-4F6F-AD9B-1BA9B824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C01A44-8D0B-448B-BD2A-E43C02D6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F18254-A8EA-4384-9919-3A89D199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6BDC91-3A16-47F9-9A1A-1C8387A0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8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697E2-37CB-4951-AC61-1EFAB569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292B7-ABE0-4B1F-B7D2-597E42FA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DAF3AB-5299-4AA8-956B-7360F3E76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2D42E0-8A4F-4E3C-BA51-D74B4A4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3F6366-F3EA-4818-B41F-F954ACB1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365FBB-9EA4-4291-8D24-BE9D3E39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55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67546-BA12-409C-A5B2-F38D9A00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1522ED-2AEF-4D81-960D-CECD50372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964D64-16D3-4D1B-8A20-B4CD99EC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913A01-EDA3-490D-A1CA-7B35DBD1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F678E-3C3C-4FD9-9B70-D0C1E58C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F5CA00-DA0C-4D38-AFCF-C6E0C283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6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E0F3AC8-3F3E-42A2-B90D-C11932FC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EC8A3-04E4-4972-AD5C-88B93EB3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23EFA5-709A-41F5-BFA9-B20317CFB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D416-7F74-4BCD-902A-DBE797DAA25D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352A5-55A6-4DC0-8B96-DE41C580F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126512-6558-486C-9B0A-9395ABE3A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62629-A38C-450D-A470-05572411DC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08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B435E-2F49-4E6A-B5E0-F249707AD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F5860C-2FB3-4442-A8CC-6B37AD6B1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096616-9805-40A5-B7BF-65A7F2E9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389" y="2602158"/>
            <a:ext cx="5319221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3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DF344-6AB5-4A8F-A8FC-30EF1E88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8977B-A942-40EE-8D9E-17FCD2AC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2692ADC-EDF6-414A-B12D-D204455B8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145" y="242414"/>
            <a:ext cx="7430144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348920-7703-44C8-93E3-BF46BBE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340C2C-A27A-4635-9552-471F5922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23F892-D7AC-4126-BE39-BC97254D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922"/>
            <a:ext cx="12192000" cy="57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668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Shabahang SHAYEGAN</dc:creator>
  <cp:lastModifiedBy>Shabahang SHAYEGAN</cp:lastModifiedBy>
  <cp:revision>2</cp:revision>
  <dcterms:created xsi:type="dcterms:W3CDTF">2025-02-27T15:53:25Z</dcterms:created>
  <dcterms:modified xsi:type="dcterms:W3CDTF">2025-02-27T15:54:15Z</dcterms:modified>
</cp:coreProperties>
</file>