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959" autoAdjust="0"/>
  </p:normalViewPr>
  <p:slideViewPr>
    <p:cSldViewPr>
      <p:cViewPr varScale="1">
        <p:scale>
          <a:sx n="64" d="100"/>
          <a:sy n="64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3DB19-B257-467F-B7C7-B308FEDFF8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6B1B29-8077-478C-9802-326EDBEAD1A0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简介</a:t>
          </a:r>
          <a:endParaRPr lang="zh-CN" altLang="en-US" sz="2500" b="1" i="0" baseline="0" dirty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D3200E3E-3B67-45E4-94C6-39B2AC5CBE40}" type="parTrans" cxnId="{7D126929-9C43-487D-9BB8-C17553AEB611}">
      <dgm:prSet/>
      <dgm:spPr/>
      <dgm:t>
        <a:bodyPr/>
        <a:lstStyle/>
        <a:p>
          <a:endParaRPr lang="zh-CN" altLang="en-US"/>
        </a:p>
      </dgm:t>
    </dgm:pt>
    <dgm:pt modelId="{41CC8633-68E8-4697-8959-DAF7AA09E181}" type="sibTrans" cxnId="{7D126929-9C43-487D-9BB8-C17553AEB611}">
      <dgm:prSet/>
      <dgm:spPr/>
      <dgm:t>
        <a:bodyPr/>
        <a:lstStyle/>
        <a:p>
          <a:endParaRPr lang="zh-CN" altLang="en-US"/>
        </a:p>
      </dgm:t>
    </dgm:pt>
    <dgm:pt modelId="{36281346-7D41-4F68-B807-2E04369CB3E1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原理</a:t>
          </a:r>
          <a:endParaRPr lang="zh-CN" altLang="en-US" sz="2500" b="1" i="0" baseline="0" dirty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7E6EC93C-B82D-42B7-A401-19A0AE7ABC5F}" type="parTrans" cxnId="{36798D3B-1D1C-46FC-BE09-E0A212254BE9}">
      <dgm:prSet/>
      <dgm:spPr/>
      <dgm:t>
        <a:bodyPr/>
        <a:lstStyle/>
        <a:p>
          <a:endParaRPr lang="zh-CN" altLang="en-US"/>
        </a:p>
      </dgm:t>
    </dgm:pt>
    <dgm:pt modelId="{0E54805C-F5C8-4127-8FD8-940CF1CD36ED}" type="sibTrans" cxnId="{36798D3B-1D1C-46FC-BE09-E0A212254BE9}">
      <dgm:prSet/>
      <dgm:spPr/>
      <dgm:t>
        <a:bodyPr/>
        <a:lstStyle/>
        <a:p>
          <a:endParaRPr lang="zh-CN" altLang="en-US"/>
        </a:p>
      </dgm:t>
    </dgm:pt>
    <dgm:pt modelId="{071D8ACE-8771-4946-94D9-0FD8A67CBE4A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 IDL</a:t>
          </a:r>
          <a:endParaRPr lang="zh-CN" altLang="en-US" sz="2500" b="1" i="0" baseline="0" dirty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F167ADA3-2820-401D-9A2D-E3C1201EC59A}" type="parTrans" cxnId="{2C3C12DD-E78F-403E-831E-FA6E755B7641}">
      <dgm:prSet/>
      <dgm:spPr/>
      <dgm:t>
        <a:bodyPr/>
        <a:lstStyle/>
        <a:p>
          <a:endParaRPr lang="zh-CN" altLang="en-US"/>
        </a:p>
      </dgm:t>
    </dgm:pt>
    <dgm:pt modelId="{DFB12E3E-1196-4ED5-ACCE-2689504023DF}" type="sibTrans" cxnId="{2C3C12DD-E78F-403E-831E-FA6E755B7641}">
      <dgm:prSet/>
      <dgm:spPr/>
      <dgm:t>
        <a:bodyPr/>
        <a:lstStyle/>
        <a:p>
          <a:endParaRPr lang="zh-CN" altLang="en-US"/>
        </a:p>
      </dgm:t>
    </dgm:pt>
    <dgm:pt modelId="{DD6EC671-EF36-493E-9D89-337E8E2D8A41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使用方式</a:t>
          </a:r>
          <a:endParaRPr lang="zh-CN" altLang="en-US" sz="2500" b="1" kern="1200" dirty="0">
            <a:solidFill>
              <a:schemeClr val="tx1"/>
            </a:solidFill>
            <a:latin typeface="Comic Sans MS" pitchFamily="66" charset="0"/>
            <a:ea typeface="宋体" pitchFamily="2" charset="-122"/>
            <a:cs typeface="+mn-cs"/>
          </a:endParaRPr>
        </a:p>
      </dgm:t>
    </dgm:pt>
    <dgm:pt modelId="{20CBB769-6885-4F52-A5EF-783584AC5201}" type="parTrans" cxnId="{2A155144-BA8F-431A-8D91-48D06854EE5E}">
      <dgm:prSet/>
      <dgm:spPr/>
      <dgm:t>
        <a:bodyPr/>
        <a:lstStyle/>
        <a:p>
          <a:endParaRPr lang="zh-CN" altLang="en-US"/>
        </a:p>
      </dgm:t>
    </dgm:pt>
    <dgm:pt modelId="{DB6DE973-35E9-4561-B20F-723E2DA14A84}" type="sibTrans" cxnId="{2A155144-BA8F-431A-8D91-48D06854EE5E}">
      <dgm:prSet/>
      <dgm:spPr/>
      <dgm:t>
        <a:bodyPr/>
        <a:lstStyle/>
        <a:p>
          <a:endParaRPr lang="zh-CN" altLang="en-US"/>
        </a:p>
      </dgm:t>
    </dgm:pt>
    <dgm:pt modelId="{7332D310-E5AF-4F0B-AB5A-A9743448E878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Thrift</a:t>
          </a:r>
          <a:r>
            <a:rPr lang="zh-CN" altLang="en-US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与其他技术比较</a:t>
          </a:r>
          <a:endParaRPr lang="zh-CN" altLang="en-US" sz="2500" b="1" kern="1200" dirty="0">
            <a:solidFill>
              <a:schemeClr val="tx1"/>
            </a:solidFill>
            <a:latin typeface="Comic Sans MS" pitchFamily="66" charset="0"/>
            <a:ea typeface="宋体" pitchFamily="2" charset="-122"/>
            <a:cs typeface="+mn-cs"/>
          </a:endParaRPr>
        </a:p>
      </dgm:t>
    </dgm:pt>
    <dgm:pt modelId="{23607CE4-0D68-4045-AD8F-08C963ED509B}" type="parTrans" cxnId="{AA50A3AA-4302-46C3-A412-7FDBC27EB995}">
      <dgm:prSet/>
      <dgm:spPr/>
      <dgm:t>
        <a:bodyPr/>
        <a:lstStyle/>
        <a:p>
          <a:endParaRPr lang="zh-CN" altLang="en-US"/>
        </a:p>
      </dgm:t>
    </dgm:pt>
    <dgm:pt modelId="{B5C41FB5-57D0-4C16-924E-7A9DD8454A68}" type="sibTrans" cxnId="{AA50A3AA-4302-46C3-A412-7FDBC27EB995}">
      <dgm:prSet/>
      <dgm:spPr/>
      <dgm:t>
        <a:bodyPr/>
        <a:lstStyle/>
        <a:p>
          <a:endParaRPr lang="zh-CN" altLang="en-US"/>
        </a:p>
      </dgm:t>
    </dgm:pt>
    <dgm:pt modelId="{F2998C1B-7AF3-432A-97F8-08B776AA21D7}" type="pres">
      <dgm:prSet presAssocID="{05B3DB19-B257-467F-B7C7-B308FEDFF8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0E8503-29DC-44A6-975F-CFC356810D50}" type="pres">
      <dgm:prSet presAssocID="{F36B1B29-8077-478C-9802-326EDBEAD1A0}" presName="parentLin" presStyleCnt="0"/>
      <dgm:spPr/>
    </dgm:pt>
    <dgm:pt modelId="{5AF90D72-D6AE-419D-B861-5526232D30E0}" type="pres">
      <dgm:prSet presAssocID="{F36B1B29-8077-478C-9802-326EDBEAD1A0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176E7D7-2E72-46E4-AB32-CA2F89E16110}" type="pres">
      <dgm:prSet presAssocID="{F36B1B29-8077-478C-9802-326EDBEAD1A0}" presName="parentText" presStyleLbl="node1" presStyleIdx="0" presStyleCnt="5" custLinFactNeighborX="-3036" custLinFactNeighborY="32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6B4ECF-06C4-49AA-A586-BEBEAC294B68}" type="pres">
      <dgm:prSet presAssocID="{F36B1B29-8077-478C-9802-326EDBEAD1A0}" presName="negativeSpace" presStyleCnt="0"/>
      <dgm:spPr/>
    </dgm:pt>
    <dgm:pt modelId="{F6D9DEB8-489D-4638-929E-9D9FADC2CACB}" type="pres">
      <dgm:prSet presAssocID="{F36B1B29-8077-478C-9802-326EDBEAD1A0}" presName="childText" presStyleLbl="conFgAcc1" presStyleIdx="0" presStyleCnt="5">
        <dgm:presLayoutVars>
          <dgm:bulletEnabled val="1"/>
        </dgm:presLayoutVars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prstGeom prst="chevron">
          <a:avLst/>
        </a:prstGeom>
        <a:ln/>
      </dgm:spPr>
      <dgm:t>
        <a:bodyPr/>
        <a:lstStyle/>
        <a:p>
          <a:endParaRPr lang="zh-CN" altLang="en-US"/>
        </a:p>
      </dgm:t>
    </dgm:pt>
    <dgm:pt modelId="{0546709A-D189-43BA-AD44-5FA013673E1D}" type="pres">
      <dgm:prSet presAssocID="{41CC8633-68E8-4697-8959-DAF7AA09E181}" presName="spaceBetweenRectangles" presStyleCnt="0"/>
      <dgm:spPr/>
    </dgm:pt>
    <dgm:pt modelId="{D6811002-D22F-411A-A65B-39E3422D2B65}" type="pres">
      <dgm:prSet presAssocID="{36281346-7D41-4F68-B807-2E04369CB3E1}" presName="parentLin" presStyleCnt="0"/>
      <dgm:spPr/>
    </dgm:pt>
    <dgm:pt modelId="{C6C62E3F-BE44-452D-A76C-1279BAB61D8C}" type="pres">
      <dgm:prSet presAssocID="{36281346-7D41-4F68-B807-2E04369CB3E1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E5F33345-3C5E-4647-9270-3D48AEC1A08D}" type="pres">
      <dgm:prSet presAssocID="{36281346-7D41-4F68-B807-2E04369CB3E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0F4BEC-320F-459D-B135-A4580A785097}" type="pres">
      <dgm:prSet presAssocID="{36281346-7D41-4F68-B807-2E04369CB3E1}" presName="negativeSpace" presStyleCnt="0"/>
      <dgm:spPr/>
    </dgm:pt>
    <dgm:pt modelId="{B7130801-ED95-4864-BB3E-CABC8FCB26B4}" type="pres">
      <dgm:prSet presAssocID="{36281346-7D41-4F68-B807-2E04369CB3E1}" presName="childText" presStyleLbl="conFgAcc1" presStyleIdx="1" presStyleCnt="5">
        <dgm:presLayoutVars>
          <dgm:bulletEnabled val="1"/>
        </dgm:presLayoutVars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7C5FFFCB-9260-4669-A5C9-842F8F57688A}" type="pres">
      <dgm:prSet presAssocID="{0E54805C-F5C8-4127-8FD8-940CF1CD36ED}" presName="spaceBetweenRectangles" presStyleCnt="0"/>
      <dgm:spPr/>
    </dgm:pt>
    <dgm:pt modelId="{0A53AD32-B5F6-4EF2-8D7E-815AF664B274}" type="pres">
      <dgm:prSet presAssocID="{071D8ACE-8771-4946-94D9-0FD8A67CBE4A}" presName="parentLin" presStyleCnt="0"/>
      <dgm:spPr/>
    </dgm:pt>
    <dgm:pt modelId="{4487C2FB-9549-4AC7-AF5C-2B3FC066EF2E}" type="pres">
      <dgm:prSet presAssocID="{071D8ACE-8771-4946-94D9-0FD8A67CBE4A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A9C86D9A-417C-4ACD-B0BC-50613381CA8D}" type="pres">
      <dgm:prSet presAssocID="{071D8ACE-8771-4946-94D9-0FD8A67CBE4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7FE648-FC26-4721-B5A9-D2166723AAAF}" type="pres">
      <dgm:prSet presAssocID="{071D8ACE-8771-4946-94D9-0FD8A67CBE4A}" presName="negativeSpace" presStyleCnt="0"/>
      <dgm:spPr/>
    </dgm:pt>
    <dgm:pt modelId="{BAC63ACD-49FD-464E-A01E-508C6C954F52}" type="pres">
      <dgm:prSet presAssocID="{071D8ACE-8771-4946-94D9-0FD8A67CBE4A}" presName="childText" presStyleLbl="conFgAcc1" presStyleIdx="2" presStyleCnt="5">
        <dgm:presLayoutVars>
          <dgm:bulletEnabled val="1"/>
        </dgm:presLayoutVars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576D6FEB-6749-476F-B456-72CB19474F82}" type="pres">
      <dgm:prSet presAssocID="{DFB12E3E-1196-4ED5-ACCE-2689504023DF}" presName="spaceBetweenRectangles" presStyleCnt="0"/>
      <dgm:spPr/>
    </dgm:pt>
    <dgm:pt modelId="{1B1276EC-2439-45E0-B7BE-BBFE64F01A18}" type="pres">
      <dgm:prSet presAssocID="{DD6EC671-EF36-493E-9D89-337E8E2D8A41}" presName="parentLin" presStyleCnt="0"/>
      <dgm:spPr/>
    </dgm:pt>
    <dgm:pt modelId="{43B6485B-63BD-4B8A-AB60-E90C14CCA3DF}" type="pres">
      <dgm:prSet presAssocID="{DD6EC671-EF36-493E-9D89-337E8E2D8A4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2E2A3047-97DE-46A5-AE2C-9974A2E96274}" type="pres">
      <dgm:prSet presAssocID="{DD6EC671-EF36-493E-9D89-337E8E2D8A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1337A4-180A-46A7-84AA-A3481BE5C537}" type="pres">
      <dgm:prSet presAssocID="{DD6EC671-EF36-493E-9D89-337E8E2D8A41}" presName="negativeSpace" presStyleCnt="0"/>
      <dgm:spPr/>
    </dgm:pt>
    <dgm:pt modelId="{A0870DA9-4DBB-4BCA-9B22-8ECE78C187A1}" type="pres">
      <dgm:prSet presAssocID="{DD6EC671-EF36-493E-9D89-337E8E2D8A41}" presName="childText" presStyleLbl="conFgAcc1" presStyleIdx="3" presStyleCnt="5">
        <dgm:presLayoutVars>
          <dgm:bulletEnabled val="1"/>
        </dgm:presLayoutVars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C7AFAAD2-9FC4-4A42-83F6-9186ADB65034}" type="pres">
      <dgm:prSet presAssocID="{DB6DE973-35E9-4561-B20F-723E2DA14A84}" presName="spaceBetweenRectangles" presStyleCnt="0"/>
      <dgm:spPr/>
    </dgm:pt>
    <dgm:pt modelId="{29E5621D-9C90-4EA3-945F-6FD1A3DDA909}" type="pres">
      <dgm:prSet presAssocID="{7332D310-E5AF-4F0B-AB5A-A9743448E878}" presName="parentLin" presStyleCnt="0"/>
      <dgm:spPr/>
    </dgm:pt>
    <dgm:pt modelId="{41D4E4A7-560D-4B4F-82A0-0F72C158606A}" type="pres">
      <dgm:prSet presAssocID="{7332D310-E5AF-4F0B-AB5A-A9743448E878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8FE7BDD-7DAC-4150-A889-4B0AAB77D4E3}" type="pres">
      <dgm:prSet presAssocID="{7332D310-E5AF-4F0B-AB5A-A9743448E87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EB60BB-5FBC-4F2D-AF7A-889AB400F4F6}" type="pres">
      <dgm:prSet presAssocID="{7332D310-E5AF-4F0B-AB5A-A9743448E878}" presName="negativeSpace" presStyleCnt="0"/>
      <dgm:spPr/>
    </dgm:pt>
    <dgm:pt modelId="{D9E26ABA-288D-4810-B43E-EA7C42D2EACA}" type="pres">
      <dgm:prSet presAssocID="{7332D310-E5AF-4F0B-AB5A-A9743448E878}" presName="childText" presStyleLbl="conFgAcc1" presStyleIdx="4" presStyleCnt="5">
        <dgm:presLayoutVars>
          <dgm:bulletEnabled val="1"/>
        </dgm:presLayoutVars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F43B927D-2643-491D-990F-48FE29800DFE}" type="presOf" srcId="{7332D310-E5AF-4F0B-AB5A-A9743448E878}" destId="{41D4E4A7-560D-4B4F-82A0-0F72C158606A}" srcOrd="0" destOrd="0" presId="urn:microsoft.com/office/officeart/2005/8/layout/list1"/>
    <dgm:cxn modelId="{2D4ABFAE-8258-47CC-8306-42B7BFD67841}" type="presOf" srcId="{F36B1B29-8077-478C-9802-326EDBEAD1A0}" destId="{B176E7D7-2E72-46E4-AB32-CA2F89E16110}" srcOrd="1" destOrd="0" presId="urn:microsoft.com/office/officeart/2005/8/layout/list1"/>
    <dgm:cxn modelId="{7D126929-9C43-487D-9BB8-C17553AEB611}" srcId="{05B3DB19-B257-467F-B7C7-B308FEDFF874}" destId="{F36B1B29-8077-478C-9802-326EDBEAD1A0}" srcOrd="0" destOrd="0" parTransId="{D3200E3E-3B67-45E4-94C6-39B2AC5CBE40}" sibTransId="{41CC8633-68E8-4697-8959-DAF7AA09E181}"/>
    <dgm:cxn modelId="{2A155144-BA8F-431A-8D91-48D06854EE5E}" srcId="{05B3DB19-B257-467F-B7C7-B308FEDFF874}" destId="{DD6EC671-EF36-493E-9D89-337E8E2D8A41}" srcOrd="3" destOrd="0" parTransId="{20CBB769-6885-4F52-A5EF-783584AC5201}" sibTransId="{DB6DE973-35E9-4561-B20F-723E2DA14A84}"/>
    <dgm:cxn modelId="{E2952B60-FD02-4F95-9505-8D7E50ED2CE2}" type="presOf" srcId="{36281346-7D41-4F68-B807-2E04369CB3E1}" destId="{C6C62E3F-BE44-452D-A76C-1279BAB61D8C}" srcOrd="0" destOrd="0" presId="urn:microsoft.com/office/officeart/2005/8/layout/list1"/>
    <dgm:cxn modelId="{AA50A3AA-4302-46C3-A412-7FDBC27EB995}" srcId="{05B3DB19-B257-467F-B7C7-B308FEDFF874}" destId="{7332D310-E5AF-4F0B-AB5A-A9743448E878}" srcOrd="4" destOrd="0" parTransId="{23607CE4-0D68-4045-AD8F-08C963ED509B}" sibTransId="{B5C41FB5-57D0-4C16-924E-7A9DD8454A68}"/>
    <dgm:cxn modelId="{85C18D9D-B1EF-4725-B861-2B5261A61AB4}" type="presOf" srcId="{7332D310-E5AF-4F0B-AB5A-A9743448E878}" destId="{A8FE7BDD-7DAC-4150-A889-4B0AAB77D4E3}" srcOrd="1" destOrd="0" presId="urn:microsoft.com/office/officeart/2005/8/layout/list1"/>
    <dgm:cxn modelId="{B8CEABCB-DBEC-45AA-BD0D-A907353B43EF}" type="presOf" srcId="{F36B1B29-8077-478C-9802-326EDBEAD1A0}" destId="{5AF90D72-D6AE-419D-B861-5526232D30E0}" srcOrd="0" destOrd="0" presId="urn:microsoft.com/office/officeart/2005/8/layout/list1"/>
    <dgm:cxn modelId="{36798D3B-1D1C-46FC-BE09-E0A212254BE9}" srcId="{05B3DB19-B257-467F-B7C7-B308FEDFF874}" destId="{36281346-7D41-4F68-B807-2E04369CB3E1}" srcOrd="1" destOrd="0" parTransId="{7E6EC93C-B82D-42B7-A401-19A0AE7ABC5F}" sibTransId="{0E54805C-F5C8-4127-8FD8-940CF1CD36ED}"/>
    <dgm:cxn modelId="{5A1510A8-EC84-460E-ADA8-D96237792526}" type="presOf" srcId="{36281346-7D41-4F68-B807-2E04369CB3E1}" destId="{E5F33345-3C5E-4647-9270-3D48AEC1A08D}" srcOrd="1" destOrd="0" presId="urn:microsoft.com/office/officeart/2005/8/layout/list1"/>
    <dgm:cxn modelId="{2C3C12DD-E78F-403E-831E-FA6E755B7641}" srcId="{05B3DB19-B257-467F-B7C7-B308FEDFF874}" destId="{071D8ACE-8771-4946-94D9-0FD8A67CBE4A}" srcOrd="2" destOrd="0" parTransId="{F167ADA3-2820-401D-9A2D-E3C1201EC59A}" sibTransId="{DFB12E3E-1196-4ED5-ACCE-2689504023DF}"/>
    <dgm:cxn modelId="{35D045C0-9532-4B8B-B6C5-48275CE33DFE}" type="presOf" srcId="{071D8ACE-8771-4946-94D9-0FD8A67CBE4A}" destId="{A9C86D9A-417C-4ACD-B0BC-50613381CA8D}" srcOrd="1" destOrd="0" presId="urn:microsoft.com/office/officeart/2005/8/layout/list1"/>
    <dgm:cxn modelId="{CA6E8E42-0440-4DD4-B65B-005EAC4A788F}" type="presOf" srcId="{DD6EC671-EF36-493E-9D89-337E8E2D8A41}" destId="{2E2A3047-97DE-46A5-AE2C-9974A2E96274}" srcOrd="1" destOrd="0" presId="urn:microsoft.com/office/officeart/2005/8/layout/list1"/>
    <dgm:cxn modelId="{9879EBDE-EA8F-4A3E-9908-9D2BF03AD61D}" type="presOf" srcId="{071D8ACE-8771-4946-94D9-0FD8A67CBE4A}" destId="{4487C2FB-9549-4AC7-AF5C-2B3FC066EF2E}" srcOrd="0" destOrd="0" presId="urn:microsoft.com/office/officeart/2005/8/layout/list1"/>
    <dgm:cxn modelId="{8F4A5824-3400-446E-AA7A-2FE564AED70F}" type="presOf" srcId="{05B3DB19-B257-467F-B7C7-B308FEDFF874}" destId="{F2998C1B-7AF3-432A-97F8-08B776AA21D7}" srcOrd="0" destOrd="0" presId="urn:microsoft.com/office/officeart/2005/8/layout/list1"/>
    <dgm:cxn modelId="{D4006B86-5018-4699-84A7-4FFEB0251315}" type="presOf" srcId="{DD6EC671-EF36-493E-9D89-337E8E2D8A41}" destId="{43B6485B-63BD-4B8A-AB60-E90C14CCA3DF}" srcOrd="0" destOrd="0" presId="urn:microsoft.com/office/officeart/2005/8/layout/list1"/>
    <dgm:cxn modelId="{0F2A9D12-0040-4651-A4DB-684791CB7BD5}" type="presParOf" srcId="{F2998C1B-7AF3-432A-97F8-08B776AA21D7}" destId="{AB0E8503-29DC-44A6-975F-CFC356810D50}" srcOrd="0" destOrd="0" presId="urn:microsoft.com/office/officeart/2005/8/layout/list1"/>
    <dgm:cxn modelId="{54FAAEE6-21C5-40DD-8649-8C76D2CDFBFE}" type="presParOf" srcId="{AB0E8503-29DC-44A6-975F-CFC356810D50}" destId="{5AF90D72-D6AE-419D-B861-5526232D30E0}" srcOrd="0" destOrd="0" presId="urn:microsoft.com/office/officeart/2005/8/layout/list1"/>
    <dgm:cxn modelId="{471658F8-6B26-45C3-8207-1E289D498586}" type="presParOf" srcId="{AB0E8503-29DC-44A6-975F-CFC356810D50}" destId="{B176E7D7-2E72-46E4-AB32-CA2F89E16110}" srcOrd="1" destOrd="0" presId="urn:microsoft.com/office/officeart/2005/8/layout/list1"/>
    <dgm:cxn modelId="{CCFA2CBB-38CC-49D3-8883-07993D951AF8}" type="presParOf" srcId="{F2998C1B-7AF3-432A-97F8-08B776AA21D7}" destId="{846B4ECF-06C4-49AA-A586-BEBEAC294B68}" srcOrd="1" destOrd="0" presId="urn:microsoft.com/office/officeart/2005/8/layout/list1"/>
    <dgm:cxn modelId="{54F09B0B-0B81-479F-858C-DB83448E6627}" type="presParOf" srcId="{F2998C1B-7AF3-432A-97F8-08B776AA21D7}" destId="{F6D9DEB8-489D-4638-929E-9D9FADC2CACB}" srcOrd="2" destOrd="0" presId="urn:microsoft.com/office/officeart/2005/8/layout/list1"/>
    <dgm:cxn modelId="{274C47CF-4D3F-4A8E-AF58-B55644C8A6AB}" type="presParOf" srcId="{F2998C1B-7AF3-432A-97F8-08B776AA21D7}" destId="{0546709A-D189-43BA-AD44-5FA013673E1D}" srcOrd="3" destOrd="0" presId="urn:microsoft.com/office/officeart/2005/8/layout/list1"/>
    <dgm:cxn modelId="{E76ABDE3-2721-4D2F-B4C7-71E676227C4C}" type="presParOf" srcId="{F2998C1B-7AF3-432A-97F8-08B776AA21D7}" destId="{D6811002-D22F-411A-A65B-39E3422D2B65}" srcOrd="4" destOrd="0" presId="urn:microsoft.com/office/officeart/2005/8/layout/list1"/>
    <dgm:cxn modelId="{AB7F8F54-EFF6-4FFD-8CA2-E6C27CEFA90F}" type="presParOf" srcId="{D6811002-D22F-411A-A65B-39E3422D2B65}" destId="{C6C62E3F-BE44-452D-A76C-1279BAB61D8C}" srcOrd="0" destOrd="0" presId="urn:microsoft.com/office/officeart/2005/8/layout/list1"/>
    <dgm:cxn modelId="{B1FA720B-59A2-4254-A8E8-9FD33335C5EB}" type="presParOf" srcId="{D6811002-D22F-411A-A65B-39E3422D2B65}" destId="{E5F33345-3C5E-4647-9270-3D48AEC1A08D}" srcOrd="1" destOrd="0" presId="urn:microsoft.com/office/officeart/2005/8/layout/list1"/>
    <dgm:cxn modelId="{DD096941-FAE4-4E46-B475-E2E1EA687FEB}" type="presParOf" srcId="{F2998C1B-7AF3-432A-97F8-08B776AA21D7}" destId="{810F4BEC-320F-459D-B135-A4580A785097}" srcOrd="5" destOrd="0" presId="urn:microsoft.com/office/officeart/2005/8/layout/list1"/>
    <dgm:cxn modelId="{2DDC8EEC-411D-40E8-861D-469105A62298}" type="presParOf" srcId="{F2998C1B-7AF3-432A-97F8-08B776AA21D7}" destId="{B7130801-ED95-4864-BB3E-CABC8FCB26B4}" srcOrd="6" destOrd="0" presId="urn:microsoft.com/office/officeart/2005/8/layout/list1"/>
    <dgm:cxn modelId="{D4A7FE1F-452B-4E42-ABE4-8B0AE4C9F70E}" type="presParOf" srcId="{F2998C1B-7AF3-432A-97F8-08B776AA21D7}" destId="{7C5FFFCB-9260-4669-A5C9-842F8F57688A}" srcOrd="7" destOrd="0" presId="urn:microsoft.com/office/officeart/2005/8/layout/list1"/>
    <dgm:cxn modelId="{85AB0CFE-0D63-4247-9278-03328C3A68A3}" type="presParOf" srcId="{F2998C1B-7AF3-432A-97F8-08B776AA21D7}" destId="{0A53AD32-B5F6-4EF2-8D7E-815AF664B274}" srcOrd="8" destOrd="0" presId="urn:microsoft.com/office/officeart/2005/8/layout/list1"/>
    <dgm:cxn modelId="{8286C196-D2AE-4677-8BD2-FE263210AD55}" type="presParOf" srcId="{0A53AD32-B5F6-4EF2-8D7E-815AF664B274}" destId="{4487C2FB-9549-4AC7-AF5C-2B3FC066EF2E}" srcOrd="0" destOrd="0" presId="urn:microsoft.com/office/officeart/2005/8/layout/list1"/>
    <dgm:cxn modelId="{8B33554D-8E94-4E86-A0B7-F7EAF9CFC94E}" type="presParOf" srcId="{0A53AD32-B5F6-4EF2-8D7E-815AF664B274}" destId="{A9C86D9A-417C-4ACD-B0BC-50613381CA8D}" srcOrd="1" destOrd="0" presId="urn:microsoft.com/office/officeart/2005/8/layout/list1"/>
    <dgm:cxn modelId="{A4613495-18FD-45B6-A7D3-65019F5D72CB}" type="presParOf" srcId="{F2998C1B-7AF3-432A-97F8-08B776AA21D7}" destId="{897FE648-FC26-4721-B5A9-D2166723AAAF}" srcOrd="9" destOrd="0" presId="urn:microsoft.com/office/officeart/2005/8/layout/list1"/>
    <dgm:cxn modelId="{42E2470D-CD7C-4FB3-8D99-2562399219B1}" type="presParOf" srcId="{F2998C1B-7AF3-432A-97F8-08B776AA21D7}" destId="{BAC63ACD-49FD-464E-A01E-508C6C954F52}" srcOrd="10" destOrd="0" presId="urn:microsoft.com/office/officeart/2005/8/layout/list1"/>
    <dgm:cxn modelId="{101A8187-CA99-467E-A6A1-FC0DB7A19FE3}" type="presParOf" srcId="{F2998C1B-7AF3-432A-97F8-08B776AA21D7}" destId="{576D6FEB-6749-476F-B456-72CB19474F82}" srcOrd="11" destOrd="0" presId="urn:microsoft.com/office/officeart/2005/8/layout/list1"/>
    <dgm:cxn modelId="{03BF792D-B773-4BE1-86BD-B811C5828934}" type="presParOf" srcId="{F2998C1B-7AF3-432A-97F8-08B776AA21D7}" destId="{1B1276EC-2439-45E0-B7BE-BBFE64F01A18}" srcOrd="12" destOrd="0" presId="urn:microsoft.com/office/officeart/2005/8/layout/list1"/>
    <dgm:cxn modelId="{47F7C36F-4E35-43B0-992C-00FFC06E9BC8}" type="presParOf" srcId="{1B1276EC-2439-45E0-B7BE-BBFE64F01A18}" destId="{43B6485B-63BD-4B8A-AB60-E90C14CCA3DF}" srcOrd="0" destOrd="0" presId="urn:microsoft.com/office/officeart/2005/8/layout/list1"/>
    <dgm:cxn modelId="{52BD0D9A-59A5-4FB6-ADD8-1F44B6055592}" type="presParOf" srcId="{1B1276EC-2439-45E0-B7BE-BBFE64F01A18}" destId="{2E2A3047-97DE-46A5-AE2C-9974A2E96274}" srcOrd="1" destOrd="0" presId="urn:microsoft.com/office/officeart/2005/8/layout/list1"/>
    <dgm:cxn modelId="{029DED00-5EED-4006-A45F-9D5628A9E633}" type="presParOf" srcId="{F2998C1B-7AF3-432A-97F8-08B776AA21D7}" destId="{411337A4-180A-46A7-84AA-A3481BE5C537}" srcOrd="13" destOrd="0" presId="urn:microsoft.com/office/officeart/2005/8/layout/list1"/>
    <dgm:cxn modelId="{C5B5C899-359F-4BC3-95F5-E8952A072FA8}" type="presParOf" srcId="{F2998C1B-7AF3-432A-97F8-08B776AA21D7}" destId="{A0870DA9-4DBB-4BCA-9B22-8ECE78C187A1}" srcOrd="14" destOrd="0" presId="urn:microsoft.com/office/officeart/2005/8/layout/list1"/>
    <dgm:cxn modelId="{C15CB3E1-6C83-4968-87FD-AE3D09FBE99D}" type="presParOf" srcId="{F2998C1B-7AF3-432A-97F8-08B776AA21D7}" destId="{C7AFAAD2-9FC4-4A42-83F6-9186ADB65034}" srcOrd="15" destOrd="0" presId="urn:microsoft.com/office/officeart/2005/8/layout/list1"/>
    <dgm:cxn modelId="{DDAB7A24-3B87-45D2-96B4-6B791C5069FB}" type="presParOf" srcId="{F2998C1B-7AF3-432A-97F8-08B776AA21D7}" destId="{29E5621D-9C90-4EA3-945F-6FD1A3DDA909}" srcOrd="16" destOrd="0" presId="urn:microsoft.com/office/officeart/2005/8/layout/list1"/>
    <dgm:cxn modelId="{1FD9126F-D2E8-42E1-B3BD-138642BF312E}" type="presParOf" srcId="{29E5621D-9C90-4EA3-945F-6FD1A3DDA909}" destId="{41D4E4A7-560D-4B4F-82A0-0F72C158606A}" srcOrd="0" destOrd="0" presId="urn:microsoft.com/office/officeart/2005/8/layout/list1"/>
    <dgm:cxn modelId="{81D2AF69-A9AB-4F66-BFFB-ECE3E9C7DD0E}" type="presParOf" srcId="{29E5621D-9C90-4EA3-945F-6FD1A3DDA909}" destId="{A8FE7BDD-7DAC-4150-A889-4B0AAB77D4E3}" srcOrd="1" destOrd="0" presId="urn:microsoft.com/office/officeart/2005/8/layout/list1"/>
    <dgm:cxn modelId="{9BD96B33-D144-413C-AFF4-7C44617AA5BD}" type="presParOf" srcId="{F2998C1B-7AF3-432A-97F8-08B776AA21D7}" destId="{54EB60BB-5FBC-4F2D-AF7A-889AB400F4F6}" srcOrd="17" destOrd="0" presId="urn:microsoft.com/office/officeart/2005/8/layout/list1"/>
    <dgm:cxn modelId="{59BDC73B-D61A-41FC-B067-FAF8F4DEAFB3}" type="presParOf" srcId="{F2998C1B-7AF3-432A-97F8-08B776AA21D7}" destId="{D9E26ABA-288D-4810-B43E-EA7C42D2EAC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(5)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8A1D2A-C037-46CA-AC33-D3B4B7C93E9D}" type="presOf" srcId="{708742AA-0366-440D-91D7-FA923022A64D}" destId="{7BD0B54A-A566-460E-A82A-5A1B9129EB68}" srcOrd="0" destOrd="0" presId="urn:microsoft.com/office/officeart/2005/8/layout/vList3#1"/>
    <dgm:cxn modelId="{0A3336C8-F0D3-44E9-B99F-FCC2BFB7794E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110718A9-B911-4987-B25D-202C20FD70B9}" type="presParOf" srcId="{D4C5DE86-B3AD-4923-9757-CE6D3E7342A8}" destId="{2D51E2EF-E56A-4865-9466-7DDEF4708505}" srcOrd="0" destOrd="0" presId="urn:microsoft.com/office/officeart/2005/8/layout/vList3#1"/>
    <dgm:cxn modelId="{0F0BCD53-52B2-44BD-8C3C-AEB5696F3578}" type="presParOf" srcId="{2D51E2EF-E56A-4865-9466-7DDEF4708505}" destId="{A0381876-553E-4ECE-9472-BE03C3A3797F}" srcOrd="0" destOrd="0" presId="urn:microsoft.com/office/officeart/2005/8/layout/vList3#1"/>
    <dgm:cxn modelId="{1666E261-6265-4CB0-A243-D43165522A8D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(6)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6065AB-79C1-4B8B-88DF-CBE408F32578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7894FD45-CCE3-42CC-8977-F0136E041E01}" type="presOf" srcId="{319B7D16-A218-4B51-80D4-3EB7DBFEA8B8}" destId="{D4C5DE86-B3AD-4923-9757-CE6D3E7342A8}" srcOrd="0" destOrd="0" presId="urn:microsoft.com/office/officeart/2005/8/layout/vList3#1"/>
    <dgm:cxn modelId="{0323FCAD-33F3-4743-812C-18B554F9D958}" type="presParOf" srcId="{D4C5DE86-B3AD-4923-9757-CE6D3E7342A8}" destId="{2D51E2EF-E56A-4865-9466-7DDEF4708505}" srcOrd="0" destOrd="0" presId="urn:microsoft.com/office/officeart/2005/8/layout/vList3#1"/>
    <dgm:cxn modelId="{CD583D76-F659-41AE-B013-00D76422FC47}" type="presParOf" srcId="{2D51E2EF-E56A-4865-9466-7DDEF4708505}" destId="{A0381876-553E-4ECE-9472-BE03C3A3797F}" srcOrd="0" destOrd="0" presId="urn:microsoft.com/office/officeart/2005/8/layout/vList3#1"/>
    <dgm:cxn modelId="{E3E65B17-3804-4EEB-93A7-11CDE8F9727C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(7)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5EA90C-EF58-4548-AF48-C3069CA8D6CF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1B2CDBCD-9846-426A-8526-3986271B1B43}" type="presOf" srcId="{708742AA-0366-440D-91D7-FA923022A64D}" destId="{7BD0B54A-A566-460E-A82A-5A1B9129EB68}" srcOrd="0" destOrd="0" presId="urn:microsoft.com/office/officeart/2005/8/layout/vList3#1"/>
    <dgm:cxn modelId="{28F17470-EF14-4BE6-8FCB-5347E1552577}" type="presParOf" srcId="{D4C5DE86-B3AD-4923-9757-CE6D3E7342A8}" destId="{2D51E2EF-E56A-4865-9466-7DDEF4708505}" srcOrd="0" destOrd="0" presId="urn:microsoft.com/office/officeart/2005/8/layout/vList3#1"/>
    <dgm:cxn modelId="{E9B7FC25-E9BE-40A9-9496-52D0D2850DA1}" type="presParOf" srcId="{2D51E2EF-E56A-4865-9466-7DDEF4708505}" destId="{A0381876-553E-4ECE-9472-BE03C3A3797F}" srcOrd="0" destOrd="0" presId="urn:microsoft.com/office/officeart/2005/8/layout/vList3#1"/>
    <dgm:cxn modelId="{D4D1F02A-F406-4F7D-81F9-66F0BCEF5E9E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(8)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2FCBA1-8118-49B9-A7D4-1FCA1DC66D48}" type="presOf" srcId="{708742AA-0366-440D-91D7-FA923022A64D}" destId="{7BD0B54A-A566-460E-A82A-5A1B9129EB68}" srcOrd="0" destOrd="0" presId="urn:microsoft.com/office/officeart/2005/8/layout/vList3#1"/>
    <dgm:cxn modelId="{EBFCF817-6FC2-4455-86AA-5FF246298085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BC646F00-4F77-41F3-A545-E1B53F89F729}" type="presParOf" srcId="{D4C5DE86-B3AD-4923-9757-CE6D3E7342A8}" destId="{2D51E2EF-E56A-4865-9466-7DDEF4708505}" srcOrd="0" destOrd="0" presId="urn:microsoft.com/office/officeart/2005/8/layout/vList3#1"/>
    <dgm:cxn modelId="{7AA60008-07A0-4F16-87AA-B2463A7B23CD}" type="presParOf" srcId="{2D51E2EF-E56A-4865-9466-7DDEF4708505}" destId="{A0381876-553E-4ECE-9472-BE03C3A3797F}" srcOrd="0" destOrd="0" presId="urn:microsoft.com/office/officeart/2005/8/layout/vList3#1"/>
    <dgm:cxn modelId="{20504368-1B51-4642-BE25-1D85C30BF6E9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Thrift</a:t>
          </a:r>
          <a:r>
            <a:rPr lang="zh-CN" altLang="en-US" sz="2500" b="1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与其他技术比较</a:t>
          </a:r>
          <a:r>
            <a:rPr lang="en-US" altLang="zh-CN" sz="2500" b="1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(1)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BD0370-D94D-4434-A32C-3CFFEA5D6118}" type="presOf" srcId="{708742AA-0366-440D-91D7-FA923022A64D}" destId="{7BD0B54A-A566-460E-A82A-5A1B9129EB68}" srcOrd="0" destOrd="0" presId="urn:microsoft.com/office/officeart/2005/8/layout/vList3#1"/>
    <dgm:cxn modelId="{4FCD9DD1-9967-478E-B590-EFDB113DA8C2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E1B36E47-6E60-4B55-9BC0-654779C995FD}" type="presParOf" srcId="{D4C5DE86-B3AD-4923-9757-CE6D3E7342A8}" destId="{2D51E2EF-E56A-4865-9466-7DDEF4708505}" srcOrd="0" destOrd="0" presId="urn:microsoft.com/office/officeart/2005/8/layout/vList3#1"/>
    <dgm:cxn modelId="{D9FFDF8B-BF4B-440C-BA50-CFB2D3FC19A6}" type="presParOf" srcId="{2D51E2EF-E56A-4865-9466-7DDEF4708505}" destId="{A0381876-553E-4ECE-9472-BE03C3A3797F}" srcOrd="0" destOrd="0" presId="urn:microsoft.com/office/officeart/2005/8/layout/vList3#1"/>
    <dgm:cxn modelId="{C1E3EE93-CC13-4731-82FA-E5A7CC858F96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Thrift</a:t>
          </a:r>
          <a:r>
            <a:rPr lang="zh-CN" altLang="en-US" sz="2500" b="1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与其他技术比较</a:t>
          </a:r>
          <a:r>
            <a:rPr lang="en-US" altLang="zh-CN" sz="2500" b="1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(2)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F77E7D-32CF-48A1-B872-2888C4EDD0D6}" type="presOf" srcId="{319B7D16-A218-4B51-80D4-3EB7DBFEA8B8}" destId="{D4C5DE86-B3AD-4923-9757-CE6D3E7342A8}" srcOrd="0" destOrd="0" presId="urn:microsoft.com/office/officeart/2005/8/layout/vList3#1"/>
    <dgm:cxn modelId="{F9ADA580-AAEC-4CFF-9E95-A05DB408AD23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D8743710-E293-44D1-88BF-ED8D2405A4C2}" type="presParOf" srcId="{D4C5DE86-B3AD-4923-9757-CE6D3E7342A8}" destId="{2D51E2EF-E56A-4865-9466-7DDEF4708505}" srcOrd="0" destOrd="0" presId="urn:microsoft.com/office/officeart/2005/8/layout/vList3#1"/>
    <dgm:cxn modelId="{C3CFA5E1-6A71-4644-AD91-40D7843DD9E0}" type="presParOf" srcId="{2D51E2EF-E56A-4865-9466-7DDEF4708505}" destId="{A0381876-553E-4ECE-9472-BE03C3A3797F}" srcOrd="0" destOrd="0" presId="urn:microsoft.com/office/officeart/2005/8/layout/vList3#1"/>
    <dgm:cxn modelId="{14879608-3B88-48FF-9E93-6BFB469F27FB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实例演示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41635E51-10FA-42AF-BE95-5CC87DA1F1F9}" type="presOf" srcId="{319B7D16-A218-4B51-80D4-3EB7DBFEA8B8}" destId="{D4C5DE86-B3AD-4923-9757-CE6D3E7342A8}" srcOrd="0" destOrd="0" presId="urn:microsoft.com/office/officeart/2005/8/layout/vList3#1"/>
    <dgm:cxn modelId="{0E8099E6-5AA0-4B40-BDC9-FE182C0E6697}" type="presOf" srcId="{708742AA-0366-440D-91D7-FA923022A64D}" destId="{7BD0B54A-A566-460E-A82A-5A1B9129EB68}" srcOrd="0" destOrd="0" presId="urn:microsoft.com/office/officeart/2005/8/layout/vList3#1"/>
    <dgm:cxn modelId="{A7B41331-4EF4-4F47-BB36-B16FA6E60211}" type="presParOf" srcId="{D4C5DE86-B3AD-4923-9757-CE6D3E7342A8}" destId="{2D51E2EF-E56A-4865-9466-7DDEF4708505}" srcOrd="0" destOrd="0" presId="urn:microsoft.com/office/officeart/2005/8/layout/vList3#1"/>
    <dgm:cxn modelId="{3E0B0AE1-4B10-4091-9CFC-B2ACA4CC34D0}" type="presParOf" srcId="{2D51E2EF-E56A-4865-9466-7DDEF4708505}" destId="{A0381876-553E-4ECE-9472-BE03C3A3797F}" srcOrd="0" destOrd="0" presId="urn:microsoft.com/office/officeart/2005/8/layout/vList3#1"/>
    <dgm:cxn modelId="{B4C08FFF-E24E-4947-9D5C-76E90229B363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Questions &amp; Answers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F78C0C-4437-4A27-AE5A-59DBE19D5E7E}" type="presOf" srcId="{319B7D16-A218-4B51-80D4-3EB7DBFEA8B8}" destId="{D4C5DE86-B3AD-4923-9757-CE6D3E7342A8}" srcOrd="0" destOrd="0" presId="urn:microsoft.com/office/officeart/2005/8/layout/vList3#1"/>
    <dgm:cxn modelId="{905D1216-EEA9-4F7D-A7D6-F9A20C6C5EEF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EA79C4FC-EAEB-4414-A41B-FC7FA31766E1}" type="presParOf" srcId="{D4C5DE86-B3AD-4923-9757-CE6D3E7342A8}" destId="{2D51E2EF-E56A-4865-9466-7DDEF4708505}" srcOrd="0" destOrd="0" presId="urn:microsoft.com/office/officeart/2005/8/layout/vList3#1"/>
    <dgm:cxn modelId="{C968C89F-9027-4F2D-92E3-46BE4B0C29F7}" type="presParOf" srcId="{2D51E2EF-E56A-4865-9466-7DDEF4708505}" destId="{A0381876-553E-4ECE-9472-BE03C3A3797F}" srcOrd="0" destOrd="0" presId="urn:microsoft.com/office/officeart/2005/8/layout/vList3#1"/>
    <dgm:cxn modelId="{D2FF3BEF-DDD7-4069-A8F6-CF4904E01653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简介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D2543F-98B2-4C2C-982D-F7C72FD4C2E9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862212E4-D58E-4C80-A556-CAF744A2E9A6}" type="presOf" srcId="{319B7D16-A218-4B51-80D4-3EB7DBFEA8B8}" destId="{D4C5DE86-B3AD-4923-9757-CE6D3E7342A8}" srcOrd="0" destOrd="0" presId="urn:microsoft.com/office/officeart/2005/8/layout/vList3#1"/>
    <dgm:cxn modelId="{73512CE5-1EC3-4FB3-B7EE-232C2C70DD9D}" type="presParOf" srcId="{D4C5DE86-B3AD-4923-9757-CE6D3E7342A8}" destId="{2D51E2EF-E56A-4865-9466-7DDEF4708505}" srcOrd="0" destOrd="0" presId="urn:microsoft.com/office/officeart/2005/8/layout/vList3#1"/>
    <dgm:cxn modelId="{7D2B7F08-FE34-4DF8-90D3-ED160063A969}" type="presParOf" srcId="{2D51E2EF-E56A-4865-9466-7DDEF4708505}" destId="{A0381876-553E-4ECE-9472-BE03C3A3797F}" srcOrd="0" destOrd="0" presId="urn:microsoft.com/office/officeart/2005/8/layout/vList3#1"/>
    <dgm:cxn modelId="{CFD90345-F3EE-40A5-BF04-B549F8DE3357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原理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6E6B25-66BD-40B0-9C34-53ABACBAB87B}" type="presOf" srcId="{708742AA-0366-440D-91D7-FA923022A64D}" destId="{7BD0B54A-A566-460E-A82A-5A1B9129EB68}" srcOrd="0" destOrd="0" presId="urn:microsoft.com/office/officeart/2005/8/layout/vList3#1"/>
    <dgm:cxn modelId="{51FFA669-D04F-4BCE-BBC0-8746A808AB82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0D1BF861-0DB0-483D-A819-4BBE9C469313}" type="presParOf" srcId="{D4C5DE86-B3AD-4923-9757-CE6D3E7342A8}" destId="{2D51E2EF-E56A-4865-9466-7DDEF4708505}" srcOrd="0" destOrd="0" presId="urn:microsoft.com/office/officeart/2005/8/layout/vList3#1"/>
    <dgm:cxn modelId="{7C31B08E-FF8D-4BA0-9770-D3F046A9A8F1}" type="presParOf" srcId="{2D51E2EF-E56A-4865-9466-7DDEF4708505}" destId="{A0381876-553E-4ECE-9472-BE03C3A3797F}" srcOrd="0" destOrd="0" presId="urn:microsoft.com/office/officeart/2005/8/layout/vList3#1"/>
    <dgm:cxn modelId="{794DC3D0-2B74-4CDB-BD33-439BD6FD4D63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原理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980B3B-891E-4ABC-8654-F5996DEF94DC}" type="presOf" srcId="{708742AA-0366-440D-91D7-FA923022A64D}" destId="{7BD0B54A-A566-460E-A82A-5A1B9129EB68}" srcOrd="0" destOrd="0" presId="urn:microsoft.com/office/officeart/2005/8/layout/vList3#1"/>
    <dgm:cxn modelId="{81A5BC2D-BFEE-4195-87FF-B2A3479CE6A7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301B3F97-59AA-4CC1-8AE9-EC874DEE68BC}" type="presParOf" srcId="{D4C5DE86-B3AD-4923-9757-CE6D3E7342A8}" destId="{2D51E2EF-E56A-4865-9466-7DDEF4708505}" srcOrd="0" destOrd="0" presId="urn:microsoft.com/office/officeart/2005/8/layout/vList3#1"/>
    <dgm:cxn modelId="{56E3F3DD-0A67-4B7C-90E4-8F0031DEE74F}" type="presParOf" srcId="{2D51E2EF-E56A-4865-9466-7DDEF4708505}" destId="{A0381876-553E-4ECE-9472-BE03C3A3797F}" srcOrd="0" destOrd="0" presId="urn:microsoft.com/office/officeart/2005/8/layout/vList3#1"/>
    <dgm:cxn modelId="{28308F13-67B0-4F7C-8B8E-A97B226CF590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 IDL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441660-272F-4B18-BEF9-0D4786162E0F}" type="presOf" srcId="{319B7D16-A218-4B51-80D4-3EB7DBFEA8B8}" destId="{D4C5DE86-B3AD-4923-9757-CE6D3E7342A8}" srcOrd="0" destOrd="0" presId="urn:microsoft.com/office/officeart/2005/8/layout/vList3#1"/>
    <dgm:cxn modelId="{0EB7955B-1C16-4444-82C8-1286D2932A58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CF47DB8C-D949-481B-8656-F789091C233C}" type="presParOf" srcId="{D4C5DE86-B3AD-4923-9757-CE6D3E7342A8}" destId="{2D51E2EF-E56A-4865-9466-7DDEF4708505}" srcOrd="0" destOrd="0" presId="urn:microsoft.com/office/officeart/2005/8/layout/vList3#1"/>
    <dgm:cxn modelId="{33C4A5A3-A698-49AD-8AF5-45388ABA6032}" type="presParOf" srcId="{2D51E2EF-E56A-4865-9466-7DDEF4708505}" destId="{A0381876-553E-4ECE-9472-BE03C3A3797F}" srcOrd="0" destOrd="0" presId="urn:microsoft.com/office/officeart/2005/8/layout/vList3#1"/>
    <dgm:cxn modelId="{BDC97C09-0338-4A63-9003-AADB0C25BDAC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(1)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E3613A-C7ED-4BCB-93C7-34E879B05EB0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8BC4881D-2EA5-4386-B323-37E6CF1B0F2E}" type="presOf" srcId="{319B7D16-A218-4B51-80D4-3EB7DBFEA8B8}" destId="{D4C5DE86-B3AD-4923-9757-CE6D3E7342A8}" srcOrd="0" destOrd="0" presId="urn:microsoft.com/office/officeart/2005/8/layout/vList3#1"/>
    <dgm:cxn modelId="{144293DA-683F-451E-B69E-D1B27EFBEA18}" type="presParOf" srcId="{D4C5DE86-B3AD-4923-9757-CE6D3E7342A8}" destId="{2D51E2EF-E56A-4865-9466-7DDEF4708505}" srcOrd="0" destOrd="0" presId="urn:microsoft.com/office/officeart/2005/8/layout/vList3#1"/>
    <dgm:cxn modelId="{1CC8419B-4589-47A5-95A5-A9EA93E9D9A2}" type="presParOf" srcId="{2D51E2EF-E56A-4865-9466-7DDEF4708505}" destId="{A0381876-553E-4ECE-9472-BE03C3A3797F}" srcOrd="0" destOrd="0" presId="urn:microsoft.com/office/officeart/2005/8/layout/vList3#1"/>
    <dgm:cxn modelId="{4C29CCF3-D353-4A4E-9F7E-08CF5DF59715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(2)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6287C0-9CF2-47D6-8A7A-2F1BF06B89EA}" type="presOf" srcId="{319B7D16-A218-4B51-80D4-3EB7DBFEA8B8}" destId="{D4C5DE86-B3AD-4923-9757-CE6D3E7342A8}" srcOrd="0" destOrd="0" presId="urn:microsoft.com/office/officeart/2005/8/layout/vList3#1"/>
    <dgm:cxn modelId="{5E60A1DC-ADD9-4A70-8477-77CA1BF72475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99F39984-D924-4698-A947-FF6DF0ADCA29}" type="presParOf" srcId="{D4C5DE86-B3AD-4923-9757-CE6D3E7342A8}" destId="{2D51E2EF-E56A-4865-9466-7DDEF4708505}" srcOrd="0" destOrd="0" presId="urn:microsoft.com/office/officeart/2005/8/layout/vList3#1"/>
    <dgm:cxn modelId="{E0F8C5CF-AF7E-4B26-938F-5092EEC26659}" type="presParOf" srcId="{2D51E2EF-E56A-4865-9466-7DDEF4708505}" destId="{A0381876-553E-4ECE-9472-BE03C3A3797F}" srcOrd="0" destOrd="0" presId="urn:microsoft.com/office/officeart/2005/8/layout/vList3#1"/>
    <dgm:cxn modelId="{05040B37-DD73-4CF2-94C1-11078A311F7F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(3)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2FB3EA-22FC-4338-8453-CB9F2A2D489C}" type="presOf" srcId="{708742AA-0366-440D-91D7-FA923022A64D}" destId="{7BD0B54A-A566-460E-A82A-5A1B9129EB6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C90682A9-AB79-4018-8FBD-B5570DC67E62}" type="presOf" srcId="{319B7D16-A218-4B51-80D4-3EB7DBFEA8B8}" destId="{D4C5DE86-B3AD-4923-9757-CE6D3E7342A8}" srcOrd="0" destOrd="0" presId="urn:microsoft.com/office/officeart/2005/8/layout/vList3#1"/>
    <dgm:cxn modelId="{190CAF21-02E9-4B2A-A54A-A3FA13B55A19}" type="presParOf" srcId="{D4C5DE86-B3AD-4923-9757-CE6D3E7342A8}" destId="{2D51E2EF-E56A-4865-9466-7DDEF4708505}" srcOrd="0" destOrd="0" presId="urn:microsoft.com/office/officeart/2005/8/layout/vList3#1"/>
    <dgm:cxn modelId="{6BFF703B-6E1B-4CEB-9A29-538279C28718}" type="presParOf" srcId="{2D51E2EF-E56A-4865-9466-7DDEF4708505}" destId="{A0381876-553E-4ECE-9472-BE03C3A3797F}" srcOrd="0" destOrd="0" presId="urn:microsoft.com/office/officeart/2005/8/layout/vList3#1"/>
    <dgm:cxn modelId="{D2E8C473-C09D-4B1D-AA5E-E4F2844BC485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9B7D16-A218-4B51-80D4-3EB7DBFEA8B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708742AA-0366-440D-91D7-FA923022A64D}">
      <dgm:prSet phldrT="[文本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(4)</a:t>
          </a:r>
          <a:endParaRPr lang="zh-CN" altLang="en-US" sz="2500" b="1" i="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gm:t>
    </dgm:pt>
    <dgm:pt modelId="{6E72A195-D507-4C45-959C-1E04FC2AB5ED}" type="par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1DC034F2-0BEB-48F1-8854-5C15147DF1EF}" type="sibTrans" cxnId="{B5C3BE90-4D74-4AD9-B0B2-3D00D9CB7613}">
      <dgm:prSet/>
      <dgm:spPr/>
      <dgm:t>
        <a:bodyPr/>
        <a:lstStyle/>
        <a:p>
          <a:endParaRPr lang="zh-CN" altLang="en-US"/>
        </a:p>
      </dgm:t>
    </dgm:pt>
    <dgm:pt modelId="{D4C5DE86-B3AD-4923-9757-CE6D3E7342A8}" type="pres">
      <dgm:prSet presAssocID="{319B7D16-A218-4B51-80D4-3EB7DBFEA8B8}" presName="linearFlow" presStyleCnt="0">
        <dgm:presLayoutVars>
          <dgm:dir/>
          <dgm:resizeHandles val="exact"/>
        </dgm:presLayoutVars>
      </dgm:prSet>
      <dgm:spPr/>
    </dgm:pt>
    <dgm:pt modelId="{2D51E2EF-E56A-4865-9466-7DDEF4708505}" type="pres">
      <dgm:prSet presAssocID="{708742AA-0366-440D-91D7-FA923022A64D}" presName="composite" presStyleCnt="0"/>
      <dgm:spPr/>
    </dgm:pt>
    <dgm:pt modelId="{A0381876-553E-4ECE-9472-BE03C3A3797F}" type="pres">
      <dgm:prSet presAssocID="{708742AA-0366-440D-91D7-FA923022A64D}" presName="imgShp" presStyleLbl="fgImgPlace1" presStyleIdx="0" presStyleCnt="1" custFlipVert="1" custFlipHor="1" custScaleX="36637" custScaleY="29488" custLinFactNeighborX="-88611" custLinFactNeighborY="49"/>
      <dgm:spPr/>
    </dgm:pt>
    <dgm:pt modelId="{7BD0B54A-A566-460E-A82A-5A1B9129EB68}" type="pres">
      <dgm:prSet presAssocID="{708742AA-0366-440D-91D7-FA923022A64D}" presName="txShp" presStyleLbl="node1" presStyleIdx="0" presStyleCnt="1" custScaleX="1503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8DBCC6-2E7E-4E6C-B15D-E0D19006C4EA}" type="presOf" srcId="{708742AA-0366-440D-91D7-FA923022A64D}" destId="{7BD0B54A-A566-460E-A82A-5A1B9129EB68}" srcOrd="0" destOrd="0" presId="urn:microsoft.com/office/officeart/2005/8/layout/vList3#1"/>
    <dgm:cxn modelId="{E685BC6A-26C7-4E50-8503-12AE9D080379}" type="presOf" srcId="{319B7D16-A218-4B51-80D4-3EB7DBFEA8B8}" destId="{D4C5DE86-B3AD-4923-9757-CE6D3E7342A8}" srcOrd="0" destOrd="0" presId="urn:microsoft.com/office/officeart/2005/8/layout/vList3#1"/>
    <dgm:cxn modelId="{B5C3BE90-4D74-4AD9-B0B2-3D00D9CB7613}" srcId="{319B7D16-A218-4B51-80D4-3EB7DBFEA8B8}" destId="{708742AA-0366-440D-91D7-FA923022A64D}" srcOrd="0" destOrd="0" parTransId="{6E72A195-D507-4C45-959C-1E04FC2AB5ED}" sibTransId="{1DC034F2-0BEB-48F1-8854-5C15147DF1EF}"/>
    <dgm:cxn modelId="{8E501F44-0092-4450-A1D7-DF46113440A4}" type="presParOf" srcId="{D4C5DE86-B3AD-4923-9757-CE6D3E7342A8}" destId="{2D51E2EF-E56A-4865-9466-7DDEF4708505}" srcOrd="0" destOrd="0" presId="urn:microsoft.com/office/officeart/2005/8/layout/vList3#1"/>
    <dgm:cxn modelId="{BE388B91-84CB-4D3A-977B-DB2C66AA0319}" type="presParOf" srcId="{2D51E2EF-E56A-4865-9466-7DDEF4708505}" destId="{A0381876-553E-4ECE-9472-BE03C3A3797F}" srcOrd="0" destOrd="0" presId="urn:microsoft.com/office/officeart/2005/8/layout/vList3#1"/>
    <dgm:cxn modelId="{D9BCE193-C016-4ACB-BFE3-84FDA5575335}" type="presParOf" srcId="{2D51E2EF-E56A-4865-9466-7DDEF4708505}" destId="{7BD0B54A-A566-460E-A82A-5A1B9129EB6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9DEB8-489D-4638-929E-9D9FADC2CACB}">
      <dsp:nvSpPr>
        <dsp:cNvPr id="0" name=""/>
        <dsp:cNvSpPr/>
      </dsp:nvSpPr>
      <dsp:spPr>
        <a:xfrm>
          <a:off x="0" y="344181"/>
          <a:ext cx="8229600" cy="50400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B176E7D7-2E72-46E4-AB32-CA2F89E16110}">
      <dsp:nvSpPr>
        <dsp:cNvPr id="0" name=""/>
        <dsp:cNvSpPr/>
      </dsp:nvSpPr>
      <dsp:spPr>
        <a:xfrm>
          <a:off x="398987" y="50918"/>
          <a:ext cx="5760720" cy="590400"/>
        </a:xfrm>
        <a:prstGeom prst="roundRect">
          <a:avLst/>
        </a:prstGeom>
        <a:gradFill rotWithShape="1">
          <a:gsLst>
            <a:gs pos="0">
              <a:schemeClr val="accent2">
                <a:lumMod val="95000"/>
              </a:schemeClr>
            </a:gs>
            <a:gs pos="100000">
              <a:schemeClr val="accent2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简介</a:t>
          </a:r>
          <a:endParaRPr lang="zh-CN" altLang="en-US" sz="2500" b="1" i="0" kern="1200" baseline="0" dirty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>
        <a:off x="427808" y="79739"/>
        <a:ext cx="5703078" cy="532758"/>
      </dsp:txXfrm>
    </dsp:sp>
    <dsp:sp modelId="{B7130801-ED95-4864-BB3E-CABC8FCB26B4}">
      <dsp:nvSpPr>
        <dsp:cNvPr id="0" name=""/>
        <dsp:cNvSpPr/>
      </dsp:nvSpPr>
      <dsp:spPr>
        <a:xfrm>
          <a:off x="0" y="1251381"/>
          <a:ext cx="8229600" cy="50400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E5F33345-3C5E-4647-9270-3D48AEC1A08D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gradFill rotWithShape="1">
          <a:gsLst>
            <a:gs pos="0">
              <a:schemeClr val="accent2">
                <a:lumMod val="95000"/>
              </a:schemeClr>
            </a:gs>
            <a:gs pos="100000">
              <a:schemeClr val="accent2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原理</a:t>
          </a:r>
          <a:endParaRPr lang="zh-CN" altLang="en-US" sz="2500" b="1" i="0" kern="1200" baseline="0" dirty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>
        <a:off x="440301" y="985002"/>
        <a:ext cx="5703078" cy="532758"/>
      </dsp:txXfrm>
    </dsp:sp>
    <dsp:sp modelId="{BAC63ACD-49FD-464E-A01E-508C6C954F52}">
      <dsp:nvSpPr>
        <dsp:cNvPr id="0" name=""/>
        <dsp:cNvSpPr/>
      </dsp:nvSpPr>
      <dsp:spPr>
        <a:xfrm>
          <a:off x="0" y="2158581"/>
          <a:ext cx="8229600" cy="50400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A9C86D9A-417C-4ACD-B0BC-50613381CA8D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gradFill rotWithShape="1">
          <a:gsLst>
            <a:gs pos="0">
              <a:schemeClr val="accent2">
                <a:lumMod val="95000"/>
              </a:schemeClr>
            </a:gs>
            <a:gs pos="100000">
              <a:schemeClr val="accent2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 IDL</a:t>
          </a:r>
          <a:endParaRPr lang="zh-CN" altLang="en-US" sz="2500" b="1" i="0" kern="1200" baseline="0" dirty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>
        <a:off x="440301" y="1892202"/>
        <a:ext cx="5703078" cy="532758"/>
      </dsp:txXfrm>
    </dsp:sp>
    <dsp:sp modelId="{A0870DA9-4DBB-4BCA-9B22-8ECE78C187A1}">
      <dsp:nvSpPr>
        <dsp:cNvPr id="0" name=""/>
        <dsp:cNvSpPr/>
      </dsp:nvSpPr>
      <dsp:spPr>
        <a:xfrm>
          <a:off x="0" y="3065781"/>
          <a:ext cx="8229600" cy="50400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2E2A3047-97DE-46A5-AE2C-9974A2E96274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gradFill rotWithShape="1">
          <a:gsLst>
            <a:gs pos="0">
              <a:schemeClr val="accent2">
                <a:lumMod val="95000"/>
              </a:schemeClr>
            </a:gs>
            <a:gs pos="100000">
              <a:schemeClr val="accent2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使用方式</a:t>
          </a:r>
          <a:endParaRPr lang="zh-CN" altLang="en-US" sz="2500" b="1" kern="1200" dirty="0">
            <a:solidFill>
              <a:schemeClr val="tx1"/>
            </a:solidFill>
            <a:latin typeface="Comic Sans MS" pitchFamily="66" charset="0"/>
            <a:ea typeface="宋体" pitchFamily="2" charset="-122"/>
            <a:cs typeface="+mn-cs"/>
          </a:endParaRPr>
        </a:p>
      </dsp:txBody>
      <dsp:txXfrm>
        <a:off x="440301" y="2799402"/>
        <a:ext cx="5703078" cy="532758"/>
      </dsp:txXfrm>
    </dsp:sp>
    <dsp:sp modelId="{D9E26ABA-288D-4810-B43E-EA7C42D2EACA}">
      <dsp:nvSpPr>
        <dsp:cNvPr id="0" name=""/>
        <dsp:cNvSpPr/>
      </dsp:nvSpPr>
      <dsp:spPr>
        <a:xfrm>
          <a:off x="0" y="3972981"/>
          <a:ext cx="8229600" cy="50400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A8FE7BDD-7DAC-4150-A889-4B0AAB77D4E3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gradFill rotWithShape="1">
          <a:gsLst>
            <a:gs pos="0">
              <a:schemeClr val="accent2">
                <a:lumMod val="95000"/>
              </a:schemeClr>
            </a:gs>
            <a:gs pos="100000">
              <a:schemeClr val="accent2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Thrift</a:t>
          </a:r>
          <a:r>
            <a:rPr lang="zh-CN" altLang="en-US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与其他技术比较</a:t>
          </a:r>
          <a:endParaRPr lang="zh-CN" altLang="en-US" sz="2500" b="1" kern="1200" dirty="0">
            <a:solidFill>
              <a:schemeClr val="tx1"/>
            </a:solidFill>
            <a:latin typeface="Comic Sans MS" pitchFamily="66" charset="0"/>
            <a:ea typeface="宋体" pitchFamily="2" charset="-122"/>
            <a:cs typeface="+mn-cs"/>
          </a:endParaRPr>
        </a:p>
      </dsp:txBody>
      <dsp:txXfrm>
        <a:off x="440301" y="3706602"/>
        <a:ext cx="5703078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(5)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(6)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(7)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(8)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Thrift</a:t>
          </a:r>
          <a:r>
            <a:rPr lang="zh-CN" altLang="en-US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与其他技术比较</a:t>
          </a:r>
          <a:r>
            <a:rPr lang="en-US" altLang="zh-CN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(1)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Thrift</a:t>
          </a:r>
          <a:r>
            <a:rPr lang="zh-CN" altLang="en-US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与其他技术比较</a:t>
          </a:r>
          <a:r>
            <a:rPr lang="en-US" altLang="zh-CN" sz="2500" b="1" kern="120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  <a:cs typeface="+mn-cs"/>
            </a:rPr>
            <a:t>(2)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实例演示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Questions &amp; Answers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简介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原理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原理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 IDL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(1)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(2)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(3)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B54A-A566-460E-A82A-5A1B9129EB68}">
      <dsp:nvSpPr>
        <dsp:cNvPr id="0" name=""/>
        <dsp:cNvSpPr/>
      </dsp:nvSpPr>
      <dsp:spPr>
        <a:xfrm rot="10800000">
          <a:off x="-1" y="364"/>
          <a:ext cx="9144003" cy="745387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28695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Thrift</a:t>
          </a:r>
          <a:r>
            <a:rPr lang="zh-CN" altLang="en-US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使用方式</a:t>
          </a:r>
          <a:r>
            <a:rPr lang="en-US" altLang="zh-CN" sz="2500" b="1" i="0" kern="1200" baseline="0" dirty="0" smtClean="0">
              <a:solidFill>
                <a:schemeClr val="tx1"/>
              </a:solidFill>
              <a:latin typeface="Comic Sans MS" pitchFamily="66" charset="0"/>
              <a:ea typeface="宋体" pitchFamily="2" charset="-122"/>
            </a:rPr>
            <a:t>(4)</a:t>
          </a:r>
          <a:endParaRPr lang="zh-CN" altLang="en-US" sz="2500" b="1" i="0" kern="1200" baseline="0" dirty="0" smtClean="0">
            <a:solidFill>
              <a:schemeClr val="tx1"/>
            </a:solidFill>
            <a:latin typeface="Comic Sans MS" pitchFamily="66" charset="0"/>
            <a:ea typeface="宋体" pitchFamily="2" charset="-122"/>
          </a:endParaRPr>
        </a:p>
      </dsp:txBody>
      <dsp:txXfrm rot="10800000">
        <a:off x="186346" y="364"/>
        <a:ext cx="8957656" cy="745387"/>
      </dsp:txXfrm>
    </dsp:sp>
    <dsp:sp modelId="{A0381876-553E-4ECE-9472-BE03C3A3797F}">
      <dsp:nvSpPr>
        <dsp:cNvPr id="0" name=""/>
        <dsp:cNvSpPr/>
      </dsp:nvSpPr>
      <dsp:spPr>
        <a:xfrm flipH="1" flipV="1">
          <a:off x="734581" y="263523"/>
          <a:ext cx="273087" cy="2197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32B0-29A5-4341-9871-F63A573C372D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FE232-9E53-40C5-AA6D-EEAF098EC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9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Your Code: </a:t>
            </a:r>
            <a:r>
              <a:rPr lang="zh-CN" altLang="en-US" dirty="0" smtClean="0"/>
              <a:t>你的业务代码，具体服务实现的业务逻辑</a:t>
            </a:r>
          </a:p>
          <a:p>
            <a:r>
              <a:rPr lang="en-US" altLang="zh-CN" dirty="0" smtClean="0"/>
              <a:t>FooService.Client/ FooService.Processor: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thrift </a:t>
            </a:r>
            <a:r>
              <a:rPr lang="zh-CN" altLang="en-US" dirty="0" smtClean="0"/>
              <a:t>生成的代码，我们通过访问生成的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来实现远程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调用，通过实现 定义中的接口，而成为一个</a:t>
            </a:r>
            <a:r>
              <a:rPr lang="en-US" altLang="zh-CN" dirty="0" smtClean="0"/>
              <a:t>Processor </a:t>
            </a:r>
            <a:r>
              <a:rPr lang="zh-CN" altLang="en-US" dirty="0" smtClean="0"/>
              <a:t>的具体处理类。</a:t>
            </a:r>
          </a:p>
          <a:p>
            <a:r>
              <a:rPr lang="en-US" altLang="zh-CN" dirty="0" smtClean="0"/>
              <a:t>Foo.write()/read(): </a:t>
            </a:r>
            <a:r>
              <a:rPr lang="zh-CN" altLang="en-US" dirty="0" smtClean="0"/>
              <a:t>根据定义的结构体来向协议层</a:t>
            </a:r>
            <a:r>
              <a:rPr lang="en-US" altLang="zh-CN" dirty="0" smtClean="0"/>
              <a:t>TProtocol </a:t>
            </a:r>
            <a:r>
              <a:rPr lang="zh-CN" altLang="en-US" dirty="0" smtClean="0"/>
              <a:t>读出或写入数据，相当于实现 对象的序列化与反序列化。</a:t>
            </a:r>
          </a:p>
          <a:p>
            <a:r>
              <a:rPr lang="en-US" altLang="zh-CN" dirty="0" smtClean="0"/>
              <a:t>TProtocol</a:t>
            </a:r>
            <a:r>
              <a:rPr lang="zh-CN" altLang="en-US" dirty="0" smtClean="0"/>
              <a:t>：传输协议层</a:t>
            </a:r>
          </a:p>
          <a:p>
            <a:r>
              <a:rPr lang="en-US" altLang="zh-CN" dirty="0" smtClean="0"/>
              <a:t>TTransport: </a:t>
            </a:r>
            <a:r>
              <a:rPr lang="zh-CN" altLang="en-US" dirty="0" smtClean="0"/>
              <a:t>传输层</a:t>
            </a:r>
          </a:p>
          <a:p>
            <a:r>
              <a:rPr lang="en-US" altLang="zh-CN" dirty="0" smtClean="0"/>
              <a:t>Underlying I/O: </a:t>
            </a:r>
            <a:r>
              <a:rPr lang="zh-CN" altLang="en-US" dirty="0" smtClean="0"/>
              <a:t>底层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E232-9E53-40C5-AA6D-EEAF098ECB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7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E232-9E53-40C5-AA6D-EEAF098ECBE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4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6C814-B006-407C-B637-BADE900D7F87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377D23-9004-42B4-B116-EF53BC6B16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gi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gi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gi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gif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.gif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.gif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.gif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gi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175351" cy="1793167"/>
          </a:xfrm>
        </p:spPr>
        <p:txBody>
          <a:bodyPr/>
          <a:lstStyle/>
          <a:p>
            <a:r>
              <a:rPr lang="en-US" altLang="zh-CN" dirty="0" smtClean="0"/>
              <a:t>Thrift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541009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肖波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2015.01.09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19345441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1475492"/>
            <a:ext cx="41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阻塞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- Server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374774" cy="34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24178049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1475492"/>
            <a:ext cx="430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阻塞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- Client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738674" cy="359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04584141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1475492"/>
            <a:ext cx="518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传输</a:t>
            </a:r>
            <a:r>
              <a:rPr lang="zh-CN" altLang="en-US" sz="2400" dirty="0" smtClean="0"/>
              <a:t>层类型 </a:t>
            </a:r>
            <a:r>
              <a:rPr lang="en-US" altLang="zh-CN" sz="2400" dirty="0" smtClean="0"/>
              <a:t>- Server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1560" y="2049538"/>
            <a:ext cx="78790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/>
              <a:t>TSimpleServer </a:t>
            </a:r>
            <a:r>
              <a:rPr lang="zh-CN" altLang="en-US" sz="2000" dirty="0"/>
              <a:t>单线程服务器端使用标准的堵塞式</a:t>
            </a:r>
            <a:r>
              <a:rPr lang="en-US" altLang="zh-CN" sz="2000" dirty="0" smtClean="0"/>
              <a:t>I/O</a:t>
            </a:r>
          </a:p>
          <a:p>
            <a:endParaRPr lang="en-US" altLang="zh-CN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/>
              <a:t>TThreadPoolServer </a:t>
            </a:r>
            <a:r>
              <a:rPr lang="zh-CN" altLang="en-US" sz="2000" dirty="0"/>
              <a:t>多线程服务器端使用标准的堵塞式</a:t>
            </a:r>
            <a:r>
              <a:rPr lang="en-US" altLang="zh-CN" sz="2000" dirty="0" smtClean="0"/>
              <a:t>I/O</a:t>
            </a:r>
          </a:p>
          <a:p>
            <a:endParaRPr lang="en-US" altLang="zh-CN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/>
              <a:t>TNonblockingServer – </a:t>
            </a:r>
            <a:r>
              <a:rPr lang="zh-CN" altLang="en-US" sz="2000" dirty="0"/>
              <a:t>多线程服务器端使用非堵塞式</a:t>
            </a:r>
            <a:r>
              <a:rPr lang="en-US" altLang="zh-CN" sz="2000" dirty="0"/>
              <a:t>I/O</a:t>
            </a:r>
            <a:r>
              <a:rPr lang="zh-CN" altLang="en-US" sz="2000" dirty="0"/>
              <a:t>，并且实现了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</a:t>
            </a:r>
            <a:r>
              <a:rPr lang="en-US" altLang="zh-CN" sz="2000" dirty="0"/>
              <a:t>NIO</a:t>
            </a:r>
            <a:r>
              <a:rPr lang="zh-CN" altLang="en-US" sz="2000" dirty="0" smtClean="0"/>
              <a:t>通道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/>
              <a:t>THsHaServer -</a:t>
            </a:r>
            <a:r>
              <a:rPr lang="zh-CN" altLang="en-US" sz="2000" dirty="0"/>
              <a:t>（半同步</a:t>
            </a:r>
            <a:r>
              <a:rPr lang="en-US" altLang="zh-CN" sz="2000" dirty="0"/>
              <a:t>/</a:t>
            </a:r>
            <a:r>
              <a:rPr lang="zh-CN" altLang="en-US" sz="2000" dirty="0"/>
              <a:t>半异步的</a:t>
            </a:r>
            <a:r>
              <a:rPr lang="en-US" altLang="zh-CN" sz="2000" dirty="0"/>
              <a:t>server</a:t>
            </a:r>
            <a:r>
              <a:rPr lang="zh-CN" altLang="en-US" sz="2000" dirty="0"/>
              <a:t>）它使用一个单独的线程来处理网络</a:t>
            </a:r>
            <a:r>
              <a:rPr lang="en-US" altLang="zh-CN" sz="2000" dirty="0"/>
              <a:t>I/O</a:t>
            </a:r>
            <a:r>
              <a:rPr lang="zh-CN" altLang="en-US" sz="2000" dirty="0"/>
              <a:t>，一个独立的</a:t>
            </a:r>
            <a:r>
              <a:rPr lang="en-US" altLang="zh-CN" sz="2000" dirty="0"/>
              <a:t>worker</a:t>
            </a:r>
            <a:r>
              <a:rPr lang="zh-CN" altLang="en-US" sz="2000" dirty="0"/>
              <a:t>线程池来处理</a:t>
            </a:r>
            <a:r>
              <a:rPr lang="zh-CN" altLang="en-US" sz="2000" dirty="0" smtClean="0"/>
              <a:t>消息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/>
              <a:t>TThreadedSelectorServer</a:t>
            </a:r>
            <a:r>
              <a:rPr lang="zh-CN" altLang="en-US" sz="2000" dirty="0"/>
              <a:t>允许你用多个线程来处理网络</a:t>
            </a:r>
            <a:r>
              <a:rPr lang="en-US" altLang="zh-CN" sz="2000" dirty="0"/>
              <a:t>I/O</a:t>
            </a:r>
            <a:r>
              <a:rPr lang="zh-CN" altLang="en-US" sz="2000" dirty="0"/>
              <a:t>。它维护了两个线程池，一个用来处理网络</a:t>
            </a:r>
            <a:r>
              <a:rPr lang="en-US" altLang="zh-CN" sz="2000" dirty="0"/>
              <a:t>I/O</a:t>
            </a:r>
            <a:r>
              <a:rPr lang="zh-CN" altLang="en-US" sz="2000" dirty="0"/>
              <a:t>，另一个用来进行请求的处理</a:t>
            </a:r>
          </a:p>
        </p:txBody>
      </p:sp>
    </p:spTree>
    <p:extLst>
      <p:ext uri="{BB962C8B-B14F-4D97-AF65-F5344CB8AC3E}">
        <p14:creationId xmlns:p14="http://schemas.microsoft.com/office/powerpoint/2010/main" val="4204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09494100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1475492"/>
            <a:ext cx="489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传输</a:t>
            </a:r>
            <a:r>
              <a:rPr lang="zh-CN" altLang="en-US" sz="2400" dirty="0" smtClean="0"/>
              <a:t>层类型 </a:t>
            </a:r>
            <a:r>
              <a:rPr lang="en-US" altLang="zh-CN" sz="2400" dirty="0" smtClean="0"/>
              <a:t>- Client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049538"/>
            <a:ext cx="7879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TSocket- </a:t>
            </a:r>
            <a:r>
              <a:rPr lang="zh-CN" altLang="en-US" sz="2000" dirty="0" smtClean="0"/>
              <a:t>使用堵塞式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进行传输，也是最常见的模式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TFramedTransport- </a:t>
            </a:r>
            <a:r>
              <a:rPr lang="zh-CN" altLang="en-US" sz="2000" dirty="0" smtClean="0"/>
              <a:t>使用非阻塞方式，按块的大小，进行传输，类似于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NIO</a:t>
            </a:r>
          </a:p>
          <a:p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TFileTransport- </a:t>
            </a:r>
            <a:r>
              <a:rPr lang="zh-CN" altLang="en-US" sz="2000" dirty="0" smtClean="0"/>
              <a:t>顾名思义按照文件的方式进行传输，虽然这种方式不提供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的实现，但是实现起来非常简单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TMemoryTransport- </a:t>
            </a:r>
            <a:r>
              <a:rPr lang="zh-CN" altLang="en-US" sz="2000" dirty="0" smtClean="0"/>
              <a:t>使用内存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，就好比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ByteArrayOutputStream</a:t>
            </a:r>
            <a:r>
              <a:rPr lang="zh-CN" altLang="en-US" sz="2000" dirty="0" smtClean="0"/>
              <a:t>实现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TZlibTransport- </a:t>
            </a:r>
            <a:r>
              <a:rPr lang="zh-CN" altLang="en-US" sz="2000" dirty="0" smtClean="0"/>
              <a:t>使用执行</a:t>
            </a:r>
            <a:r>
              <a:rPr lang="en-US" altLang="zh-CN" sz="2000" dirty="0" smtClean="0"/>
              <a:t>zlib</a:t>
            </a:r>
            <a:r>
              <a:rPr lang="zh-CN" altLang="en-US" sz="2000" dirty="0" smtClean="0"/>
              <a:t>压缩，不提供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的实现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47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80296596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3" y="1475492"/>
            <a:ext cx="518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传输</a:t>
            </a:r>
            <a:r>
              <a:rPr lang="zh-CN" altLang="en-US" sz="2400" dirty="0"/>
              <a:t>协议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049538"/>
            <a:ext cx="7879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TBinaryProtocol – </a:t>
            </a:r>
            <a:r>
              <a:rPr lang="zh-CN" altLang="en-US" sz="2000" dirty="0" smtClean="0"/>
              <a:t>二进制编码格式进行数据传输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TCompactProtocol – </a:t>
            </a:r>
            <a:r>
              <a:rPr lang="zh-CN" altLang="en-US" sz="2000" dirty="0" smtClean="0"/>
              <a:t>这种协议非常有效的，使用</a:t>
            </a:r>
            <a:r>
              <a:rPr lang="en-US" altLang="zh-CN" sz="2000" dirty="0" smtClean="0"/>
              <a:t>Variable-Length Quantity (VLQ) </a:t>
            </a:r>
            <a:r>
              <a:rPr lang="zh-CN" altLang="en-US" sz="2000" dirty="0" smtClean="0"/>
              <a:t>编码对数据进行压缩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TJSONProtocol – 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的数据编码协议进行数据传输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TSimpleJSONProtocol – </a:t>
            </a:r>
            <a:r>
              <a:rPr lang="zh-CN" altLang="en-US" sz="2000" dirty="0" smtClean="0"/>
              <a:t>这种节约只提供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只写的协议，适用于通过脚本语言解析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smtClean="0"/>
              <a:t>TDebugProtocol – </a:t>
            </a:r>
            <a:r>
              <a:rPr lang="zh-CN" altLang="en-US" sz="2000" dirty="0" smtClean="0"/>
              <a:t>在开发的过程中帮助开发人员调试用的，以文本的形式展现方便阅读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00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02928730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5688632" cy="267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6562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3" y="1475492"/>
            <a:ext cx="518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压缩比率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700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80371141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3" y="1475492"/>
            <a:ext cx="518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运行开销</a:t>
            </a:r>
            <a:endParaRPr lang="en-US" altLang="zh-CN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37157"/>
            <a:ext cx="58388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1168"/>
            <a:ext cx="62293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49755901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413781"/>
            <a:ext cx="840967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thrift command:</a:t>
            </a:r>
          </a:p>
          <a:p>
            <a:r>
              <a:rPr lang="en-US" altLang="zh-CN" dirty="0" smtClean="0"/>
              <a:t>&gt;thrift.exe -r --gen java XXX.thrift //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源文件，</a:t>
            </a:r>
            <a:r>
              <a:rPr lang="en-US" altLang="zh-CN" dirty="0" smtClean="0"/>
              <a:t>-r</a:t>
            </a:r>
            <a:r>
              <a:rPr lang="zh-CN" altLang="en-US" dirty="0" smtClean="0"/>
              <a:t>表示同时生成依赖文件</a:t>
            </a:r>
          </a:p>
          <a:p>
            <a:r>
              <a:rPr lang="en-US" altLang="zh-CN" dirty="0" smtClean="0"/>
              <a:t>&gt;thrift.exe -r --gen js </a:t>
            </a:r>
            <a:r>
              <a:rPr lang="en-US" altLang="zh-CN" dirty="0" smtClean="0"/>
              <a:t>XXX</a:t>
            </a:r>
            <a:r>
              <a:rPr lang="en-US" altLang="zh-CN" dirty="0" smtClean="0"/>
              <a:t>.thrift //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&gt;thrift.exe -r --gen js:node </a:t>
            </a:r>
            <a:r>
              <a:rPr lang="en-US" altLang="zh-CN" dirty="0" smtClean="0"/>
              <a:t>XXX</a:t>
            </a:r>
            <a:r>
              <a:rPr lang="en-US" altLang="zh-CN" dirty="0" smtClean="0"/>
              <a:t>.thrift //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文件</a:t>
            </a:r>
          </a:p>
          <a:p>
            <a:r>
              <a:rPr lang="en-US" altLang="zh-CN" dirty="0" smtClean="0"/>
              <a:t>&gt;thrift.exe -r --gen py </a:t>
            </a:r>
            <a:r>
              <a:rPr lang="en-US" altLang="zh-CN" dirty="0" smtClean="0"/>
              <a:t>XXX</a:t>
            </a:r>
            <a:r>
              <a:rPr lang="en-US" altLang="zh-CN" dirty="0" smtClean="0"/>
              <a:t>.thrift       //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源文件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java thift lib:</a:t>
            </a:r>
          </a:p>
          <a:p>
            <a:r>
              <a:rPr lang="en-US" altLang="zh-CN" dirty="0" smtClean="0"/>
              <a:t> &lt;dependency&gt;</a:t>
            </a:r>
          </a:p>
          <a:p>
            <a:r>
              <a:rPr lang="en-US" altLang="zh-CN" dirty="0" smtClean="0"/>
              <a:t>    &lt;groupId&gt;org.apache.thrift&lt;/groupId&gt;</a:t>
            </a:r>
          </a:p>
          <a:p>
            <a:r>
              <a:rPr lang="en-US" altLang="zh-CN" dirty="0" smtClean="0"/>
              <a:t>    &lt;artifactId&gt;libthrift&lt;/artifactId&gt;</a:t>
            </a:r>
          </a:p>
          <a:p>
            <a:r>
              <a:rPr lang="en-US" altLang="zh-CN" dirty="0" smtClean="0"/>
              <a:t>    &lt;version&gt;0.9.2&lt;/version&gt;</a:t>
            </a:r>
          </a:p>
          <a:p>
            <a:r>
              <a:rPr lang="en-US" altLang="zh-CN" dirty="0" smtClean="0"/>
              <a:t>  &lt;/dependency&gt;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python command:</a:t>
            </a:r>
          </a:p>
          <a:p>
            <a:r>
              <a:rPr lang="en-US" altLang="zh-CN" dirty="0" smtClean="0"/>
              <a:t>&gt;python install setup.py //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类库</a:t>
            </a:r>
          </a:p>
          <a:p>
            <a:r>
              <a:rPr lang="en-US" altLang="zh-CN" dirty="0" smtClean="0"/>
              <a:t>&gt;python XXX.py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nodejs command:</a:t>
            </a:r>
          </a:p>
          <a:p>
            <a:r>
              <a:rPr lang="en-US" altLang="zh-CN" dirty="0" smtClean="0"/>
              <a:t>&gt;npm install -g thrift //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0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09884950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bxiao\Desktop\thrif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5032775" cy="49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724128" y="2981606"/>
            <a:ext cx="2520280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dirty="0">
                <a:ln w="11430"/>
                <a:solidFill>
                  <a:srgbClr val="9966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6605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6403"/>
              </p:ext>
            </p:extLst>
          </p:nvPr>
        </p:nvGraphicFramePr>
        <p:xfrm>
          <a:off x="428596" y="78579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燕尾形 4"/>
          <p:cNvSpPr/>
          <p:nvPr/>
        </p:nvSpPr>
        <p:spPr>
          <a:xfrm>
            <a:off x="447487" y="5733256"/>
            <a:ext cx="8229600" cy="50400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grpSp>
        <p:nvGrpSpPr>
          <p:cNvPr id="6" name="组合 5"/>
          <p:cNvGrpSpPr/>
          <p:nvPr/>
        </p:nvGrpSpPr>
        <p:grpSpPr>
          <a:xfrm>
            <a:off x="858967" y="5438056"/>
            <a:ext cx="5760720" cy="590400"/>
            <a:chOff x="411480" y="3677781"/>
            <a:chExt cx="5760720" cy="590400"/>
          </a:xfrm>
        </p:grpSpPr>
        <p:sp>
          <p:nvSpPr>
            <p:cNvPr id="7" name="圆角矩形 6"/>
            <p:cNvSpPr/>
            <p:nvPr/>
          </p:nvSpPr>
          <p:spPr>
            <a:xfrm>
              <a:off x="411480" y="3677781"/>
              <a:ext cx="5760720" cy="590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圆角矩形 5"/>
            <p:cNvSpPr/>
            <p:nvPr/>
          </p:nvSpPr>
          <p:spPr>
            <a:xfrm>
              <a:off x="440301" y="3706602"/>
              <a:ext cx="5703078" cy="53275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17742" tIns="0" rIns="217742" bIns="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b="1" dirty="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rPr>
                <a:t>实例演示</a:t>
              </a:r>
              <a:endParaRPr lang="zh-CN" altLang="en-US" sz="2500" b="1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83493100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155679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Thrift</a:t>
            </a:r>
            <a:r>
              <a:rPr lang="zh-CN" altLang="en-US" sz="2400" dirty="0" smtClean="0"/>
              <a:t>是一个软件框架，用来进行可扩展且跨语言的服务的开发。它结合了功能强大的软件堆栈和代码生成引擎，以构建在 </a:t>
            </a:r>
            <a:r>
              <a:rPr lang="en-US" altLang="zh-CN" sz="2400" dirty="0" smtClean="0"/>
              <a:t>C++, Java, Python, PHP, Ruby, Erlang, Perl, Haskell, C#, Cocoa, JavaScript, Node.js, Smalltalk, and OCaml </a:t>
            </a:r>
            <a:r>
              <a:rPr lang="zh-CN" altLang="en-US" sz="2400" dirty="0" smtClean="0"/>
              <a:t>这些编程语言间无缝结合的、高效的服务。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目前很多产品应用了这项技术，如</a:t>
            </a:r>
            <a:r>
              <a:rPr lang="en-US" altLang="zh-CN" sz="2400" dirty="0" smtClean="0"/>
              <a:t>facebook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Quara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Evernote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Hbase</a:t>
            </a:r>
            <a:r>
              <a:rPr lang="zh-CN" altLang="en-US" sz="2400" dirty="0" smtClean="0"/>
              <a:t>等等。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6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36998965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3935"/>
            <a:ext cx="4159720" cy="414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1583935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thrift = RPC + Serialization</a:t>
            </a:r>
            <a:r>
              <a:rPr lang="zh-CN" altLang="en-US" sz="2400" dirty="0" smtClean="0"/>
              <a:t>，类似于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Hession 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RMI</a:t>
            </a:r>
            <a:r>
              <a:rPr lang="zh-CN" altLang="en-US" sz="2400" dirty="0" smtClean="0"/>
              <a:t>，不过</a:t>
            </a:r>
            <a:r>
              <a:rPr lang="en-US" altLang="zh-CN" sz="2400" dirty="0" smtClean="0"/>
              <a:t>thrift</a:t>
            </a:r>
            <a:r>
              <a:rPr lang="zh-CN" altLang="en-US" sz="2400" dirty="0" smtClean="0"/>
              <a:t>支持跨语言。 根据接口定义文件，生成不同语的基础代码，来快速构建跨语言的分布式服务。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6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24306899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六边形 5"/>
          <p:cNvSpPr/>
          <p:nvPr/>
        </p:nvSpPr>
        <p:spPr>
          <a:xfrm>
            <a:off x="642910" y="2351618"/>
            <a:ext cx="2000264" cy="1785950"/>
          </a:xfrm>
          <a:prstGeom prst="hexagon">
            <a:avLst/>
          </a:prstGeom>
          <a:solidFill>
            <a:srgbClr val="92D050"/>
          </a:solidFill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*.thrift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燕尾形箭头 6"/>
          <p:cNvSpPr/>
          <p:nvPr/>
        </p:nvSpPr>
        <p:spPr>
          <a:xfrm>
            <a:off x="2843808" y="2793731"/>
            <a:ext cx="1915034" cy="766034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/>
              <a:t>compile</a:t>
            </a:r>
            <a:endParaRPr lang="zh-CN" altLang="en-US" b="1" dirty="0"/>
          </a:p>
        </p:txBody>
      </p:sp>
      <p:sp>
        <p:nvSpPr>
          <p:cNvPr id="8" name="六边形 7"/>
          <p:cNvSpPr/>
          <p:nvPr/>
        </p:nvSpPr>
        <p:spPr>
          <a:xfrm>
            <a:off x="4600901" y="3691081"/>
            <a:ext cx="1165238" cy="892975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*.java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6794821" y="4245967"/>
            <a:ext cx="1165238" cy="892975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*.cpp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629583" y="4384297"/>
            <a:ext cx="1165238" cy="89297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*.cs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5982162" y="1867468"/>
            <a:ext cx="1165238" cy="89297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*.py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4699137" y="1458643"/>
            <a:ext cx="1165238" cy="892975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*.js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5264853" y="2666790"/>
            <a:ext cx="1165238" cy="892975"/>
          </a:xfrm>
          <a:prstGeom prst="hex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*.m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6590858" y="2996952"/>
            <a:ext cx="1165238" cy="892975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*.rb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53161140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1200998"/>
            <a:ext cx="60370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基本类型</a:t>
            </a:r>
            <a:endParaRPr lang="en-US" altLang="zh-CN" sz="2400" dirty="0" smtClean="0"/>
          </a:p>
          <a:p>
            <a:r>
              <a:rPr lang="en-US" altLang="zh-CN" dirty="0" smtClean="0"/>
              <a:t>  bool, byte, i16, i32, i64, double, string</a:t>
            </a:r>
          </a:p>
          <a:p>
            <a:endParaRPr lang="en-US" altLang="zh-CN" dirty="0" smtClean="0"/>
          </a:p>
          <a:p>
            <a:r>
              <a:rPr lang="zh-CN" altLang="en-US" sz="2400" dirty="0"/>
              <a:t>特殊类型</a:t>
            </a:r>
            <a:endParaRPr lang="en-US" altLang="zh-CN" sz="2400" dirty="0"/>
          </a:p>
          <a:p>
            <a:r>
              <a:rPr lang="en-US" altLang="zh-CN" dirty="0" smtClean="0"/>
              <a:t>  binary</a:t>
            </a:r>
          </a:p>
          <a:p>
            <a:endParaRPr lang="en-US" altLang="zh-CN" dirty="0" smtClean="0"/>
          </a:p>
          <a:p>
            <a:r>
              <a:rPr lang="zh-CN" altLang="en-US" sz="2400" dirty="0"/>
              <a:t>结构类型</a:t>
            </a:r>
            <a:endParaRPr lang="en-US" altLang="zh-CN" sz="2400" dirty="0"/>
          </a:p>
          <a:p>
            <a:r>
              <a:rPr lang="en-US" altLang="zh-CN" dirty="0" smtClean="0"/>
              <a:t>  struct</a:t>
            </a:r>
          </a:p>
          <a:p>
            <a:endParaRPr lang="en-US" altLang="zh-CN" dirty="0" smtClean="0"/>
          </a:p>
          <a:p>
            <a:r>
              <a:rPr lang="zh-CN" altLang="en-US" sz="2400" dirty="0"/>
              <a:t>集合类型</a:t>
            </a:r>
            <a:endParaRPr lang="en-US" altLang="zh-CN" sz="2400" dirty="0"/>
          </a:p>
          <a:p>
            <a:r>
              <a:rPr lang="en-US" altLang="zh-CN" dirty="0" smtClean="0"/>
              <a:t>  map&lt;t1,t2&gt;, list&lt;t1&gt;, set&lt;t1&gt;</a:t>
            </a:r>
          </a:p>
          <a:p>
            <a:endParaRPr lang="en-US" altLang="zh-CN" dirty="0" smtClean="0"/>
          </a:p>
          <a:p>
            <a:r>
              <a:rPr lang="zh-CN" altLang="en-US" sz="2400" dirty="0"/>
              <a:t>异常类型</a:t>
            </a:r>
            <a:endParaRPr lang="en-US" altLang="zh-CN" sz="2400" dirty="0"/>
          </a:p>
          <a:p>
            <a:r>
              <a:rPr lang="en-US" altLang="zh-CN" dirty="0" smtClean="0"/>
              <a:t>  exception</a:t>
            </a:r>
          </a:p>
          <a:p>
            <a:endParaRPr lang="en-US" altLang="zh-CN" dirty="0" smtClean="0"/>
          </a:p>
          <a:p>
            <a:r>
              <a:rPr lang="zh-CN" altLang="en-US" sz="2400" dirty="0"/>
              <a:t>服务类型</a:t>
            </a:r>
            <a:endParaRPr lang="en-US" altLang="zh-CN" sz="2400" dirty="0"/>
          </a:p>
          <a:p>
            <a:r>
              <a:rPr lang="en-US" altLang="zh-CN" dirty="0" smtClean="0"/>
              <a:t>  service</a:t>
            </a:r>
            <a:endParaRPr lang="zh-CN" altLang="en-US" dirty="0"/>
          </a:p>
        </p:txBody>
      </p:sp>
      <p:sp>
        <p:nvSpPr>
          <p:cNvPr id="10" name="十字星 9"/>
          <p:cNvSpPr/>
          <p:nvPr/>
        </p:nvSpPr>
        <p:spPr>
          <a:xfrm>
            <a:off x="870727" y="1245423"/>
            <a:ext cx="502578" cy="432048"/>
          </a:xfrm>
          <a:prstGeom prst="star4">
            <a:avLst>
              <a:gd name="adj" fmla="val 26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870727" y="2186131"/>
            <a:ext cx="502578" cy="432048"/>
          </a:xfrm>
          <a:prstGeom prst="star4">
            <a:avLst>
              <a:gd name="adj" fmla="val 26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870727" y="3044843"/>
            <a:ext cx="502578" cy="432048"/>
          </a:xfrm>
          <a:prstGeom prst="star4">
            <a:avLst>
              <a:gd name="adj" fmla="val 26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十字星 12"/>
          <p:cNvSpPr/>
          <p:nvPr/>
        </p:nvSpPr>
        <p:spPr>
          <a:xfrm>
            <a:off x="870727" y="4005064"/>
            <a:ext cx="502578" cy="432048"/>
          </a:xfrm>
          <a:prstGeom prst="star4">
            <a:avLst>
              <a:gd name="adj" fmla="val 26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870727" y="4869160"/>
            <a:ext cx="502578" cy="432048"/>
          </a:xfrm>
          <a:prstGeom prst="star4">
            <a:avLst>
              <a:gd name="adj" fmla="val 26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十字星 14"/>
          <p:cNvSpPr/>
          <p:nvPr/>
        </p:nvSpPr>
        <p:spPr>
          <a:xfrm>
            <a:off x="870727" y="5805264"/>
            <a:ext cx="502578" cy="432048"/>
          </a:xfrm>
          <a:prstGeom prst="star4">
            <a:avLst>
              <a:gd name="adj" fmla="val 26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57670940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139370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</a:t>
            </a:r>
            <a:r>
              <a:rPr lang="zh-CN" altLang="en-US" sz="2400" dirty="0" smtClean="0"/>
              <a:t>线程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85420" y="1858174"/>
            <a:ext cx="6597832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TQuotationService.Processor processor </a:t>
            </a:r>
            <a:r>
              <a:rPr lang="en-US" altLang="zh-CN" dirty="0" smtClean="0"/>
              <a:t>= </a:t>
            </a:r>
          </a:p>
          <a:p>
            <a:r>
              <a:rPr lang="en-US" altLang="zh-CN" dirty="0" smtClean="0"/>
              <a:t>    new TQuotationService.Processor(</a:t>
            </a:r>
            <a:r>
              <a:rPr lang="en-US" altLang="zh-CN" dirty="0" smtClean="0">
                <a:solidFill>
                  <a:srgbClr val="FF0000"/>
                </a:solidFill>
              </a:rPr>
              <a:t>qtService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 smtClean="0"/>
              <a:t>TServerTransport serverTransport = new TServerSocket(9090);</a:t>
            </a:r>
          </a:p>
          <a:p>
            <a:r>
              <a:rPr lang="en-US" altLang="zh-CN" dirty="0" smtClean="0"/>
              <a:t>TServer server = new </a:t>
            </a:r>
            <a:r>
              <a:rPr lang="en-US" altLang="zh-CN" b="1" dirty="0" smtClean="0"/>
              <a:t>TSimpleServer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new Args(serverTransport).</a:t>
            </a:r>
            <a:r>
              <a:rPr lang="en-US" altLang="zh-CN" dirty="0"/>
              <a:t>processor(processor));</a:t>
            </a:r>
          </a:p>
          <a:p>
            <a:r>
              <a:rPr lang="en-US" altLang="zh-CN" dirty="0" smtClean="0"/>
              <a:t>server.serve();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5420" y="4221088"/>
            <a:ext cx="6657259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TTransport </a:t>
            </a:r>
            <a:r>
              <a:rPr lang="en-US" altLang="zh-CN" dirty="0"/>
              <a:t>transport = new TSocket("localhost", 9090);</a:t>
            </a:r>
          </a:p>
          <a:p>
            <a:r>
              <a:rPr lang="en-US" altLang="zh-CN" dirty="0" smtClean="0"/>
              <a:t>transport.open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    </a:t>
            </a:r>
          </a:p>
          <a:p>
            <a:r>
              <a:rPr lang="en-US" altLang="zh-CN" dirty="0" smtClean="0"/>
              <a:t>TProtocol </a:t>
            </a:r>
            <a:r>
              <a:rPr lang="en-US" altLang="zh-CN" dirty="0"/>
              <a:t>protocol = new  TBinaryProtocol(transport);</a:t>
            </a:r>
          </a:p>
          <a:p>
            <a:r>
              <a:rPr lang="en-US" altLang="zh-CN" dirty="0" smtClean="0"/>
              <a:t>TQuotationService.Client </a:t>
            </a:r>
            <a:r>
              <a:rPr lang="en-US" altLang="zh-CN" dirty="0"/>
              <a:t>client =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new </a:t>
            </a:r>
            <a:r>
              <a:rPr lang="en-US" altLang="zh-CN" dirty="0"/>
              <a:t>TQuotationService.Client(protocol);</a:t>
            </a:r>
          </a:p>
          <a:p>
            <a:endParaRPr lang="zh-CN" altLang="en-US" dirty="0"/>
          </a:p>
          <a:p>
            <a:r>
              <a:rPr lang="en-US" altLang="zh-CN" dirty="0" smtClean="0"/>
              <a:t>List&lt;TQuotation</a:t>
            </a:r>
            <a:r>
              <a:rPr lang="en-US" altLang="zh-CN" dirty="0"/>
              <a:t>&gt; list = client.getRealtimeQuotations();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8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4971147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1475492"/>
            <a:ext cx="145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多线程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2060848"/>
            <a:ext cx="6858929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TQuotationService.Processor processor </a:t>
            </a:r>
            <a:r>
              <a:rPr lang="en-US" altLang="zh-CN" dirty="0" smtClean="0"/>
              <a:t>= </a:t>
            </a:r>
          </a:p>
          <a:p>
            <a:r>
              <a:rPr lang="en-US" altLang="zh-CN" dirty="0" smtClean="0"/>
              <a:t>    new TQuotationService.Processor(</a:t>
            </a:r>
            <a:r>
              <a:rPr lang="en-US" altLang="zh-CN" dirty="0" smtClean="0">
                <a:solidFill>
                  <a:srgbClr val="FF0000"/>
                </a:solidFill>
              </a:rPr>
              <a:t>qtService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 smtClean="0"/>
              <a:t>TServerTransport serverTransport = new TServerSocket(9090);</a:t>
            </a:r>
          </a:p>
          <a:p>
            <a:r>
              <a:rPr lang="en-US" altLang="zh-CN" dirty="0"/>
              <a:t>TServer server = new </a:t>
            </a:r>
            <a:r>
              <a:rPr lang="en-US" altLang="zh-CN" b="1" dirty="0"/>
              <a:t>TThreadPoolServer</a:t>
            </a:r>
            <a:r>
              <a:rPr lang="en-US" altLang="zh-CN" dirty="0"/>
              <a:t>(new</a:t>
            </a:r>
          </a:p>
          <a:p>
            <a:r>
              <a:rPr lang="en-US" altLang="zh-CN" dirty="0"/>
              <a:t> </a:t>
            </a:r>
            <a:r>
              <a:rPr lang="en-US" altLang="zh-CN" dirty="0"/>
              <a:t>TThreadPoolServer.Args(serverTransport).processor(processor));</a:t>
            </a:r>
          </a:p>
          <a:p>
            <a:r>
              <a:rPr lang="en-US" altLang="zh-CN" dirty="0" smtClean="0"/>
              <a:t>server.serve();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8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39227599"/>
              </p:ext>
            </p:extLst>
          </p:nvPr>
        </p:nvGraphicFramePr>
        <p:xfrm>
          <a:off x="0" y="357166"/>
          <a:ext cx="914400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bxiao\Desktop\feather-small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667801" cy="5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45704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单端口多服务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6497" y="2081062"/>
            <a:ext cx="7546681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TMultiplexedProcessor</a:t>
            </a:r>
            <a:r>
              <a:rPr lang="en-US" altLang="zh-CN" dirty="0"/>
              <a:t> processor = new TMultiplexedProcessor();</a:t>
            </a:r>
          </a:p>
          <a:p>
            <a:endParaRPr lang="zh-CN" altLang="en-US" dirty="0"/>
          </a:p>
          <a:p>
            <a:r>
              <a:rPr lang="en-US" altLang="zh-CN" dirty="0"/>
              <a:t>processor.registerProcessor("Calculator",</a:t>
            </a:r>
          </a:p>
          <a:p>
            <a:r>
              <a:rPr lang="en-US" altLang="zh-CN" dirty="0"/>
              <a:t>new Calculator.Processor&lt;Calculator.Iface&gt;(calculator</a:t>
            </a:r>
            <a:r>
              <a:rPr lang="en-US" altLang="zh-CN" dirty="0" smtClean="0"/>
              <a:t>));</a:t>
            </a:r>
          </a:p>
          <a:p>
            <a:endParaRPr lang="en-US" altLang="zh-CN" dirty="0"/>
          </a:p>
          <a:p>
            <a:r>
              <a:rPr lang="en-US" altLang="zh-CN" dirty="0"/>
              <a:t>processor.registerProcessor("TQuotationService",</a:t>
            </a:r>
          </a:p>
          <a:p>
            <a:r>
              <a:rPr lang="en-US" altLang="zh-CN" dirty="0"/>
              <a:t>new TQuotationService.Processor&lt;TQuotationServiceImpl&gt;(qtService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… …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64658" y="4725144"/>
            <a:ext cx="754852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… …</a:t>
            </a:r>
          </a:p>
          <a:p>
            <a:r>
              <a:rPr lang="en-US" altLang="zh-CN" dirty="0" smtClean="0"/>
              <a:t>TMultiplexedProtocol </a:t>
            </a:r>
            <a:r>
              <a:rPr lang="en-US" altLang="zh-CN" dirty="0"/>
              <a:t>multiProtocol = new </a:t>
            </a:r>
            <a:r>
              <a:rPr lang="en-US" altLang="zh-CN" dirty="0" smtClean="0"/>
              <a:t>    TMultiplexedProtocol(protocol</a:t>
            </a:r>
            <a:r>
              <a:rPr lang="en-US" altLang="zh-CN" dirty="0"/>
              <a:t>, "TQuotationService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en-US" altLang="zh-CN" dirty="0" smtClean="0"/>
              <a:t>TQuotationService.Client </a:t>
            </a:r>
            <a:r>
              <a:rPr lang="en-US" altLang="zh-CN" dirty="0"/>
              <a:t>client = new </a:t>
            </a:r>
            <a:r>
              <a:rPr lang="en-US" altLang="zh-CN" dirty="0" smtClean="0"/>
              <a:t>TQuotationService.Client(multiProtocol);</a:t>
            </a:r>
          </a:p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8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410</TotalTime>
  <Words>931</Words>
  <Application>Microsoft Office PowerPoint</Application>
  <PresentationFormat>全屏显示(4:3)</PresentationFormat>
  <Paragraphs>155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气流</vt:lpstr>
      <vt:lpstr>Thrift技术分享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bxiao</dc:creator>
  <cp:lastModifiedBy>bxiao</cp:lastModifiedBy>
  <cp:revision>39</cp:revision>
  <dcterms:created xsi:type="dcterms:W3CDTF">2015-01-09T00:45:52Z</dcterms:created>
  <dcterms:modified xsi:type="dcterms:W3CDTF">2015-01-09T07:36:41Z</dcterms:modified>
</cp:coreProperties>
</file>