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3"/>
    <p:sldId id="264" r:id="rId4"/>
    <p:sldId id="268" r:id="rId5"/>
    <p:sldId id="270" r:id="rId6"/>
    <p:sldId id="271" r:id="rId7"/>
    <p:sldId id="269" r:id="rId8"/>
    <p:sldId id="277" r:id="rId9"/>
    <p:sldId id="272" r:id="rId10"/>
    <p:sldId id="274" r:id="rId11"/>
    <p:sldId id="275" r:id="rId12"/>
    <p:sldId id="273" r:id="rId13"/>
    <p:sldId id="276" r:id="rId14"/>
    <p:sldId id="289" r:id="rId15"/>
    <p:sldId id="281" r:id="rId16"/>
    <p:sldId id="278" r:id="rId17"/>
    <p:sldId id="287" r:id="rId18"/>
    <p:sldId id="290" r:id="rId19"/>
    <p:sldId id="291" r:id="rId20"/>
    <p:sldId id="279" r:id="rId21"/>
    <p:sldId id="292" r:id="rId22"/>
    <p:sldId id="293" r:id="rId23"/>
    <p:sldId id="294" r:id="rId24"/>
    <p:sldId id="288" r:id="rId25"/>
    <p:sldId id="295" r:id="rId26"/>
    <p:sldId id="296" r:id="rId27"/>
    <p:sldId id="297" r:id="rId28"/>
    <p:sldId id="298" r:id="rId29"/>
    <p:sldId id="267" r:id="rId30"/>
    <p:sldId id="280" r:id="rId31"/>
    <p:sldId id="26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姓 汤旭铭" initials="姓"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882" y="12"/>
      </p:cViewPr>
      <p:guideLst>
        <p:guide orient="horz" pos="2137"/>
        <p:guide pos="384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B21826E-65DF-4E2F-9342-DAAD804399E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zh-CN" altLang="en-US"/>
        </a:p>
      </dgm:t>
    </dgm:pt>
    <dgm:pt modelId="{6F4D5356-195A-43BB-9E1D-D26DF818C7C2}">
      <dgm:prSet phldrT="[文本]"/>
      <dgm:spPr/>
      <dgm:t>
        <a:bodyPr/>
        <a:lstStyle/>
        <a:p>
          <a:r>
            <a:rPr lang="en-US" altLang="zh-CN" dirty="0" smtClean="0"/>
            <a:t>  </a:t>
          </a:r>
          <a:endParaRPr lang="zh-CN" altLang="en-US" dirty="0"/>
        </a:p>
      </dgm:t>
    </dgm:pt>
    <dgm:pt modelId="{6F99F660-DCC4-4EBD-84C1-33DA722A385F}" cxnId="{880F5A6F-DE9E-4AD9-BF23-D7DE2F17A95A}" type="parTrans">
      <dgm:prSet/>
      <dgm:spPr/>
      <dgm:t>
        <a:bodyPr/>
        <a:lstStyle/>
        <a:p>
          <a:endParaRPr lang="zh-CN" altLang="en-US"/>
        </a:p>
      </dgm:t>
    </dgm:pt>
    <dgm:pt modelId="{977519FD-5406-4D01-80CC-1CA851ECA189}" cxnId="{880F5A6F-DE9E-4AD9-BF23-D7DE2F17A95A}" type="sibTrans">
      <dgm:prSet/>
      <dgm:spPr/>
      <dgm:t>
        <a:bodyPr/>
        <a:lstStyle/>
        <a:p>
          <a:endParaRPr lang="zh-CN" altLang="en-US"/>
        </a:p>
      </dgm:t>
    </dgm:pt>
    <dgm:pt modelId="{3188874E-A97C-4A2D-921A-8512DEA89C44}">
      <dgm:prSet phldrT="[文本]"/>
      <dgm:spPr/>
      <dgm:t>
        <a:bodyPr/>
        <a:lstStyle/>
        <a:p>
          <a:r>
            <a:rPr lang="en-US" altLang="zh-CN" dirty="0" smtClean="0"/>
            <a:t>  </a:t>
          </a:r>
          <a:endParaRPr lang="zh-CN" altLang="en-US" dirty="0"/>
        </a:p>
      </dgm:t>
    </dgm:pt>
    <dgm:pt modelId="{2928C225-AF85-419B-B247-6EF85600502E}" cxnId="{B0561BCF-77F1-4EAC-B4E3-DDBC067B7292}" type="parTrans">
      <dgm:prSet/>
      <dgm:spPr/>
      <dgm:t>
        <a:bodyPr/>
        <a:lstStyle/>
        <a:p>
          <a:endParaRPr lang="zh-CN" altLang="en-US"/>
        </a:p>
      </dgm:t>
    </dgm:pt>
    <dgm:pt modelId="{5E4F7D6F-2AE9-4B46-AC77-627239F7ABE8}" cxnId="{B0561BCF-77F1-4EAC-B4E3-DDBC067B7292}" type="sibTrans">
      <dgm:prSet/>
      <dgm:spPr/>
      <dgm:t>
        <a:bodyPr/>
        <a:lstStyle/>
        <a:p>
          <a:endParaRPr lang="zh-CN" altLang="en-US"/>
        </a:p>
      </dgm:t>
    </dgm:pt>
    <dgm:pt modelId="{DBF4FC61-6636-4679-8445-DE431BBF76E7}">
      <dgm:prSet phldrT="[文本]"/>
      <dgm:spPr/>
      <dgm:t>
        <a:bodyPr/>
        <a:lstStyle/>
        <a:p>
          <a:r>
            <a:rPr lang="en-US" altLang="zh-CN" dirty="0" smtClean="0"/>
            <a:t>  </a:t>
          </a:r>
          <a:endParaRPr lang="zh-CN" altLang="en-US" dirty="0"/>
        </a:p>
      </dgm:t>
    </dgm:pt>
    <dgm:pt modelId="{BC5E412C-9392-4BC9-BD62-A75668292D92}" cxnId="{6C7ADAAD-6F57-4530-BEDF-EBEB1294AAB5}" type="sibTrans">
      <dgm:prSet/>
      <dgm:spPr/>
      <dgm:t>
        <a:bodyPr/>
        <a:lstStyle/>
        <a:p>
          <a:endParaRPr lang="zh-CN" altLang="en-US"/>
        </a:p>
      </dgm:t>
    </dgm:pt>
    <dgm:pt modelId="{F9C758C4-FDDD-4C11-9E52-9075B5835E1E}" cxnId="{6C7ADAAD-6F57-4530-BEDF-EBEB1294AAB5}" type="parTrans">
      <dgm:prSet/>
      <dgm:spPr/>
      <dgm:t>
        <a:bodyPr/>
        <a:lstStyle/>
        <a:p>
          <a:endParaRPr lang="zh-CN" altLang="en-US"/>
        </a:p>
      </dgm:t>
    </dgm:pt>
    <dgm:pt modelId="{7098CDF3-1FA6-4EA4-A068-694E82A11AB2}">
      <dgm:prSet phldrT="[文本]"/>
      <dgm:spPr/>
      <dgm:t>
        <a:bodyPr/>
        <a:lstStyle/>
        <a:p>
          <a:r>
            <a:rPr lang="en-US" altLang="zh-CN" dirty="0" smtClean="0"/>
            <a:t>  </a:t>
          </a:r>
          <a:endParaRPr lang="zh-CN" altLang="en-US" dirty="0"/>
        </a:p>
      </dgm:t>
    </dgm:pt>
    <dgm:pt modelId="{FA7E44BA-6DA1-4C46-9D6B-3268CE69FB2C}" cxnId="{FF5A86DB-A08D-4968-A69F-EE2ED2DD85CA}" type="sibTrans">
      <dgm:prSet/>
      <dgm:spPr/>
      <dgm:t>
        <a:bodyPr/>
        <a:lstStyle/>
        <a:p>
          <a:endParaRPr lang="zh-CN" altLang="en-US"/>
        </a:p>
      </dgm:t>
    </dgm:pt>
    <dgm:pt modelId="{E97CA367-2C2C-4996-B10B-30FC0AD807A5}" cxnId="{FF5A86DB-A08D-4968-A69F-EE2ED2DD85CA}" type="parTrans">
      <dgm:prSet/>
      <dgm:spPr/>
      <dgm:t>
        <a:bodyPr/>
        <a:lstStyle/>
        <a:p>
          <a:endParaRPr lang="zh-CN" altLang="en-US"/>
        </a:p>
      </dgm:t>
    </dgm:pt>
    <dgm:pt modelId="{5FB87FB7-EEB4-4E67-AEF0-BEE33AF5E76F}">
      <dgm:prSet phldrT="[文本]"/>
      <dgm:spPr/>
      <dgm:t>
        <a:bodyPr/>
        <a:lstStyle/>
        <a:p>
          <a:r>
            <a:rPr lang="en-US" altLang="zh-CN" dirty="0" smtClean="0"/>
            <a:t>  </a:t>
          </a:r>
          <a:endParaRPr lang="zh-CN" altLang="en-US" dirty="0"/>
        </a:p>
      </dgm:t>
    </dgm:pt>
    <dgm:pt modelId="{6A277B44-6854-4130-96AE-C6F367463B0F}" cxnId="{C97C6FF8-5DBF-4156-B07B-155FC2C3DCFC}" type="parTrans">
      <dgm:prSet/>
      <dgm:spPr/>
      <dgm:t>
        <a:bodyPr/>
        <a:lstStyle/>
        <a:p>
          <a:endParaRPr lang="zh-CN" altLang="en-US"/>
        </a:p>
      </dgm:t>
    </dgm:pt>
    <dgm:pt modelId="{244B2552-15F1-42CF-A7C6-65619211A68E}" cxnId="{C97C6FF8-5DBF-4156-B07B-155FC2C3DCFC}" type="sibTrans">
      <dgm:prSet/>
      <dgm:spPr/>
      <dgm:t>
        <a:bodyPr/>
        <a:lstStyle/>
        <a:p>
          <a:endParaRPr lang="zh-CN" altLang="en-US"/>
        </a:p>
      </dgm:t>
    </dgm:pt>
    <dgm:pt modelId="{05C35B5B-CF6D-4C67-8E2A-DAFDAC60A09F}">
      <dgm:prSet phldrT="[文本]"/>
      <dgm:spPr/>
      <dgm:t>
        <a:bodyPr/>
        <a:lstStyle/>
        <a:p>
          <a:endParaRPr lang="zh-CN" altLang="en-US" dirty="0"/>
        </a:p>
      </dgm:t>
    </dgm:pt>
    <dgm:pt modelId="{D4EEFC86-5777-4F7A-81A2-41966903D65B}" cxnId="{E1C485F4-40FB-4F09-84C4-FB385EAB1D2D}" type="parTrans">
      <dgm:prSet/>
      <dgm:spPr/>
      <dgm:t>
        <a:bodyPr/>
        <a:lstStyle/>
        <a:p>
          <a:endParaRPr lang="zh-CN" altLang="en-US"/>
        </a:p>
      </dgm:t>
    </dgm:pt>
    <dgm:pt modelId="{CC4293D4-CB4E-4E75-8DA7-4A432EEE2F5B}" cxnId="{E1C485F4-40FB-4F09-84C4-FB385EAB1D2D}" type="sibTrans">
      <dgm:prSet/>
      <dgm:spPr/>
      <dgm:t>
        <a:bodyPr/>
        <a:lstStyle/>
        <a:p>
          <a:endParaRPr lang="zh-CN" altLang="en-US"/>
        </a:p>
      </dgm:t>
    </dgm:pt>
    <dgm:pt modelId="{3BCAB3D5-834A-4045-83E7-45BA67E29160}" type="pres">
      <dgm:prSet presAssocID="{2B21826E-65DF-4E2F-9342-DAAD804399E7}" presName="cycle" presStyleCnt="0">
        <dgm:presLayoutVars>
          <dgm:dir/>
          <dgm:resizeHandles val="exact"/>
        </dgm:presLayoutVars>
      </dgm:prSet>
      <dgm:spPr/>
      <dgm:t>
        <a:bodyPr/>
        <a:lstStyle/>
        <a:p>
          <a:endParaRPr lang="zh-CN" altLang="en-US"/>
        </a:p>
      </dgm:t>
    </dgm:pt>
    <dgm:pt modelId="{C7D00BDD-98F3-441C-9867-B09B62530BFB}" type="pres">
      <dgm:prSet presAssocID="{6F4D5356-195A-43BB-9E1D-D26DF818C7C2}" presName="dummy" presStyleCnt="0"/>
      <dgm:spPr/>
    </dgm:pt>
    <dgm:pt modelId="{D4E76917-66B6-4235-9901-7FA318E56774}" type="pres">
      <dgm:prSet presAssocID="{6F4D5356-195A-43BB-9E1D-D26DF818C7C2}" presName="node" presStyleLbl="revTx" presStyleIdx="0" presStyleCnt="6">
        <dgm:presLayoutVars>
          <dgm:bulletEnabled val="1"/>
        </dgm:presLayoutVars>
      </dgm:prSet>
      <dgm:spPr/>
      <dgm:t>
        <a:bodyPr/>
        <a:lstStyle/>
        <a:p>
          <a:endParaRPr lang="zh-CN" altLang="en-US"/>
        </a:p>
      </dgm:t>
    </dgm:pt>
    <dgm:pt modelId="{C214671A-4D89-4072-BF85-55975675EB7E}" type="pres">
      <dgm:prSet presAssocID="{977519FD-5406-4D01-80CC-1CA851ECA189}" presName="sibTrans" presStyleLbl="node1" presStyleIdx="0" presStyleCnt="6"/>
      <dgm:spPr/>
      <dgm:t>
        <a:bodyPr/>
        <a:lstStyle/>
        <a:p>
          <a:endParaRPr lang="zh-CN" altLang="en-US"/>
        </a:p>
      </dgm:t>
    </dgm:pt>
    <dgm:pt modelId="{2103EFB0-1847-48E4-B340-EE37D09669F8}" type="pres">
      <dgm:prSet presAssocID="{3188874E-A97C-4A2D-921A-8512DEA89C44}" presName="dummy" presStyleCnt="0"/>
      <dgm:spPr/>
    </dgm:pt>
    <dgm:pt modelId="{7F027AAA-3909-4F8E-842F-7DABC7206A84}" type="pres">
      <dgm:prSet presAssocID="{3188874E-A97C-4A2D-921A-8512DEA89C44}" presName="node" presStyleLbl="revTx" presStyleIdx="1" presStyleCnt="6">
        <dgm:presLayoutVars>
          <dgm:bulletEnabled val="1"/>
        </dgm:presLayoutVars>
      </dgm:prSet>
      <dgm:spPr/>
      <dgm:t>
        <a:bodyPr/>
        <a:lstStyle/>
        <a:p>
          <a:endParaRPr lang="zh-CN" altLang="en-US"/>
        </a:p>
      </dgm:t>
    </dgm:pt>
    <dgm:pt modelId="{6A55FE0B-64B7-4DF3-9CC5-CD3A436C5821}" type="pres">
      <dgm:prSet presAssocID="{5E4F7D6F-2AE9-4B46-AC77-627239F7ABE8}" presName="sibTrans" presStyleLbl="node1" presStyleIdx="1" presStyleCnt="6"/>
      <dgm:spPr/>
      <dgm:t>
        <a:bodyPr/>
        <a:lstStyle/>
        <a:p>
          <a:endParaRPr lang="zh-CN" altLang="en-US"/>
        </a:p>
      </dgm:t>
    </dgm:pt>
    <dgm:pt modelId="{0108AE9C-CE90-4275-813F-E72380E8475B}" type="pres">
      <dgm:prSet presAssocID="{DBF4FC61-6636-4679-8445-DE431BBF76E7}" presName="dummy" presStyleCnt="0"/>
      <dgm:spPr/>
    </dgm:pt>
    <dgm:pt modelId="{272A61F7-44FA-450E-A756-AF4A71227F4A}" type="pres">
      <dgm:prSet presAssocID="{DBF4FC61-6636-4679-8445-DE431BBF76E7}" presName="node" presStyleLbl="revTx" presStyleIdx="2" presStyleCnt="6">
        <dgm:presLayoutVars>
          <dgm:bulletEnabled val="1"/>
        </dgm:presLayoutVars>
      </dgm:prSet>
      <dgm:spPr/>
      <dgm:t>
        <a:bodyPr/>
        <a:lstStyle/>
        <a:p>
          <a:endParaRPr lang="zh-CN" altLang="en-US"/>
        </a:p>
      </dgm:t>
    </dgm:pt>
    <dgm:pt modelId="{403DED3A-4CFD-4A91-9E63-D998F46389D0}" type="pres">
      <dgm:prSet presAssocID="{BC5E412C-9392-4BC9-BD62-A75668292D92}" presName="sibTrans" presStyleLbl="node1" presStyleIdx="2" presStyleCnt="6"/>
      <dgm:spPr/>
      <dgm:t>
        <a:bodyPr/>
        <a:lstStyle/>
        <a:p>
          <a:endParaRPr lang="zh-CN" altLang="en-US"/>
        </a:p>
      </dgm:t>
    </dgm:pt>
    <dgm:pt modelId="{D2E06A52-4758-48B9-9AC3-71A051E39BB6}" type="pres">
      <dgm:prSet presAssocID="{7098CDF3-1FA6-4EA4-A068-694E82A11AB2}" presName="dummy" presStyleCnt="0"/>
      <dgm:spPr/>
    </dgm:pt>
    <dgm:pt modelId="{8F660C96-CF76-4115-A95C-207DEC39EEF6}" type="pres">
      <dgm:prSet presAssocID="{7098CDF3-1FA6-4EA4-A068-694E82A11AB2}" presName="node" presStyleLbl="revTx" presStyleIdx="3" presStyleCnt="6">
        <dgm:presLayoutVars>
          <dgm:bulletEnabled val="1"/>
        </dgm:presLayoutVars>
      </dgm:prSet>
      <dgm:spPr/>
      <dgm:t>
        <a:bodyPr/>
        <a:lstStyle/>
        <a:p>
          <a:endParaRPr lang="zh-CN" altLang="en-US"/>
        </a:p>
      </dgm:t>
    </dgm:pt>
    <dgm:pt modelId="{C1454114-E3D2-41A7-A0C9-FE43A3BD4D25}" type="pres">
      <dgm:prSet presAssocID="{FA7E44BA-6DA1-4C46-9D6B-3268CE69FB2C}" presName="sibTrans" presStyleLbl="node1" presStyleIdx="3" presStyleCnt="6"/>
      <dgm:spPr/>
      <dgm:t>
        <a:bodyPr/>
        <a:lstStyle/>
        <a:p>
          <a:endParaRPr lang="zh-CN" altLang="en-US"/>
        </a:p>
      </dgm:t>
    </dgm:pt>
    <dgm:pt modelId="{7EEB6067-3175-4BF1-B23F-A387545C80EE}" type="pres">
      <dgm:prSet presAssocID="{5FB87FB7-EEB4-4E67-AEF0-BEE33AF5E76F}" presName="dummy" presStyleCnt="0"/>
      <dgm:spPr/>
    </dgm:pt>
    <dgm:pt modelId="{29951BEF-CA08-4312-ADDC-E279A63CCB73}" type="pres">
      <dgm:prSet presAssocID="{5FB87FB7-EEB4-4E67-AEF0-BEE33AF5E76F}" presName="node" presStyleLbl="revTx" presStyleIdx="4" presStyleCnt="6">
        <dgm:presLayoutVars>
          <dgm:bulletEnabled val="1"/>
        </dgm:presLayoutVars>
      </dgm:prSet>
      <dgm:spPr/>
      <dgm:t>
        <a:bodyPr/>
        <a:lstStyle/>
        <a:p>
          <a:endParaRPr lang="zh-CN" altLang="en-US"/>
        </a:p>
      </dgm:t>
    </dgm:pt>
    <dgm:pt modelId="{59942D9C-0347-43B1-B3AC-14862C256075}" type="pres">
      <dgm:prSet presAssocID="{244B2552-15F1-42CF-A7C6-65619211A68E}" presName="sibTrans" presStyleLbl="node1" presStyleIdx="4" presStyleCnt="6"/>
      <dgm:spPr/>
      <dgm:t>
        <a:bodyPr/>
        <a:lstStyle/>
        <a:p>
          <a:endParaRPr lang="zh-CN" altLang="en-US"/>
        </a:p>
      </dgm:t>
    </dgm:pt>
    <dgm:pt modelId="{16D0B3F3-38C4-45A4-B9FC-1100DF8F9BCB}" type="pres">
      <dgm:prSet presAssocID="{05C35B5B-CF6D-4C67-8E2A-DAFDAC60A09F}" presName="dummy" presStyleCnt="0"/>
      <dgm:spPr/>
    </dgm:pt>
    <dgm:pt modelId="{3AEBB453-09F9-41F9-960A-B1180FBCEFB5}" type="pres">
      <dgm:prSet presAssocID="{05C35B5B-CF6D-4C67-8E2A-DAFDAC60A09F}" presName="node" presStyleLbl="revTx" presStyleIdx="5" presStyleCnt="6">
        <dgm:presLayoutVars>
          <dgm:bulletEnabled val="1"/>
        </dgm:presLayoutVars>
      </dgm:prSet>
      <dgm:spPr/>
      <dgm:t>
        <a:bodyPr/>
        <a:lstStyle/>
        <a:p>
          <a:endParaRPr lang="zh-CN" altLang="en-US"/>
        </a:p>
      </dgm:t>
    </dgm:pt>
    <dgm:pt modelId="{2C0CD25E-6F85-458E-B3D4-E920E745D99A}" type="pres">
      <dgm:prSet presAssocID="{CC4293D4-CB4E-4E75-8DA7-4A432EEE2F5B}" presName="sibTrans" presStyleLbl="node1" presStyleIdx="5" presStyleCnt="6"/>
      <dgm:spPr/>
      <dgm:t>
        <a:bodyPr/>
        <a:lstStyle/>
        <a:p>
          <a:endParaRPr lang="zh-CN" altLang="en-US"/>
        </a:p>
      </dgm:t>
    </dgm:pt>
  </dgm:ptLst>
  <dgm:cxnLst>
    <dgm:cxn modelId="{C97C6FF8-5DBF-4156-B07B-155FC2C3DCFC}" srcId="{2B21826E-65DF-4E2F-9342-DAAD804399E7}" destId="{5FB87FB7-EEB4-4E67-AEF0-BEE33AF5E76F}" srcOrd="4" destOrd="0" parTransId="{6A277B44-6854-4130-96AE-C6F367463B0F}" sibTransId="{244B2552-15F1-42CF-A7C6-65619211A68E}"/>
    <dgm:cxn modelId="{BA816BEA-5CCC-447F-80A3-3EFCE4C8CD6B}" type="presOf" srcId="{6F4D5356-195A-43BB-9E1D-D26DF818C7C2}" destId="{D4E76917-66B6-4235-9901-7FA318E56774}" srcOrd="0" destOrd="0" presId="urn:microsoft.com/office/officeart/2005/8/layout/cycle1"/>
    <dgm:cxn modelId="{FF5A86DB-A08D-4968-A69F-EE2ED2DD85CA}" srcId="{2B21826E-65DF-4E2F-9342-DAAD804399E7}" destId="{7098CDF3-1FA6-4EA4-A068-694E82A11AB2}" srcOrd="3" destOrd="0" parTransId="{E97CA367-2C2C-4996-B10B-30FC0AD807A5}" sibTransId="{FA7E44BA-6DA1-4C46-9D6B-3268CE69FB2C}"/>
    <dgm:cxn modelId="{B0561BCF-77F1-4EAC-B4E3-DDBC067B7292}" srcId="{2B21826E-65DF-4E2F-9342-DAAD804399E7}" destId="{3188874E-A97C-4A2D-921A-8512DEA89C44}" srcOrd="1" destOrd="0" parTransId="{2928C225-AF85-419B-B247-6EF85600502E}" sibTransId="{5E4F7D6F-2AE9-4B46-AC77-627239F7ABE8}"/>
    <dgm:cxn modelId="{6C7ADAAD-6F57-4530-BEDF-EBEB1294AAB5}" srcId="{2B21826E-65DF-4E2F-9342-DAAD804399E7}" destId="{DBF4FC61-6636-4679-8445-DE431BBF76E7}" srcOrd="2" destOrd="0" parTransId="{F9C758C4-FDDD-4C11-9E52-9075B5835E1E}" sibTransId="{BC5E412C-9392-4BC9-BD62-A75668292D92}"/>
    <dgm:cxn modelId="{A501346A-ED95-4DBE-9332-F34C19501874}" type="presOf" srcId="{2B21826E-65DF-4E2F-9342-DAAD804399E7}" destId="{3BCAB3D5-834A-4045-83E7-45BA67E29160}" srcOrd="0" destOrd="0" presId="urn:microsoft.com/office/officeart/2005/8/layout/cycle1"/>
    <dgm:cxn modelId="{ECB3D89E-38FC-455E-BEF1-429A7711BD52}" type="presOf" srcId="{977519FD-5406-4D01-80CC-1CA851ECA189}" destId="{C214671A-4D89-4072-BF85-55975675EB7E}" srcOrd="0" destOrd="0" presId="urn:microsoft.com/office/officeart/2005/8/layout/cycle1"/>
    <dgm:cxn modelId="{E1C485F4-40FB-4F09-84C4-FB385EAB1D2D}" srcId="{2B21826E-65DF-4E2F-9342-DAAD804399E7}" destId="{05C35B5B-CF6D-4C67-8E2A-DAFDAC60A09F}" srcOrd="5" destOrd="0" parTransId="{D4EEFC86-5777-4F7A-81A2-41966903D65B}" sibTransId="{CC4293D4-CB4E-4E75-8DA7-4A432EEE2F5B}"/>
    <dgm:cxn modelId="{F5B4542F-8E9B-442C-90DC-DFE7196D6633}" type="presOf" srcId="{CC4293D4-CB4E-4E75-8DA7-4A432EEE2F5B}" destId="{2C0CD25E-6F85-458E-B3D4-E920E745D99A}" srcOrd="0" destOrd="0" presId="urn:microsoft.com/office/officeart/2005/8/layout/cycle1"/>
    <dgm:cxn modelId="{880F5A6F-DE9E-4AD9-BF23-D7DE2F17A95A}" srcId="{2B21826E-65DF-4E2F-9342-DAAD804399E7}" destId="{6F4D5356-195A-43BB-9E1D-D26DF818C7C2}" srcOrd="0" destOrd="0" parTransId="{6F99F660-DCC4-4EBD-84C1-33DA722A385F}" sibTransId="{977519FD-5406-4D01-80CC-1CA851ECA189}"/>
    <dgm:cxn modelId="{234F80C5-0903-40A6-A898-F174C5181CCA}" type="presOf" srcId="{5E4F7D6F-2AE9-4B46-AC77-627239F7ABE8}" destId="{6A55FE0B-64B7-4DF3-9CC5-CD3A436C5821}" srcOrd="0" destOrd="0" presId="urn:microsoft.com/office/officeart/2005/8/layout/cycle1"/>
    <dgm:cxn modelId="{643731D9-C494-495C-A864-3722C09ABC2F}" type="presOf" srcId="{FA7E44BA-6DA1-4C46-9D6B-3268CE69FB2C}" destId="{C1454114-E3D2-41A7-A0C9-FE43A3BD4D25}" srcOrd="0" destOrd="0" presId="urn:microsoft.com/office/officeart/2005/8/layout/cycle1"/>
    <dgm:cxn modelId="{65239BC7-3AEE-47EC-B9AF-0AD46ABE38C4}" type="presOf" srcId="{BC5E412C-9392-4BC9-BD62-A75668292D92}" destId="{403DED3A-4CFD-4A91-9E63-D998F46389D0}" srcOrd="0" destOrd="0" presId="urn:microsoft.com/office/officeart/2005/8/layout/cycle1"/>
    <dgm:cxn modelId="{A56A9466-0EA3-49E4-BA86-054A1A5F12F3}" type="presOf" srcId="{DBF4FC61-6636-4679-8445-DE431BBF76E7}" destId="{272A61F7-44FA-450E-A756-AF4A71227F4A}" srcOrd="0" destOrd="0" presId="urn:microsoft.com/office/officeart/2005/8/layout/cycle1"/>
    <dgm:cxn modelId="{BB417A66-9769-42E3-A6BB-EA02361EC9CE}" type="presOf" srcId="{05C35B5B-CF6D-4C67-8E2A-DAFDAC60A09F}" destId="{3AEBB453-09F9-41F9-960A-B1180FBCEFB5}" srcOrd="0" destOrd="0" presId="urn:microsoft.com/office/officeart/2005/8/layout/cycle1"/>
    <dgm:cxn modelId="{587D1326-27A9-4637-950E-5C70E3B97F35}" type="presOf" srcId="{244B2552-15F1-42CF-A7C6-65619211A68E}" destId="{59942D9C-0347-43B1-B3AC-14862C256075}" srcOrd="0" destOrd="0" presId="urn:microsoft.com/office/officeart/2005/8/layout/cycle1"/>
    <dgm:cxn modelId="{F156DFC0-C5D5-4D34-8BD8-6EE39846BA03}" type="presOf" srcId="{7098CDF3-1FA6-4EA4-A068-694E82A11AB2}" destId="{8F660C96-CF76-4115-A95C-207DEC39EEF6}" srcOrd="0" destOrd="0" presId="urn:microsoft.com/office/officeart/2005/8/layout/cycle1"/>
    <dgm:cxn modelId="{8ADF907B-CF90-4FA3-882A-DE475AFB964C}" type="presOf" srcId="{5FB87FB7-EEB4-4E67-AEF0-BEE33AF5E76F}" destId="{29951BEF-CA08-4312-ADDC-E279A63CCB73}" srcOrd="0" destOrd="0" presId="urn:microsoft.com/office/officeart/2005/8/layout/cycle1"/>
    <dgm:cxn modelId="{C3F0A5FE-DA49-4FCB-B799-041FAEBF7360}" type="presOf" srcId="{3188874E-A97C-4A2D-921A-8512DEA89C44}" destId="{7F027AAA-3909-4F8E-842F-7DABC7206A84}" srcOrd="0" destOrd="0" presId="urn:microsoft.com/office/officeart/2005/8/layout/cycle1"/>
    <dgm:cxn modelId="{20463A59-5019-48E7-9AE0-AF9125AD77A0}" type="presParOf" srcId="{3BCAB3D5-834A-4045-83E7-45BA67E29160}" destId="{C7D00BDD-98F3-441C-9867-B09B62530BFB}" srcOrd="0" destOrd="0" presId="urn:microsoft.com/office/officeart/2005/8/layout/cycle1"/>
    <dgm:cxn modelId="{EF5DBEE2-D99D-4FE1-8763-E3359FA924F7}" type="presParOf" srcId="{3BCAB3D5-834A-4045-83E7-45BA67E29160}" destId="{D4E76917-66B6-4235-9901-7FA318E56774}" srcOrd="1" destOrd="0" presId="urn:microsoft.com/office/officeart/2005/8/layout/cycle1"/>
    <dgm:cxn modelId="{4A2EDBB5-AB4D-45E9-9540-FC70A06A2D12}" type="presParOf" srcId="{3BCAB3D5-834A-4045-83E7-45BA67E29160}" destId="{C214671A-4D89-4072-BF85-55975675EB7E}" srcOrd="2" destOrd="0" presId="urn:microsoft.com/office/officeart/2005/8/layout/cycle1"/>
    <dgm:cxn modelId="{48A868CE-1450-437F-A361-BD9DE928BC55}" type="presParOf" srcId="{3BCAB3D5-834A-4045-83E7-45BA67E29160}" destId="{2103EFB0-1847-48E4-B340-EE37D09669F8}" srcOrd="3" destOrd="0" presId="urn:microsoft.com/office/officeart/2005/8/layout/cycle1"/>
    <dgm:cxn modelId="{DFA98D86-A819-4316-836B-A98C7E1669A8}" type="presParOf" srcId="{3BCAB3D5-834A-4045-83E7-45BA67E29160}" destId="{7F027AAA-3909-4F8E-842F-7DABC7206A84}" srcOrd="4" destOrd="0" presId="urn:microsoft.com/office/officeart/2005/8/layout/cycle1"/>
    <dgm:cxn modelId="{E898B00A-CE91-41C1-99CC-FC738AD5F147}" type="presParOf" srcId="{3BCAB3D5-834A-4045-83E7-45BA67E29160}" destId="{6A55FE0B-64B7-4DF3-9CC5-CD3A436C5821}" srcOrd="5" destOrd="0" presId="urn:microsoft.com/office/officeart/2005/8/layout/cycle1"/>
    <dgm:cxn modelId="{CB97E073-A133-4A57-A986-F2551548E4E1}" type="presParOf" srcId="{3BCAB3D5-834A-4045-83E7-45BA67E29160}" destId="{0108AE9C-CE90-4275-813F-E72380E8475B}" srcOrd="6" destOrd="0" presId="urn:microsoft.com/office/officeart/2005/8/layout/cycle1"/>
    <dgm:cxn modelId="{DA9DBF27-4A71-4710-84C1-C9F4225F5B34}" type="presParOf" srcId="{3BCAB3D5-834A-4045-83E7-45BA67E29160}" destId="{272A61F7-44FA-450E-A756-AF4A71227F4A}" srcOrd="7" destOrd="0" presId="urn:microsoft.com/office/officeart/2005/8/layout/cycle1"/>
    <dgm:cxn modelId="{4C7A4A80-24C2-4246-9CB8-4A8A5EED1800}" type="presParOf" srcId="{3BCAB3D5-834A-4045-83E7-45BA67E29160}" destId="{403DED3A-4CFD-4A91-9E63-D998F46389D0}" srcOrd="8" destOrd="0" presId="urn:microsoft.com/office/officeart/2005/8/layout/cycle1"/>
    <dgm:cxn modelId="{F63D6F0E-8480-4532-88B8-E440FF228D09}" type="presParOf" srcId="{3BCAB3D5-834A-4045-83E7-45BA67E29160}" destId="{D2E06A52-4758-48B9-9AC3-71A051E39BB6}" srcOrd="9" destOrd="0" presId="urn:microsoft.com/office/officeart/2005/8/layout/cycle1"/>
    <dgm:cxn modelId="{3D60AE02-6BCC-4942-A7D2-18C3ADF36983}" type="presParOf" srcId="{3BCAB3D5-834A-4045-83E7-45BA67E29160}" destId="{8F660C96-CF76-4115-A95C-207DEC39EEF6}" srcOrd="10" destOrd="0" presId="urn:microsoft.com/office/officeart/2005/8/layout/cycle1"/>
    <dgm:cxn modelId="{C874696A-775B-4959-AF7C-77948230E128}" type="presParOf" srcId="{3BCAB3D5-834A-4045-83E7-45BA67E29160}" destId="{C1454114-E3D2-41A7-A0C9-FE43A3BD4D25}" srcOrd="11" destOrd="0" presId="urn:microsoft.com/office/officeart/2005/8/layout/cycle1"/>
    <dgm:cxn modelId="{8EE1BBE9-5B08-47F3-8CB2-CBEEED5EA022}" type="presParOf" srcId="{3BCAB3D5-834A-4045-83E7-45BA67E29160}" destId="{7EEB6067-3175-4BF1-B23F-A387545C80EE}" srcOrd="12" destOrd="0" presId="urn:microsoft.com/office/officeart/2005/8/layout/cycle1"/>
    <dgm:cxn modelId="{2535101E-BE53-4250-9EDA-782E5472ADCD}" type="presParOf" srcId="{3BCAB3D5-834A-4045-83E7-45BA67E29160}" destId="{29951BEF-CA08-4312-ADDC-E279A63CCB73}" srcOrd="13" destOrd="0" presId="urn:microsoft.com/office/officeart/2005/8/layout/cycle1"/>
    <dgm:cxn modelId="{3039F556-704B-4687-8059-99D4E6E186F6}" type="presParOf" srcId="{3BCAB3D5-834A-4045-83E7-45BA67E29160}" destId="{59942D9C-0347-43B1-B3AC-14862C256075}" srcOrd="14" destOrd="0" presId="urn:microsoft.com/office/officeart/2005/8/layout/cycle1"/>
    <dgm:cxn modelId="{86D5B49F-2A9C-4958-B9EF-E43B4C737189}" type="presParOf" srcId="{3BCAB3D5-834A-4045-83E7-45BA67E29160}" destId="{16D0B3F3-38C4-45A4-B9FC-1100DF8F9BCB}" srcOrd="15" destOrd="0" presId="urn:microsoft.com/office/officeart/2005/8/layout/cycle1"/>
    <dgm:cxn modelId="{B472118C-E035-4ED2-B42F-4E76304E81F1}" type="presParOf" srcId="{3BCAB3D5-834A-4045-83E7-45BA67E29160}" destId="{3AEBB453-09F9-41F9-960A-B1180FBCEFB5}" srcOrd="16" destOrd="0" presId="urn:microsoft.com/office/officeart/2005/8/layout/cycle1"/>
    <dgm:cxn modelId="{147D6A34-B00B-4918-B3BC-950DCCD2E733}" type="presParOf" srcId="{3BCAB3D5-834A-4045-83E7-45BA67E29160}" destId="{2C0CD25E-6F85-458E-B3D4-E920E745D99A}" srcOrd="17" destOrd="0" presId="urn:microsoft.com/office/officeart/2005/8/layout/cycle1"/>
  </dgm:cxnLst>
  <dgm:bg/>
  <dgm:whole/>
</dgm:dataModel>
</file>

<file path=ppt/diagrams/data2.xml><?xml version="1.0" encoding="utf-8"?>
<dgm:dataModel xmlns:dgm="http://schemas.openxmlformats.org/drawingml/2006/diagram" xmlns:a="http://schemas.openxmlformats.org/drawingml/2006/main">
  <dgm:ptLst>
    <dgm:pt modelId="{B0A599C4-2D9E-4B6A-B591-E320B5E9EFC4}"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BB4E7D0F-72DB-49B1-94B6-2437CFA0FE2E}">
      <dgm:prSet phldrT="[文本]"/>
      <dgm:spPr/>
      <dgm:t>
        <a:bodyPr/>
        <a:lstStyle/>
        <a:p>
          <a:r>
            <a:rPr lang="en-US" altLang="zh-CN" dirty="0" smtClean="0"/>
            <a:t>  </a:t>
          </a:r>
          <a:endParaRPr lang="zh-CN" altLang="en-US" dirty="0"/>
        </a:p>
      </dgm:t>
    </dgm:pt>
    <dgm:pt modelId="{F5CBA309-F09D-4E29-95C1-4A4E916E22B5}" cxnId="{BD11B464-D22C-4CFD-8452-295088407D73}" type="parTrans">
      <dgm:prSet/>
      <dgm:spPr/>
      <dgm:t>
        <a:bodyPr/>
        <a:lstStyle/>
        <a:p>
          <a:endParaRPr lang="zh-CN" altLang="en-US"/>
        </a:p>
      </dgm:t>
    </dgm:pt>
    <dgm:pt modelId="{55FE1A43-4A8B-42C1-BA7D-ABB38A0EA1E7}" cxnId="{BD11B464-D22C-4CFD-8452-295088407D73}" type="sibTrans">
      <dgm:prSet/>
      <dgm:spPr/>
      <dgm:t>
        <a:bodyPr/>
        <a:lstStyle/>
        <a:p>
          <a:endParaRPr lang="zh-CN" altLang="en-US"/>
        </a:p>
      </dgm:t>
    </dgm:pt>
    <dgm:pt modelId="{A7DCAC8D-52A7-49A2-BE86-0EC5C283B28F}">
      <dgm:prSet phldrT="[文本]"/>
      <dgm:spPr/>
      <dgm:t>
        <a:bodyPr/>
        <a:lstStyle/>
        <a:p>
          <a:r>
            <a:rPr lang="en-US" altLang="zh-CN" dirty="0" smtClean="0"/>
            <a:t>  </a:t>
          </a:r>
          <a:endParaRPr lang="zh-CN" altLang="en-US" dirty="0"/>
        </a:p>
      </dgm:t>
    </dgm:pt>
    <dgm:pt modelId="{ED293761-23EB-47E4-A993-F6BDF3D863AB}" cxnId="{B1694288-8C76-481A-9892-CB978F5E95B6}" type="parTrans">
      <dgm:prSet/>
      <dgm:spPr/>
      <dgm:t>
        <a:bodyPr/>
        <a:lstStyle/>
        <a:p>
          <a:endParaRPr lang="zh-CN" altLang="en-US"/>
        </a:p>
      </dgm:t>
    </dgm:pt>
    <dgm:pt modelId="{55C3A2B4-A68A-415F-BB5A-3CA3220DFB92}" cxnId="{B1694288-8C76-481A-9892-CB978F5E95B6}" type="sibTrans">
      <dgm:prSet/>
      <dgm:spPr/>
      <dgm:t>
        <a:bodyPr/>
        <a:lstStyle/>
        <a:p>
          <a:endParaRPr lang="zh-CN" altLang="en-US"/>
        </a:p>
      </dgm:t>
    </dgm:pt>
    <dgm:pt modelId="{E2CD7EA1-FBD6-4784-B3E9-1F19B98811B9}">
      <dgm:prSet phldrT="[文本]"/>
      <dgm:spPr/>
      <dgm:t>
        <a:bodyPr/>
        <a:lstStyle/>
        <a:p>
          <a:r>
            <a:rPr lang="en-US" altLang="zh-CN" dirty="0" smtClean="0"/>
            <a:t>  </a:t>
          </a:r>
          <a:endParaRPr lang="zh-CN" altLang="en-US" dirty="0"/>
        </a:p>
      </dgm:t>
    </dgm:pt>
    <dgm:pt modelId="{30925F80-5993-495D-86E2-BE01A40F712C}" cxnId="{2E2983DC-623F-4BA3-9570-B902174800E7}" type="parTrans">
      <dgm:prSet/>
      <dgm:spPr/>
      <dgm:t>
        <a:bodyPr/>
        <a:lstStyle/>
        <a:p>
          <a:endParaRPr lang="zh-CN" altLang="en-US"/>
        </a:p>
      </dgm:t>
    </dgm:pt>
    <dgm:pt modelId="{311E6722-040A-4AC8-B365-270E8A8EE6E7}" cxnId="{2E2983DC-623F-4BA3-9570-B902174800E7}" type="sibTrans">
      <dgm:prSet/>
      <dgm:spPr/>
      <dgm:t>
        <a:bodyPr/>
        <a:lstStyle/>
        <a:p>
          <a:endParaRPr lang="zh-CN" altLang="en-US"/>
        </a:p>
      </dgm:t>
    </dgm:pt>
    <dgm:pt modelId="{DD06611B-7CF5-4FC3-9EDC-4F40D3F691C8}">
      <dgm:prSet phldrT="[文本]"/>
      <dgm:spPr/>
      <dgm:t>
        <a:bodyPr/>
        <a:lstStyle/>
        <a:p>
          <a:r>
            <a:rPr lang="en-US" altLang="zh-CN" dirty="0" smtClean="0"/>
            <a:t>  </a:t>
          </a:r>
          <a:endParaRPr lang="zh-CN" altLang="en-US" dirty="0"/>
        </a:p>
      </dgm:t>
    </dgm:pt>
    <dgm:pt modelId="{D730A750-8D77-4086-90AE-9FB95255B131}" cxnId="{545544AB-3DFA-4B71-AC75-5929F2BD8AF9}" type="parTrans">
      <dgm:prSet/>
      <dgm:spPr/>
      <dgm:t>
        <a:bodyPr/>
        <a:lstStyle/>
        <a:p>
          <a:endParaRPr lang="zh-CN" altLang="en-US"/>
        </a:p>
      </dgm:t>
    </dgm:pt>
    <dgm:pt modelId="{35DE3379-D6B6-426E-8510-A2C929C8E35A}" cxnId="{545544AB-3DFA-4B71-AC75-5929F2BD8AF9}" type="sibTrans">
      <dgm:prSet/>
      <dgm:spPr/>
      <dgm:t>
        <a:bodyPr/>
        <a:lstStyle/>
        <a:p>
          <a:endParaRPr lang="zh-CN" altLang="en-US"/>
        </a:p>
      </dgm:t>
    </dgm:pt>
    <dgm:pt modelId="{576730D1-652E-42C1-8367-9189896D5A72}">
      <dgm:prSet phldrT="[文本]"/>
      <dgm:spPr/>
      <dgm:t>
        <a:bodyPr/>
        <a:lstStyle/>
        <a:p>
          <a:r>
            <a:rPr lang="en-US" altLang="zh-CN" dirty="0" smtClean="0"/>
            <a:t>  </a:t>
          </a:r>
          <a:endParaRPr lang="zh-CN" altLang="en-US" dirty="0"/>
        </a:p>
      </dgm:t>
    </dgm:pt>
    <dgm:pt modelId="{BCC31850-31AA-4620-BE97-5C6DBBD8E239}" cxnId="{E0FE64B6-29EE-43EB-BD78-25EFF6778005}" type="parTrans">
      <dgm:prSet/>
      <dgm:spPr/>
      <dgm:t>
        <a:bodyPr/>
        <a:lstStyle/>
        <a:p>
          <a:endParaRPr lang="zh-CN" altLang="en-US"/>
        </a:p>
      </dgm:t>
    </dgm:pt>
    <dgm:pt modelId="{106E30A6-0DD0-4A19-8153-9E10AFB8EE78}" cxnId="{E0FE64B6-29EE-43EB-BD78-25EFF6778005}" type="sibTrans">
      <dgm:prSet/>
      <dgm:spPr/>
      <dgm:t>
        <a:bodyPr/>
        <a:lstStyle/>
        <a:p>
          <a:endParaRPr lang="zh-CN" altLang="en-US"/>
        </a:p>
      </dgm:t>
    </dgm:pt>
    <dgm:pt modelId="{A1009DE2-B378-4113-98F5-1705598ED75F}">
      <dgm:prSet phldrT="[文本]"/>
      <dgm:spPr/>
      <dgm:t>
        <a:bodyPr/>
        <a:lstStyle/>
        <a:p>
          <a:r>
            <a:rPr lang="en-US" altLang="zh-CN" dirty="0" smtClean="0"/>
            <a:t>  </a:t>
          </a:r>
          <a:endParaRPr lang="zh-CN" altLang="en-US" dirty="0"/>
        </a:p>
      </dgm:t>
    </dgm:pt>
    <dgm:pt modelId="{707951EB-C0C2-4D29-A1CE-3A0A7B09223E}" cxnId="{64E660F5-2D42-4981-9F11-00AE67965F43}" type="parTrans">
      <dgm:prSet/>
      <dgm:spPr/>
      <dgm:t>
        <a:bodyPr/>
        <a:lstStyle/>
        <a:p>
          <a:endParaRPr lang="zh-CN" altLang="en-US"/>
        </a:p>
      </dgm:t>
    </dgm:pt>
    <dgm:pt modelId="{A8D6C5AC-6B9E-4828-8A78-BA52AC735E0F}" cxnId="{64E660F5-2D42-4981-9F11-00AE67965F43}" type="sibTrans">
      <dgm:prSet/>
      <dgm:spPr/>
      <dgm:t>
        <a:bodyPr/>
        <a:lstStyle/>
        <a:p>
          <a:endParaRPr lang="zh-CN" altLang="en-US"/>
        </a:p>
      </dgm:t>
    </dgm:pt>
    <dgm:pt modelId="{9EADCA7C-51C7-4E66-BDEA-264CC91CCFE1}">
      <dgm:prSet phldrT="[文本]"/>
      <dgm:spPr/>
      <dgm:t>
        <a:bodyPr/>
        <a:lstStyle/>
        <a:p>
          <a:r>
            <a:rPr lang="en-US" altLang="zh-CN" dirty="0" smtClean="0"/>
            <a:t>  </a:t>
          </a:r>
          <a:endParaRPr lang="zh-CN" altLang="en-US" dirty="0"/>
        </a:p>
      </dgm:t>
    </dgm:pt>
    <dgm:pt modelId="{680F1E03-CD32-4364-AF6D-24ED17235FD3}" cxnId="{CF578361-BE38-4990-A8C5-75ABA2584215}" type="parTrans">
      <dgm:prSet/>
      <dgm:spPr/>
      <dgm:t>
        <a:bodyPr/>
        <a:lstStyle/>
        <a:p>
          <a:endParaRPr lang="zh-CN" altLang="en-US"/>
        </a:p>
      </dgm:t>
    </dgm:pt>
    <dgm:pt modelId="{F014D7BC-EDB8-4FAC-878F-5A0971FBE899}" cxnId="{CF578361-BE38-4990-A8C5-75ABA2584215}" type="sibTrans">
      <dgm:prSet/>
      <dgm:spPr/>
      <dgm:t>
        <a:bodyPr/>
        <a:lstStyle/>
        <a:p>
          <a:endParaRPr lang="zh-CN" altLang="en-US"/>
        </a:p>
      </dgm:t>
    </dgm:pt>
    <dgm:pt modelId="{DBB58E74-6554-4334-B3FE-F06043EA5951}">
      <dgm:prSet phldrT="[文本]"/>
      <dgm:spPr/>
      <dgm:t>
        <a:bodyPr/>
        <a:lstStyle/>
        <a:p>
          <a:endParaRPr lang="zh-CN" altLang="en-US" dirty="0"/>
        </a:p>
      </dgm:t>
    </dgm:pt>
    <dgm:pt modelId="{81B94ED6-E145-4167-9EFB-E481206CCD76}" cxnId="{A4ABCFE3-20DE-4DBF-B59C-73F0856F178D}" type="parTrans">
      <dgm:prSet/>
      <dgm:spPr/>
      <dgm:t>
        <a:bodyPr/>
        <a:lstStyle/>
        <a:p>
          <a:endParaRPr lang="zh-CN" altLang="en-US"/>
        </a:p>
      </dgm:t>
    </dgm:pt>
    <dgm:pt modelId="{33F73720-F01A-4975-8D3A-FB224881B58D}" cxnId="{A4ABCFE3-20DE-4DBF-B59C-73F0856F178D}" type="sibTrans">
      <dgm:prSet/>
      <dgm:spPr/>
      <dgm:t>
        <a:bodyPr/>
        <a:lstStyle/>
        <a:p>
          <a:endParaRPr lang="zh-CN" altLang="en-US"/>
        </a:p>
      </dgm:t>
    </dgm:pt>
    <dgm:pt modelId="{46353043-DCB1-4B01-A2CD-D2265223623F}">
      <dgm:prSet phldrT="[文本]" custT="1"/>
      <dgm:spPr/>
      <dgm:t>
        <a:bodyPr/>
        <a:lstStyle/>
        <a:p>
          <a:pPr>
            <a:lnSpc>
              <a:spcPct val="100000"/>
            </a:lnSpc>
          </a:pPr>
          <a:r>
            <a:rPr lang="en-US" altLang="zh-CN" sz="1600" dirty="0" smtClean="0"/>
            <a:t>Event queue</a:t>
          </a:r>
          <a:endParaRPr lang="zh-CN" altLang="en-US" sz="1600" dirty="0"/>
        </a:p>
      </dgm:t>
    </dgm:pt>
    <dgm:pt modelId="{952B2F7F-4E55-4CE0-98B8-CD15D08675D6}" cxnId="{46F9D623-2286-43A5-8B56-0DC1CD2E884F}" type="sibTrans">
      <dgm:prSet/>
      <dgm:spPr/>
      <dgm:t>
        <a:bodyPr/>
        <a:lstStyle/>
        <a:p>
          <a:endParaRPr lang="zh-CN" altLang="en-US"/>
        </a:p>
      </dgm:t>
    </dgm:pt>
    <dgm:pt modelId="{56FD8106-3DF6-42C7-A675-CF3A26CBE1E3}" cxnId="{46F9D623-2286-43A5-8B56-0DC1CD2E884F}" type="parTrans">
      <dgm:prSet/>
      <dgm:spPr/>
      <dgm:t>
        <a:bodyPr/>
        <a:lstStyle/>
        <a:p>
          <a:endParaRPr lang="zh-CN" altLang="en-US"/>
        </a:p>
      </dgm:t>
    </dgm:pt>
    <dgm:pt modelId="{D648AA7F-F399-48DF-BF35-B7BB6ECE4522}" type="pres">
      <dgm:prSet presAssocID="{B0A599C4-2D9E-4B6A-B591-E320B5E9EFC4}" presName="theList" presStyleCnt="0">
        <dgm:presLayoutVars>
          <dgm:dir/>
          <dgm:animLvl val="lvl"/>
          <dgm:resizeHandles val="exact"/>
        </dgm:presLayoutVars>
      </dgm:prSet>
      <dgm:spPr/>
      <dgm:t>
        <a:bodyPr/>
        <a:lstStyle/>
        <a:p>
          <a:endParaRPr lang="zh-CN" altLang="en-US"/>
        </a:p>
      </dgm:t>
    </dgm:pt>
    <dgm:pt modelId="{8DE7283E-4C75-4733-B4BF-754A7F719AAC}" type="pres">
      <dgm:prSet presAssocID="{46353043-DCB1-4B01-A2CD-D2265223623F}" presName="compNode" presStyleCnt="0"/>
      <dgm:spPr/>
    </dgm:pt>
    <dgm:pt modelId="{BBAA9F2C-A2D5-46C5-8D44-02A3768024C8}" type="pres">
      <dgm:prSet presAssocID="{46353043-DCB1-4B01-A2CD-D2265223623F}" presName="aNode" presStyleLbl="bgShp" presStyleIdx="0" presStyleCnt="1" custLinFactNeighborX="55385" custLinFactNeighborY="-13450"/>
      <dgm:spPr/>
      <dgm:t>
        <a:bodyPr/>
        <a:lstStyle/>
        <a:p>
          <a:endParaRPr lang="zh-CN" altLang="en-US"/>
        </a:p>
      </dgm:t>
    </dgm:pt>
    <dgm:pt modelId="{0B5201C6-0720-44B1-BB26-8C4771C925E1}" type="pres">
      <dgm:prSet presAssocID="{46353043-DCB1-4B01-A2CD-D2265223623F}" presName="textNode" presStyleLbl="bgShp" presStyleIdx="0" presStyleCnt="1"/>
      <dgm:spPr/>
      <dgm:t>
        <a:bodyPr/>
        <a:lstStyle/>
        <a:p>
          <a:endParaRPr lang="zh-CN" altLang="en-US"/>
        </a:p>
      </dgm:t>
    </dgm:pt>
    <dgm:pt modelId="{B4C99F45-B2CF-4573-A8FA-CFFE6E11D888}" type="pres">
      <dgm:prSet presAssocID="{46353043-DCB1-4B01-A2CD-D2265223623F}" presName="compChildNode" presStyleCnt="0"/>
      <dgm:spPr/>
    </dgm:pt>
    <dgm:pt modelId="{9FB34EB0-1D99-42CB-BCD9-23DF578BB07A}" type="pres">
      <dgm:prSet presAssocID="{46353043-DCB1-4B01-A2CD-D2265223623F}" presName="theInnerList" presStyleCnt="0"/>
      <dgm:spPr/>
    </dgm:pt>
    <dgm:pt modelId="{66C8E6FB-288F-4E6B-BA4E-91959337A74B}" type="pres">
      <dgm:prSet presAssocID="{BB4E7D0F-72DB-49B1-94B6-2437CFA0FE2E}" presName="childNode" presStyleLbl="node1" presStyleIdx="0" presStyleCnt="8">
        <dgm:presLayoutVars>
          <dgm:bulletEnabled val="1"/>
        </dgm:presLayoutVars>
      </dgm:prSet>
      <dgm:spPr/>
      <dgm:t>
        <a:bodyPr/>
        <a:lstStyle/>
        <a:p>
          <a:endParaRPr lang="zh-CN" altLang="en-US"/>
        </a:p>
      </dgm:t>
    </dgm:pt>
    <dgm:pt modelId="{7FB0553E-FD85-4E7F-9350-4DCDD933B3EC}" type="pres">
      <dgm:prSet presAssocID="{BB4E7D0F-72DB-49B1-94B6-2437CFA0FE2E}" presName="aSpace2" presStyleCnt="0"/>
      <dgm:spPr/>
    </dgm:pt>
    <dgm:pt modelId="{DF5576EB-C28F-4B76-9A4C-E10891775785}" type="pres">
      <dgm:prSet presAssocID="{A7DCAC8D-52A7-49A2-BE86-0EC5C283B28F}" presName="childNode" presStyleLbl="node1" presStyleIdx="1" presStyleCnt="8">
        <dgm:presLayoutVars>
          <dgm:bulletEnabled val="1"/>
        </dgm:presLayoutVars>
      </dgm:prSet>
      <dgm:spPr/>
      <dgm:t>
        <a:bodyPr/>
        <a:lstStyle/>
        <a:p>
          <a:endParaRPr lang="zh-CN" altLang="en-US"/>
        </a:p>
      </dgm:t>
    </dgm:pt>
    <dgm:pt modelId="{17ACD8D9-2FCF-4E1D-9596-378CDEC398C5}" type="pres">
      <dgm:prSet presAssocID="{A7DCAC8D-52A7-49A2-BE86-0EC5C283B28F}" presName="aSpace2" presStyleCnt="0"/>
      <dgm:spPr/>
    </dgm:pt>
    <dgm:pt modelId="{7914E3B7-030F-4D50-A467-FCE7FA500E4B}" type="pres">
      <dgm:prSet presAssocID="{E2CD7EA1-FBD6-4784-B3E9-1F19B98811B9}" presName="childNode" presStyleLbl="node1" presStyleIdx="2" presStyleCnt="8">
        <dgm:presLayoutVars>
          <dgm:bulletEnabled val="1"/>
        </dgm:presLayoutVars>
      </dgm:prSet>
      <dgm:spPr/>
      <dgm:t>
        <a:bodyPr/>
        <a:lstStyle/>
        <a:p>
          <a:endParaRPr lang="zh-CN" altLang="en-US"/>
        </a:p>
      </dgm:t>
    </dgm:pt>
    <dgm:pt modelId="{9FD0560A-D1DE-4170-8D51-2F85B9949D48}" type="pres">
      <dgm:prSet presAssocID="{E2CD7EA1-FBD6-4784-B3E9-1F19B98811B9}" presName="aSpace2" presStyleCnt="0"/>
      <dgm:spPr/>
    </dgm:pt>
    <dgm:pt modelId="{C744D2AF-BF79-42C3-8822-89FACD238FFA}" type="pres">
      <dgm:prSet presAssocID="{DD06611B-7CF5-4FC3-9EDC-4F40D3F691C8}" presName="childNode" presStyleLbl="node1" presStyleIdx="3" presStyleCnt="8">
        <dgm:presLayoutVars>
          <dgm:bulletEnabled val="1"/>
        </dgm:presLayoutVars>
      </dgm:prSet>
      <dgm:spPr/>
      <dgm:t>
        <a:bodyPr/>
        <a:lstStyle/>
        <a:p>
          <a:endParaRPr lang="zh-CN" altLang="en-US"/>
        </a:p>
      </dgm:t>
    </dgm:pt>
    <dgm:pt modelId="{C1B42391-BBA3-4814-88CB-650C922831E7}" type="pres">
      <dgm:prSet presAssocID="{DD06611B-7CF5-4FC3-9EDC-4F40D3F691C8}" presName="aSpace2" presStyleCnt="0"/>
      <dgm:spPr/>
    </dgm:pt>
    <dgm:pt modelId="{27A468E8-29D4-4E24-900E-E6F688BE615D}" type="pres">
      <dgm:prSet presAssocID="{576730D1-652E-42C1-8367-9189896D5A72}" presName="childNode" presStyleLbl="node1" presStyleIdx="4" presStyleCnt="8">
        <dgm:presLayoutVars>
          <dgm:bulletEnabled val="1"/>
        </dgm:presLayoutVars>
      </dgm:prSet>
      <dgm:spPr/>
      <dgm:t>
        <a:bodyPr/>
        <a:lstStyle/>
        <a:p>
          <a:endParaRPr lang="zh-CN" altLang="en-US"/>
        </a:p>
      </dgm:t>
    </dgm:pt>
    <dgm:pt modelId="{71765DEC-5C1D-4744-A137-02E9E268D02E}" type="pres">
      <dgm:prSet presAssocID="{576730D1-652E-42C1-8367-9189896D5A72}" presName="aSpace2" presStyleCnt="0"/>
      <dgm:spPr/>
    </dgm:pt>
    <dgm:pt modelId="{AF5C85B5-B870-49C4-8F87-3EC8E28B3E97}" type="pres">
      <dgm:prSet presAssocID="{A1009DE2-B378-4113-98F5-1705598ED75F}" presName="childNode" presStyleLbl="node1" presStyleIdx="5" presStyleCnt="8">
        <dgm:presLayoutVars>
          <dgm:bulletEnabled val="1"/>
        </dgm:presLayoutVars>
      </dgm:prSet>
      <dgm:spPr/>
      <dgm:t>
        <a:bodyPr/>
        <a:lstStyle/>
        <a:p>
          <a:endParaRPr lang="zh-CN" altLang="en-US"/>
        </a:p>
      </dgm:t>
    </dgm:pt>
    <dgm:pt modelId="{EA6CE624-C644-40C2-B347-0E2218E8A86A}" type="pres">
      <dgm:prSet presAssocID="{A1009DE2-B378-4113-98F5-1705598ED75F}" presName="aSpace2" presStyleCnt="0"/>
      <dgm:spPr/>
    </dgm:pt>
    <dgm:pt modelId="{BC36FCB4-41DF-411A-923B-A82F926F3CC9}" type="pres">
      <dgm:prSet presAssocID="{9EADCA7C-51C7-4E66-BDEA-264CC91CCFE1}" presName="childNode" presStyleLbl="node1" presStyleIdx="6" presStyleCnt="8">
        <dgm:presLayoutVars>
          <dgm:bulletEnabled val="1"/>
        </dgm:presLayoutVars>
      </dgm:prSet>
      <dgm:spPr/>
      <dgm:t>
        <a:bodyPr/>
        <a:lstStyle/>
        <a:p>
          <a:endParaRPr lang="zh-CN" altLang="en-US"/>
        </a:p>
      </dgm:t>
    </dgm:pt>
    <dgm:pt modelId="{554D405B-0652-4F2E-8164-F10C5E2C4854}" type="pres">
      <dgm:prSet presAssocID="{9EADCA7C-51C7-4E66-BDEA-264CC91CCFE1}" presName="aSpace2" presStyleCnt="0"/>
      <dgm:spPr/>
    </dgm:pt>
    <dgm:pt modelId="{C70E174D-4308-4552-A88F-DD1797550F34}" type="pres">
      <dgm:prSet presAssocID="{DBB58E74-6554-4334-B3FE-F06043EA5951}" presName="childNode" presStyleLbl="node1" presStyleIdx="7" presStyleCnt="8">
        <dgm:presLayoutVars>
          <dgm:bulletEnabled val="1"/>
        </dgm:presLayoutVars>
      </dgm:prSet>
      <dgm:spPr/>
      <dgm:t>
        <a:bodyPr/>
        <a:lstStyle/>
        <a:p>
          <a:endParaRPr lang="zh-CN" altLang="en-US"/>
        </a:p>
      </dgm:t>
    </dgm:pt>
  </dgm:ptLst>
  <dgm:cxnLst>
    <dgm:cxn modelId="{D7303C8D-6209-464E-BC75-32079FDB24F8}" type="presOf" srcId="{E2CD7EA1-FBD6-4784-B3E9-1F19B98811B9}" destId="{7914E3B7-030F-4D50-A467-FCE7FA500E4B}" srcOrd="0" destOrd="0" presId="urn:microsoft.com/office/officeart/2005/8/layout/lProcess2"/>
    <dgm:cxn modelId="{A4ABCFE3-20DE-4DBF-B59C-73F0856F178D}" srcId="{46353043-DCB1-4B01-A2CD-D2265223623F}" destId="{DBB58E74-6554-4334-B3FE-F06043EA5951}" srcOrd="7" destOrd="0" parTransId="{81B94ED6-E145-4167-9EFB-E481206CCD76}" sibTransId="{33F73720-F01A-4975-8D3A-FB224881B58D}"/>
    <dgm:cxn modelId="{067740A0-ADBB-4C5F-B4BD-378A18CC5CD5}" type="presOf" srcId="{9EADCA7C-51C7-4E66-BDEA-264CC91CCFE1}" destId="{BC36FCB4-41DF-411A-923B-A82F926F3CC9}" srcOrd="0" destOrd="0" presId="urn:microsoft.com/office/officeart/2005/8/layout/lProcess2"/>
    <dgm:cxn modelId="{9EC2FB03-602E-48FB-B0C9-239DB9F82303}" type="presOf" srcId="{46353043-DCB1-4B01-A2CD-D2265223623F}" destId="{BBAA9F2C-A2D5-46C5-8D44-02A3768024C8}" srcOrd="0" destOrd="0" presId="urn:microsoft.com/office/officeart/2005/8/layout/lProcess2"/>
    <dgm:cxn modelId="{155633ED-DD40-456C-9118-174F038A3404}" type="presOf" srcId="{DD06611B-7CF5-4FC3-9EDC-4F40D3F691C8}" destId="{C744D2AF-BF79-42C3-8822-89FACD238FFA}" srcOrd="0" destOrd="0" presId="urn:microsoft.com/office/officeart/2005/8/layout/lProcess2"/>
    <dgm:cxn modelId="{012150F1-21F4-417B-845F-2CAFF7265653}" type="presOf" srcId="{A1009DE2-B378-4113-98F5-1705598ED75F}" destId="{AF5C85B5-B870-49C4-8F87-3EC8E28B3E97}" srcOrd="0" destOrd="0" presId="urn:microsoft.com/office/officeart/2005/8/layout/lProcess2"/>
    <dgm:cxn modelId="{2E2983DC-623F-4BA3-9570-B902174800E7}" srcId="{46353043-DCB1-4B01-A2CD-D2265223623F}" destId="{E2CD7EA1-FBD6-4784-B3E9-1F19B98811B9}" srcOrd="2" destOrd="0" parTransId="{30925F80-5993-495D-86E2-BE01A40F712C}" sibTransId="{311E6722-040A-4AC8-B365-270E8A8EE6E7}"/>
    <dgm:cxn modelId="{CF578361-BE38-4990-A8C5-75ABA2584215}" srcId="{46353043-DCB1-4B01-A2CD-D2265223623F}" destId="{9EADCA7C-51C7-4E66-BDEA-264CC91CCFE1}" srcOrd="6" destOrd="0" parTransId="{680F1E03-CD32-4364-AF6D-24ED17235FD3}" sibTransId="{F014D7BC-EDB8-4FAC-878F-5A0971FBE899}"/>
    <dgm:cxn modelId="{64E660F5-2D42-4981-9F11-00AE67965F43}" srcId="{46353043-DCB1-4B01-A2CD-D2265223623F}" destId="{A1009DE2-B378-4113-98F5-1705598ED75F}" srcOrd="5" destOrd="0" parTransId="{707951EB-C0C2-4D29-A1CE-3A0A7B09223E}" sibTransId="{A8D6C5AC-6B9E-4828-8A78-BA52AC735E0F}"/>
    <dgm:cxn modelId="{9F4A88ED-061F-4A03-8869-929B6580E32B}" type="presOf" srcId="{DBB58E74-6554-4334-B3FE-F06043EA5951}" destId="{C70E174D-4308-4552-A88F-DD1797550F34}" srcOrd="0" destOrd="0" presId="urn:microsoft.com/office/officeart/2005/8/layout/lProcess2"/>
    <dgm:cxn modelId="{BD11B464-D22C-4CFD-8452-295088407D73}" srcId="{46353043-DCB1-4B01-A2CD-D2265223623F}" destId="{BB4E7D0F-72DB-49B1-94B6-2437CFA0FE2E}" srcOrd="0" destOrd="0" parTransId="{F5CBA309-F09D-4E29-95C1-4A4E916E22B5}" sibTransId="{55FE1A43-4A8B-42C1-BA7D-ABB38A0EA1E7}"/>
    <dgm:cxn modelId="{B1694288-8C76-481A-9892-CB978F5E95B6}" srcId="{46353043-DCB1-4B01-A2CD-D2265223623F}" destId="{A7DCAC8D-52A7-49A2-BE86-0EC5C283B28F}" srcOrd="1" destOrd="0" parTransId="{ED293761-23EB-47E4-A993-F6BDF3D863AB}" sibTransId="{55C3A2B4-A68A-415F-BB5A-3CA3220DFB92}"/>
    <dgm:cxn modelId="{46F9D623-2286-43A5-8B56-0DC1CD2E884F}" srcId="{B0A599C4-2D9E-4B6A-B591-E320B5E9EFC4}" destId="{46353043-DCB1-4B01-A2CD-D2265223623F}" srcOrd="0" destOrd="0" parTransId="{56FD8106-3DF6-42C7-A675-CF3A26CBE1E3}" sibTransId="{952B2F7F-4E55-4CE0-98B8-CD15D08675D6}"/>
    <dgm:cxn modelId="{DF01157F-1863-4027-B151-8E3A596C9AC4}" type="presOf" srcId="{BB4E7D0F-72DB-49B1-94B6-2437CFA0FE2E}" destId="{66C8E6FB-288F-4E6B-BA4E-91959337A74B}" srcOrd="0" destOrd="0" presId="urn:microsoft.com/office/officeart/2005/8/layout/lProcess2"/>
    <dgm:cxn modelId="{6362488E-B9D2-44D8-8EBC-149AB6D3CCF9}" type="presOf" srcId="{46353043-DCB1-4B01-A2CD-D2265223623F}" destId="{0B5201C6-0720-44B1-BB26-8C4771C925E1}" srcOrd="1" destOrd="0" presId="urn:microsoft.com/office/officeart/2005/8/layout/lProcess2"/>
    <dgm:cxn modelId="{06AE1EBF-54FA-43B6-AC07-DABAB987F5E3}" type="presOf" srcId="{576730D1-652E-42C1-8367-9189896D5A72}" destId="{27A468E8-29D4-4E24-900E-E6F688BE615D}" srcOrd="0" destOrd="0" presId="urn:microsoft.com/office/officeart/2005/8/layout/lProcess2"/>
    <dgm:cxn modelId="{E0FE64B6-29EE-43EB-BD78-25EFF6778005}" srcId="{46353043-DCB1-4B01-A2CD-D2265223623F}" destId="{576730D1-652E-42C1-8367-9189896D5A72}" srcOrd="4" destOrd="0" parTransId="{BCC31850-31AA-4620-BE97-5C6DBBD8E239}" sibTransId="{106E30A6-0DD0-4A19-8153-9E10AFB8EE78}"/>
    <dgm:cxn modelId="{9B77C0AD-AB93-4044-8B16-23B416441C6B}" type="presOf" srcId="{A7DCAC8D-52A7-49A2-BE86-0EC5C283B28F}" destId="{DF5576EB-C28F-4B76-9A4C-E10891775785}" srcOrd="0" destOrd="0" presId="urn:microsoft.com/office/officeart/2005/8/layout/lProcess2"/>
    <dgm:cxn modelId="{545544AB-3DFA-4B71-AC75-5929F2BD8AF9}" srcId="{46353043-DCB1-4B01-A2CD-D2265223623F}" destId="{DD06611B-7CF5-4FC3-9EDC-4F40D3F691C8}" srcOrd="3" destOrd="0" parTransId="{D730A750-8D77-4086-90AE-9FB95255B131}" sibTransId="{35DE3379-D6B6-426E-8510-A2C929C8E35A}"/>
    <dgm:cxn modelId="{92028783-7322-4917-AFF2-771EA6B24999}" type="presOf" srcId="{B0A599C4-2D9E-4B6A-B591-E320B5E9EFC4}" destId="{D648AA7F-F399-48DF-BF35-B7BB6ECE4522}" srcOrd="0" destOrd="0" presId="urn:microsoft.com/office/officeart/2005/8/layout/lProcess2"/>
    <dgm:cxn modelId="{BE24536A-201A-4743-855B-2DC5C0D059EE}" type="presParOf" srcId="{D648AA7F-F399-48DF-BF35-B7BB6ECE4522}" destId="{8DE7283E-4C75-4733-B4BF-754A7F719AAC}" srcOrd="0" destOrd="0" presId="urn:microsoft.com/office/officeart/2005/8/layout/lProcess2"/>
    <dgm:cxn modelId="{75A023A9-35A2-4D67-8EA9-3F07138680B2}" type="presParOf" srcId="{8DE7283E-4C75-4733-B4BF-754A7F719AAC}" destId="{BBAA9F2C-A2D5-46C5-8D44-02A3768024C8}" srcOrd="0" destOrd="0" presId="urn:microsoft.com/office/officeart/2005/8/layout/lProcess2"/>
    <dgm:cxn modelId="{A060EC69-B1A3-478F-94E5-58F311F53A7B}" type="presParOf" srcId="{8DE7283E-4C75-4733-B4BF-754A7F719AAC}" destId="{0B5201C6-0720-44B1-BB26-8C4771C925E1}" srcOrd="1" destOrd="0" presId="urn:microsoft.com/office/officeart/2005/8/layout/lProcess2"/>
    <dgm:cxn modelId="{D2C4CA6D-F35B-4737-9616-0FE7B3DBFB85}" type="presParOf" srcId="{8DE7283E-4C75-4733-B4BF-754A7F719AAC}" destId="{B4C99F45-B2CF-4573-A8FA-CFFE6E11D888}" srcOrd="2" destOrd="0" presId="urn:microsoft.com/office/officeart/2005/8/layout/lProcess2"/>
    <dgm:cxn modelId="{375377A4-7786-4DD4-A239-08F2AD9BA048}" type="presParOf" srcId="{B4C99F45-B2CF-4573-A8FA-CFFE6E11D888}" destId="{9FB34EB0-1D99-42CB-BCD9-23DF578BB07A}" srcOrd="0" destOrd="0" presId="urn:microsoft.com/office/officeart/2005/8/layout/lProcess2"/>
    <dgm:cxn modelId="{1FEBFEE8-B606-4644-976D-1C6C2B4DA03D}" type="presParOf" srcId="{9FB34EB0-1D99-42CB-BCD9-23DF578BB07A}" destId="{66C8E6FB-288F-4E6B-BA4E-91959337A74B}" srcOrd="0" destOrd="0" presId="urn:microsoft.com/office/officeart/2005/8/layout/lProcess2"/>
    <dgm:cxn modelId="{73B96495-8E03-4CC4-9CDC-D5B84F007B54}" type="presParOf" srcId="{9FB34EB0-1D99-42CB-BCD9-23DF578BB07A}" destId="{7FB0553E-FD85-4E7F-9350-4DCDD933B3EC}" srcOrd="1" destOrd="0" presId="urn:microsoft.com/office/officeart/2005/8/layout/lProcess2"/>
    <dgm:cxn modelId="{AF76BE1E-6784-4AC3-B6A9-77A2EE01B560}" type="presParOf" srcId="{9FB34EB0-1D99-42CB-BCD9-23DF578BB07A}" destId="{DF5576EB-C28F-4B76-9A4C-E10891775785}" srcOrd="2" destOrd="0" presId="urn:microsoft.com/office/officeart/2005/8/layout/lProcess2"/>
    <dgm:cxn modelId="{9AD9338A-8247-49FF-AB50-1D0A0B2B25C0}" type="presParOf" srcId="{9FB34EB0-1D99-42CB-BCD9-23DF578BB07A}" destId="{17ACD8D9-2FCF-4E1D-9596-378CDEC398C5}" srcOrd="3" destOrd="0" presId="urn:microsoft.com/office/officeart/2005/8/layout/lProcess2"/>
    <dgm:cxn modelId="{6E73D8BB-21EC-484C-8C79-4B32C6DCA703}" type="presParOf" srcId="{9FB34EB0-1D99-42CB-BCD9-23DF578BB07A}" destId="{7914E3B7-030F-4D50-A467-FCE7FA500E4B}" srcOrd="4" destOrd="0" presId="urn:microsoft.com/office/officeart/2005/8/layout/lProcess2"/>
    <dgm:cxn modelId="{1A17F4F4-AD19-45B1-B9E1-25077C926441}" type="presParOf" srcId="{9FB34EB0-1D99-42CB-BCD9-23DF578BB07A}" destId="{9FD0560A-D1DE-4170-8D51-2F85B9949D48}" srcOrd="5" destOrd="0" presId="urn:microsoft.com/office/officeart/2005/8/layout/lProcess2"/>
    <dgm:cxn modelId="{AA4AF20E-CABA-4ED8-9C09-ACC16978BAFA}" type="presParOf" srcId="{9FB34EB0-1D99-42CB-BCD9-23DF578BB07A}" destId="{C744D2AF-BF79-42C3-8822-89FACD238FFA}" srcOrd="6" destOrd="0" presId="urn:microsoft.com/office/officeart/2005/8/layout/lProcess2"/>
    <dgm:cxn modelId="{B5C4467C-90FC-4528-9238-E8C9918EEEC5}" type="presParOf" srcId="{9FB34EB0-1D99-42CB-BCD9-23DF578BB07A}" destId="{C1B42391-BBA3-4814-88CB-650C922831E7}" srcOrd="7" destOrd="0" presId="urn:microsoft.com/office/officeart/2005/8/layout/lProcess2"/>
    <dgm:cxn modelId="{B3E093F8-DBF4-4EF6-83ED-844D0FAD6F1E}" type="presParOf" srcId="{9FB34EB0-1D99-42CB-BCD9-23DF578BB07A}" destId="{27A468E8-29D4-4E24-900E-E6F688BE615D}" srcOrd="8" destOrd="0" presId="urn:microsoft.com/office/officeart/2005/8/layout/lProcess2"/>
    <dgm:cxn modelId="{D90E68CE-7732-485D-808F-C2B6E8269478}" type="presParOf" srcId="{9FB34EB0-1D99-42CB-BCD9-23DF578BB07A}" destId="{71765DEC-5C1D-4744-A137-02E9E268D02E}" srcOrd="9" destOrd="0" presId="urn:microsoft.com/office/officeart/2005/8/layout/lProcess2"/>
    <dgm:cxn modelId="{563E499C-FA02-49E1-91AF-88BC1985D6FF}" type="presParOf" srcId="{9FB34EB0-1D99-42CB-BCD9-23DF578BB07A}" destId="{AF5C85B5-B870-49C4-8F87-3EC8E28B3E97}" srcOrd="10" destOrd="0" presId="urn:microsoft.com/office/officeart/2005/8/layout/lProcess2"/>
    <dgm:cxn modelId="{8CABEE0B-144D-454D-8759-BC1D6B966B3B}" type="presParOf" srcId="{9FB34EB0-1D99-42CB-BCD9-23DF578BB07A}" destId="{EA6CE624-C644-40C2-B347-0E2218E8A86A}" srcOrd="11" destOrd="0" presId="urn:microsoft.com/office/officeart/2005/8/layout/lProcess2"/>
    <dgm:cxn modelId="{B80BC513-46F8-4E0C-8B33-EB1FDBC2B124}" type="presParOf" srcId="{9FB34EB0-1D99-42CB-BCD9-23DF578BB07A}" destId="{BC36FCB4-41DF-411A-923B-A82F926F3CC9}" srcOrd="12" destOrd="0" presId="urn:microsoft.com/office/officeart/2005/8/layout/lProcess2"/>
    <dgm:cxn modelId="{72D2B65A-650F-4570-A3B1-A920E5D1F74B}" type="presParOf" srcId="{9FB34EB0-1D99-42CB-BCD9-23DF578BB07A}" destId="{554D405B-0652-4F2E-8164-F10C5E2C4854}" srcOrd="13" destOrd="0" presId="urn:microsoft.com/office/officeart/2005/8/layout/lProcess2"/>
    <dgm:cxn modelId="{C7BE04C4-5C17-4B8F-BBC4-DE263C2BF8DF}" type="presParOf" srcId="{9FB34EB0-1D99-42CB-BCD9-23DF578BB07A}" destId="{C70E174D-4308-4552-A88F-DD1797550F34}" srcOrd="14" destOrd="0" presId="urn:microsoft.com/office/officeart/2005/8/layout/lProcess2"/>
  </dgm:cxnLst>
  <dgm:bg/>
  <dgm:whole/>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E76917-66B6-4235-9901-7FA318E56774}">
      <dsp:nvSpPr>
        <dsp:cNvPr id="0" name=""/>
        <dsp:cNvSpPr/>
      </dsp:nvSpPr>
      <dsp:spPr>
        <a:xfrm>
          <a:off x="1222245" y="4168"/>
          <a:ext cx="325714" cy="325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1222245" y="4168"/>
        <a:ext cx="325714" cy="325714"/>
      </dsp:txXfrm>
    </dsp:sp>
    <dsp:sp modelId="{C214671A-4D89-4072-BF85-55975675EB7E}">
      <dsp:nvSpPr>
        <dsp:cNvPr id="0" name=""/>
        <dsp:cNvSpPr/>
      </dsp:nvSpPr>
      <dsp:spPr>
        <a:xfrm>
          <a:off x="225593" y="801"/>
          <a:ext cx="1591884" cy="1591884"/>
        </a:xfrm>
        <a:prstGeom prst="circularArrow">
          <a:avLst>
            <a:gd name="adj1" fmla="val 3990"/>
            <a:gd name="adj2" fmla="val 250291"/>
            <a:gd name="adj3" fmla="val 20573167"/>
            <a:gd name="adj4" fmla="val 18982998"/>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027AAA-3909-4F8E-842F-7DABC7206A84}">
      <dsp:nvSpPr>
        <dsp:cNvPr id="0" name=""/>
        <dsp:cNvSpPr/>
      </dsp:nvSpPr>
      <dsp:spPr>
        <a:xfrm>
          <a:off x="1585813" y="633886"/>
          <a:ext cx="325714" cy="325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1585813" y="633886"/>
        <a:ext cx="325714" cy="325714"/>
      </dsp:txXfrm>
    </dsp:sp>
    <dsp:sp modelId="{6A55FE0B-64B7-4DF3-9CC5-CD3A436C5821}">
      <dsp:nvSpPr>
        <dsp:cNvPr id="0" name=""/>
        <dsp:cNvSpPr/>
      </dsp:nvSpPr>
      <dsp:spPr>
        <a:xfrm>
          <a:off x="225593" y="801"/>
          <a:ext cx="1591884" cy="1591884"/>
        </a:xfrm>
        <a:prstGeom prst="circularArrow">
          <a:avLst>
            <a:gd name="adj1" fmla="val 3990"/>
            <a:gd name="adj2" fmla="val 250291"/>
            <a:gd name="adj3" fmla="val 2366711"/>
            <a:gd name="adj4" fmla="val 776542"/>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A61F7-44FA-450E-A756-AF4A71227F4A}">
      <dsp:nvSpPr>
        <dsp:cNvPr id="0" name=""/>
        <dsp:cNvSpPr/>
      </dsp:nvSpPr>
      <dsp:spPr>
        <a:xfrm>
          <a:off x="1222245" y="1263603"/>
          <a:ext cx="325714" cy="325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1222245" y="1263603"/>
        <a:ext cx="325714" cy="325714"/>
      </dsp:txXfrm>
    </dsp:sp>
    <dsp:sp modelId="{403DED3A-4CFD-4A91-9E63-D998F46389D0}">
      <dsp:nvSpPr>
        <dsp:cNvPr id="0" name=""/>
        <dsp:cNvSpPr/>
      </dsp:nvSpPr>
      <dsp:spPr>
        <a:xfrm>
          <a:off x="225593" y="801"/>
          <a:ext cx="1591884" cy="1591884"/>
        </a:xfrm>
        <a:prstGeom prst="circularArrow">
          <a:avLst>
            <a:gd name="adj1" fmla="val 3990"/>
            <a:gd name="adj2" fmla="val 250291"/>
            <a:gd name="adj3" fmla="val 6111110"/>
            <a:gd name="adj4" fmla="val 4438599"/>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60C96-CF76-4115-A95C-207DEC39EEF6}">
      <dsp:nvSpPr>
        <dsp:cNvPr id="0" name=""/>
        <dsp:cNvSpPr/>
      </dsp:nvSpPr>
      <dsp:spPr>
        <a:xfrm>
          <a:off x="495110" y="1263603"/>
          <a:ext cx="325714" cy="325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495110" y="1263603"/>
        <a:ext cx="325714" cy="325714"/>
      </dsp:txXfrm>
    </dsp:sp>
    <dsp:sp modelId="{C1454114-E3D2-41A7-A0C9-FE43A3BD4D25}">
      <dsp:nvSpPr>
        <dsp:cNvPr id="0" name=""/>
        <dsp:cNvSpPr/>
      </dsp:nvSpPr>
      <dsp:spPr>
        <a:xfrm>
          <a:off x="225593" y="801"/>
          <a:ext cx="1591884" cy="1591884"/>
        </a:xfrm>
        <a:prstGeom prst="circularArrow">
          <a:avLst>
            <a:gd name="adj1" fmla="val 3990"/>
            <a:gd name="adj2" fmla="val 250291"/>
            <a:gd name="adj3" fmla="val 9773167"/>
            <a:gd name="adj4" fmla="val 8182998"/>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51BEF-CA08-4312-ADDC-E279A63CCB73}">
      <dsp:nvSpPr>
        <dsp:cNvPr id="0" name=""/>
        <dsp:cNvSpPr/>
      </dsp:nvSpPr>
      <dsp:spPr>
        <a:xfrm>
          <a:off x="131543" y="633886"/>
          <a:ext cx="325714" cy="325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131543" y="633886"/>
        <a:ext cx="325714" cy="325714"/>
      </dsp:txXfrm>
    </dsp:sp>
    <dsp:sp modelId="{59942D9C-0347-43B1-B3AC-14862C256075}">
      <dsp:nvSpPr>
        <dsp:cNvPr id="0" name=""/>
        <dsp:cNvSpPr/>
      </dsp:nvSpPr>
      <dsp:spPr>
        <a:xfrm>
          <a:off x="225593" y="801"/>
          <a:ext cx="1591884" cy="1591884"/>
        </a:xfrm>
        <a:prstGeom prst="circularArrow">
          <a:avLst>
            <a:gd name="adj1" fmla="val 3990"/>
            <a:gd name="adj2" fmla="val 250291"/>
            <a:gd name="adj3" fmla="val 13166711"/>
            <a:gd name="adj4" fmla="val 11576542"/>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BB453-09F9-41F9-960A-B1180FBCEFB5}">
      <dsp:nvSpPr>
        <dsp:cNvPr id="0" name=""/>
        <dsp:cNvSpPr/>
      </dsp:nvSpPr>
      <dsp:spPr>
        <a:xfrm>
          <a:off x="495110" y="4168"/>
          <a:ext cx="325714" cy="325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a:off x="495110" y="4168"/>
        <a:ext cx="325714" cy="325714"/>
      </dsp:txXfrm>
    </dsp:sp>
    <dsp:sp modelId="{2C0CD25E-6F85-458E-B3D4-E920E745D99A}">
      <dsp:nvSpPr>
        <dsp:cNvPr id="0" name=""/>
        <dsp:cNvSpPr/>
      </dsp:nvSpPr>
      <dsp:spPr>
        <a:xfrm>
          <a:off x="225593" y="801"/>
          <a:ext cx="1591884" cy="1591884"/>
        </a:xfrm>
        <a:prstGeom prst="circularArrow">
          <a:avLst>
            <a:gd name="adj1" fmla="val 3990"/>
            <a:gd name="adj2" fmla="val 250291"/>
            <a:gd name="adj3" fmla="val 16911110"/>
            <a:gd name="adj4" fmla="val 15238599"/>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AA9F2C-A2D5-46C5-8D44-02A3768024C8}">
      <dsp:nvSpPr>
        <dsp:cNvPr id="0" name=""/>
        <dsp:cNvSpPr/>
      </dsp:nvSpPr>
      <dsp:spPr>
        <a:xfrm>
          <a:off x="0" y="0"/>
          <a:ext cx="791570" cy="24807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en-US" altLang="zh-CN" sz="1600" kern="1200" dirty="0" smtClean="0"/>
            <a:t>Event queue</a:t>
          </a:r>
          <a:endParaRPr lang="zh-CN" altLang="en-US" sz="1600" kern="1200" dirty="0"/>
        </a:p>
      </dsp:txBody>
      <dsp:txXfrm>
        <a:off x="0" y="0"/>
        <a:ext cx="791570" cy="744220"/>
      </dsp:txXfrm>
    </dsp:sp>
    <dsp:sp modelId="{66C8E6FB-288F-4E6B-BA4E-91959337A74B}">
      <dsp:nvSpPr>
        <dsp:cNvPr id="0" name=""/>
        <dsp:cNvSpPr/>
      </dsp:nvSpPr>
      <dsp:spPr>
        <a:xfrm>
          <a:off x="79157" y="744674"/>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744674"/>
        <a:ext cx="633256" cy="177545"/>
      </dsp:txXfrm>
    </dsp:sp>
    <dsp:sp modelId="{DF5576EB-C28F-4B76-9A4C-E10891775785}">
      <dsp:nvSpPr>
        <dsp:cNvPr id="0" name=""/>
        <dsp:cNvSpPr/>
      </dsp:nvSpPr>
      <dsp:spPr>
        <a:xfrm>
          <a:off x="79157" y="949534"/>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949534"/>
        <a:ext cx="633256" cy="177545"/>
      </dsp:txXfrm>
    </dsp:sp>
    <dsp:sp modelId="{7914E3B7-030F-4D50-A467-FCE7FA500E4B}">
      <dsp:nvSpPr>
        <dsp:cNvPr id="0" name=""/>
        <dsp:cNvSpPr/>
      </dsp:nvSpPr>
      <dsp:spPr>
        <a:xfrm>
          <a:off x="79157" y="1154395"/>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1154395"/>
        <a:ext cx="633256" cy="177545"/>
      </dsp:txXfrm>
    </dsp:sp>
    <dsp:sp modelId="{C744D2AF-BF79-42C3-8822-89FACD238FFA}">
      <dsp:nvSpPr>
        <dsp:cNvPr id="0" name=""/>
        <dsp:cNvSpPr/>
      </dsp:nvSpPr>
      <dsp:spPr>
        <a:xfrm>
          <a:off x="79157" y="1359255"/>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1359255"/>
        <a:ext cx="633256" cy="177545"/>
      </dsp:txXfrm>
    </dsp:sp>
    <dsp:sp modelId="{27A468E8-29D4-4E24-900E-E6F688BE615D}">
      <dsp:nvSpPr>
        <dsp:cNvPr id="0" name=""/>
        <dsp:cNvSpPr/>
      </dsp:nvSpPr>
      <dsp:spPr>
        <a:xfrm>
          <a:off x="79157" y="1564116"/>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1564116"/>
        <a:ext cx="633256" cy="177545"/>
      </dsp:txXfrm>
    </dsp:sp>
    <dsp:sp modelId="{AF5C85B5-B870-49C4-8F87-3EC8E28B3E97}">
      <dsp:nvSpPr>
        <dsp:cNvPr id="0" name=""/>
        <dsp:cNvSpPr/>
      </dsp:nvSpPr>
      <dsp:spPr>
        <a:xfrm>
          <a:off x="79157" y="1768976"/>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1768976"/>
        <a:ext cx="633256" cy="177545"/>
      </dsp:txXfrm>
    </dsp:sp>
    <dsp:sp modelId="{BC36FCB4-41DF-411A-923B-A82F926F3CC9}">
      <dsp:nvSpPr>
        <dsp:cNvPr id="0" name=""/>
        <dsp:cNvSpPr/>
      </dsp:nvSpPr>
      <dsp:spPr>
        <a:xfrm>
          <a:off x="79157" y="1973836"/>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dsp:txBody>
      <dsp:txXfrm>
        <a:off x="79157" y="1973836"/>
        <a:ext cx="633256" cy="177545"/>
      </dsp:txXfrm>
    </dsp:sp>
    <dsp:sp modelId="{C70E174D-4308-4552-A88F-DD1797550F34}">
      <dsp:nvSpPr>
        <dsp:cNvPr id="0" name=""/>
        <dsp:cNvSpPr/>
      </dsp:nvSpPr>
      <dsp:spPr>
        <a:xfrm>
          <a:off x="79157" y="2178697"/>
          <a:ext cx="633256" cy="1775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endParaRPr lang="zh-CN" altLang="en-US" sz="900" kern="1200" dirty="0"/>
        </a:p>
      </dsp:txBody>
      <dsp:txXfrm>
        <a:off x="79157" y="2178697"/>
        <a:ext cx="633256" cy="177545"/>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itchFamily="34" charset="-122"/>
              </a:defRPr>
            </a:lvl1pPr>
          </a:lstStyle>
          <a:p>
            <a:fld id="{E72590D5-5B9B-428D-9349-A743C7188FA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itchFamily="34" charset="-122"/>
              </a:defRPr>
            </a:lvl1pPr>
          </a:lstStyle>
          <a:p>
            <a:fld id="{5885FF65-D74E-4690-B3B6-C9FD134F5C5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E7F9DB-838E-46A7-ABA4-72F233742D6E}" type="slidenum">
              <a:rPr lang="zh-CN" altLang="en-US" smtClean="0"/>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6" name="矩形 5"/>
          <p:cNvSpPr/>
          <p:nvPr userDrawn="1"/>
        </p:nvSpPr>
        <p:spPr>
          <a:xfrm>
            <a:off x="0" y="532264"/>
            <a:ext cx="12192000" cy="576693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FF68539-463F-4110-83D1-E777A2CCB8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E7F9DB-838E-46A7-ABA4-72F233742D6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1FF68539-463F-4110-83D1-E777A2CCB870}"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2BE7F9DB-838E-46A7-ABA4-72F233742D6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微软雅黑" pitchFamily="34" charset="-122"/>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微软雅黑" pitchFamily="34" charset="-122"/>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微软雅黑" pitchFamily="34"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微软雅黑" pitchFamily="34"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image" Target="../media/image21.jpeg"/><Relationship Id="rId8" Type="http://schemas.openxmlformats.org/officeDocument/2006/relationships/image" Target="../media/image20.jpeg"/><Relationship Id="rId7" Type="http://schemas.openxmlformats.org/officeDocument/2006/relationships/image" Target="../media/image19.jpeg"/><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png"/><Relationship Id="rId14" Type="http://schemas.openxmlformats.org/officeDocument/2006/relationships/slideLayout" Target="../slideLayouts/slideLayout7.xml"/><Relationship Id="rId13" Type="http://schemas.openxmlformats.org/officeDocument/2006/relationships/image" Target="../media/image25.png"/><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jpeg"/><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diagramColors" Target="../diagrams/colors2.xml"/><Relationship Id="rId7" Type="http://schemas.openxmlformats.org/officeDocument/2006/relationships/diagramQuickStyle" Target="../diagrams/quickStyle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10" name="矩形 9"/>
          <p:cNvSpPr/>
          <p:nvPr/>
        </p:nvSpPr>
        <p:spPr>
          <a:xfrm>
            <a:off x="0" y="1203628"/>
            <a:ext cx="12192000" cy="349537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 name="矩形 1"/>
          <p:cNvSpPr/>
          <p:nvPr/>
        </p:nvSpPr>
        <p:spPr>
          <a:xfrm>
            <a:off x="1308034" y="2354061"/>
            <a:ext cx="9575931" cy="1015663"/>
          </a:xfrm>
          <a:prstGeom prst="rect">
            <a:avLst/>
          </a:prstGeom>
        </p:spPr>
        <p:txBody>
          <a:bodyPr wrap="square">
            <a:spAutoFit/>
          </a:bodyPr>
          <a:lstStyle/>
          <a:p>
            <a:pPr algn="ctr"/>
            <a:r>
              <a:rPr lang="en-US" altLang="zh-CN" sz="6000" b="1" dirty="0" smtClean="0">
                <a:solidFill>
                  <a:srgbClr val="FFC000"/>
                </a:solidFill>
                <a:latin typeface="微软雅黑" pitchFamily="34" charset="-122"/>
                <a:ea typeface="微软雅黑" pitchFamily="34" charset="-122"/>
              </a:rPr>
              <a:t>Node.js</a:t>
            </a:r>
            <a:r>
              <a:rPr lang="zh-CN" altLang="en-US" sz="6000" b="1" dirty="0" smtClean="0">
                <a:solidFill>
                  <a:srgbClr val="FFC000"/>
                </a:solidFill>
                <a:latin typeface="微软雅黑" pitchFamily="34" charset="-122"/>
                <a:ea typeface="微软雅黑" pitchFamily="34" charset="-122"/>
              </a:rPr>
              <a:t>分享</a:t>
            </a:r>
            <a:endParaRPr lang="en-US" altLang="zh-CN" sz="6000" b="1" dirty="0" smtClean="0">
              <a:solidFill>
                <a:srgbClr val="FFC000"/>
              </a:solidFill>
              <a:latin typeface="微软雅黑" pitchFamily="34" charset="-122"/>
              <a:ea typeface="微软雅黑" pitchFamily="34" charset="-122"/>
            </a:endParaRPr>
          </a:p>
        </p:txBody>
      </p:sp>
      <p:cxnSp>
        <p:nvCxnSpPr>
          <p:cNvPr id="4" name="直接连接符 3"/>
          <p:cNvCxnSpPr/>
          <p:nvPr/>
        </p:nvCxnSpPr>
        <p:spPr>
          <a:xfrm>
            <a:off x="2986758" y="3386784"/>
            <a:ext cx="626891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432" y="1366684"/>
            <a:ext cx="2893326" cy="990408"/>
          </a:xfrm>
          <a:prstGeom prst="rect">
            <a:avLst/>
          </a:prstGeom>
        </p:spPr>
      </p:pic>
      <p:sp>
        <p:nvSpPr>
          <p:cNvPr id="5" name="文本框 4"/>
          <p:cNvSpPr txBox="1"/>
          <p:nvPr/>
        </p:nvSpPr>
        <p:spPr>
          <a:xfrm>
            <a:off x="9730854" y="3957851"/>
            <a:ext cx="2033516" cy="640080"/>
          </a:xfrm>
          <a:prstGeom prst="rect">
            <a:avLst/>
          </a:prstGeom>
          <a:noFill/>
        </p:spPr>
        <p:txBody>
          <a:bodyPr wrap="square" rtlCol="0">
            <a:spAutoFit/>
          </a:bodyPr>
          <a:lstStyle/>
          <a:p>
            <a:pPr algn="r"/>
            <a:r>
              <a:rPr lang="zh-CN" altLang="en-US" b="1" dirty="0" smtClean="0">
                <a:latin typeface="华文楷体" pitchFamily="2" charset="-122"/>
                <a:ea typeface="华文楷体" pitchFamily="2" charset="-122"/>
              </a:rPr>
              <a:t>肖波</a:t>
            </a:r>
            <a:endParaRPr lang="en-US" altLang="zh-CN" b="1" dirty="0" smtClean="0">
              <a:latin typeface="华文楷体" pitchFamily="2" charset="-122"/>
              <a:ea typeface="华文楷体" pitchFamily="2" charset="-122"/>
            </a:endParaRPr>
          </a:p>
          <a:p>
            <a:pPr algn="r"/>
            <a:r>
              <a:rPr lang="en-US" altLang="zh-CN" b="1" dirty="0" smtClean="0">
                <a:latin typeface="华文楷体" pitchFamily="2" charset="-122"/>
                <a:ea typeface="华文楷体" pitchFamily="2" charset="-122"/>
              </a:rPr>
              <a:t>2016-04-29</a:t>
            </a:r>
            <a:endParaRPr lang="zh-CN" altLang="en-US" b="1" dirty="0">
              <a:latin typeface="华文楷体" pitchFamily="2" charset="-122"/>
              <a:ea typeface="华文楷体" pitchFamily="2" charset="-122"/>
            </a:endParaRPr>
          </a:p>
        </p:txBody>
      </p:sp>
      <p:sp>
        <p:nvSpPr>
          <p:cNvPr id="6" name="文本框 5"/>
          <p:cNvSpPr txBox="1"/>
          <p:nvPr/>
        </p:nvSpPr>
        <p:spPr>
          <a:xfrm>
            <a:off x="516513" y="2249196"/>
            <a:ext cx="2470245" cy="338554"/>
          </a:xfrm>
          <a:prstGeom prst="rect">
            <a:avLst/>
          </a:prstGeom>
          <a:noFill/>
        </p:spPr>
        <p:txBody>
          <a:bodyPr wrap="square" rtlCol="0">
            <a:spAutoFit/>
          </a:bodyPr>
          <a:lstStyle/>
          <a:p>
            <a:r>
              <a:rPr lang="en-US" altLang="zh-CN" sz="1600" dirty="0" smtClean="0">
                <a:latin typeface="Comic Sans MS" pitchFamily="66" charset="0"/>
              </a:rPr>
              <a:t>https://nodejs.org</a:t>
            </a:r>
            <a:endParaRPr lang="zh-CN" altLang="en-US" sz="1600" dirty="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w="349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核心模块（一）： </a:t>
            </a:r>
            <a:r>
              <a:rPr lang="zh-CN" altLang="en-US" b="1" dirty="0" smtClean="0">
                <a:latin typeface="Verdana" pitchFamily="34" charset="0"/>
                <a:cs typeface="Verdana" pitchFamily="34" charset="0"/>
              </a:rPr>
              <a:t>模块重用</a:t>
            </a:r>
            <a:endParaRPr lang="zh-CN" altLang="en-US" b="1" dirty="0">
              <a:latin typeface="Verdana" pitchFamily="34" charset="0"/>
              <a:ea typeface="Verdana" pitchFamily="34" charset="0"/>
              <a:cs typeface="Verdana" pitchFamily="34" charset="0"/>
            </a:endParaRPr>
          </a:p>
        </p:txBody>
      </p:sp>
      <p:sp>
        <p:nvSpPr>
          <p:cNvPr id="4" name="圆角矩形 3"/>
          <p:cNvSpPr/>
          <p:nvPr/>
        </p:nvSpPr>
        <p:spPr>
          <a:xfrm>
            <a:off x="1009934" y="1446660"/>
            <a:ext cx="2538484" cy="773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009934" y="5269196"/>
            <a:ext cx="2538484" cy="773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183271" y="4151239"/>
            <a:ext cx="2684060" cy="978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246729" y="4151240"/>
            <a:ext cx="2577153" cy="978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流程图: 决策 4"/>
          <p:cNvSpPr/>
          <p:nvPr/>
        </p:nvSpPr>
        <p:spPr>
          <a:xfrm>
            <a:off x="1009934" y="2419083"/>
            <a:ext cx="2538484" cy="12567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决策 16"/>
          <p:cNvSpPr/>
          <p:nvPr/>
        </p:nvSpPr>
        <p:spPr>
          <a:xfrm>
            <a:off x="996397" y="3860968"/>
            <a:ext cx="2552021" cy="11594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决策 17"/>
          <p:cNvSpPr/>
          <p:nvPr/>
        </p:nvSpPr>
        <p:spPr>
          <a:xfrm>
            <a:off x="7315422" y="2506910"/>
            <a:ext cx="2551909" cy="11276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决策 18"/>
          <p:cNvSpPr/>
          <p:nvPr/>
        </p:nvSpPr>
        <p:spPr>
          <a:xfrm>
            <a:off x="4260377" y="2465966"/>
            <a:ext cx="2577153" cy="114843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42085" y="1555842"/>
            <a:ext cx="2024196" cy="646331"/>
          </a:xfrm>
          <a:prstGeom prst="rect">
            <a:avLst/>
          </a:prstGeom>
          <a:noFill/>
        </p:spPr>
        <p:txBody>
          <a:bodyPr wrap="square" rtlCol="0">
            <a:spAutoFit/>
          </a:bodyPr>
          <a:lstStyle/>
          <a:p>
            <a:pPr algn="ctr"/>
            <a:r>
              <a:rPr lang="en-US" altLang="zh-CN" dirty="0" smtClean="0"/>
              <a:t>Module directory</a:t>
            </a:r>
            <a:endParaRPr lang="en-US" altLang="zh-CN" dirty="0" smtClean="0"/>
          </a:p>
          <a:p>
            <a:pPr algn="ctr"/>
            <a:r>
              <a:rPr lang="en-US" altLang="zh-CN" dirty="0" smtClean="0"/>
              <a:t>found</a:t>
            </a:r>
            <a:endParaRPr lang="zh-CN" altLang="en-US" dirty="0"/>
          </a:p>
        </p:txBody>
      </p:sp>
      <p:sp>
        <p:nvSpPr>
          <p:cNvPr id="20" name="文本框 19"/>
          <p:cNvSpPr txBox="1"/>
          <p:nvPr/>
        </p:nvSpPr>
        <p:spPr>
          <a:xfrm>
            <a:off x="1267078" y="2714396"/>
            <a:ext cx="2024196" cy="646331"/>
          </a:xfrm>
          <a:prstGeom prst="rect">
            <a:avLst/>
          </a:prstGeom>
          <a:noFill/>
        </p:spPr>
        <p:txBody>
          <a:bodyPr wrap="square" rtlCol="0">
            <a:spAutoFit/>
          </a:bodyPr>
          <a:lstStyle/>
          <a:p>
            <a:pPr algn="ctr"/>
            <a:r>
              <a:rPr lang="en-US" altLang="zh-CN" dirty="0" smtClean="0"/>
              <a:t>Contains </a:t>
            </a:r>
            <a:r>
              <a:rPr lang="en-US" altLang="zh-CN" dirty="0" err="1" smtClean="0"/>
              <a:t>package.json</a:t>
            </a:r>
            <a:r>
              <a:rPr lang="en-US" altLang="zh-CN" dirty="0" smtClean="0"/>
              <a:t> file?</a:t>
            </a:r>
            <a:endParaRPr lang="en-US" altLang="zh-CN" dirty="0" smtClean="0"/>
          </a:p>
        </p:txBody>
      </p:sp>
      <p:sp>
        <p:nvSpPr>
          <p:cNvPr id="21" name="文本框 20"/>
          <p:cNvSpPr txBox="1"/>
          <p:nvPr/>
        </p:nvSpPr>
        <p:spPr>
          <a:xfrm>
            <a:off x="1282890" y="4133232"/>
            <a:ext cx="2024196" cy="646331"/>
          </a:xfrm>
          <a:prstGeom prst="rect">
            <a:avLst/>
          </a:prstGeom>
          <a:noFill/>
        </p:spPr>
        <p:txBody>
          <a:bodyPr wrap="square" rtlCol="0">
            <a:spAutoFit/>
          </a:bodyPr>
          <a:lstStyle/>
          <a:p>
            <a:pPr algn="ctr"/>
            <a:r>
              <a:rPr lang="en-US" altLang="zh-CN" dirty="0" smtClean="0"/>
              <a:t>Does file named “index.js” exist?</a:t>
            </a:r>
            <a:endParaRPr lang="en-US" altLang="zh-CN" dirty="0" smtClean="0"/>
          </a:p>
        </p:txBody>
      </p:sp>
      <p:sp>
        <p:nvSpPr>
          <p:cNvPr id="22" name="文本框 21"/>
          <p:cNvSpPr txBox="1"/>
          <p:nvPr/>
        </p:nvSpPr>
        <p:spPr>
          <a:xfrm>
            <a:off x="1142085" y="5298732"/>
            <a:ext cx="2024196" cy="646331"/>
          </a:xfrm>
          <a:prstGeom prst="rect">
            <a:avLst/>
          </a:prstGeom>
          <a:noFill/>
        </p:spPr>
        <p:txBody>
          <a:bodyPr wrap="square" rtlCol="0">
            <a:spAutoFit/>
          </a:bodyPr>
          <a:lstStyle/>
          <a:p>
            <a:pPr algn="ctr"/>
            <a:r>
              <a:rPr lang="en-US" altLang="zh-CN" dirty="0" smtClean="0"/>
              <a:t>File “index.js” defines module</a:t>
            </a:r>
            <a:endParaRPr lang="en-US" altLang="zh-CN" dirty="0" smtClean="0"/>
          </a:p>
        </p:txBody>
      </p:sp>
      <p:sp>
        <p:nvSpPr>
          <p:cNvPr id="23" name="文本框 20"/>
          <p:cNvSpPr txBox="1"/>
          <p:nvPr/>
        </p:nvSpPr>
        <p:spPr>
          <a:xfrm>
            <a:off x="4533666" y="2639200"/>
            <a:ext cx="2024196"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err="1" smtClean="0"/>
              <a:t>package.json</a:t>
            </a:r>
            <a:r>
              <a:rPr lang="en-US" altLang="zh-CN" dirty="0" smtClean="0"/>
              <a:t> contains a “main” element?</a:t>
            </a:r>
            <a:endParaRPr lang="en-US" altLang="zh-CN" dirty="0" smtClean="0"/>
          </a:p>
        </p:txBody>
      </p:sp>
      <p:sp>
        <p:nvSpPr>
          <p:cNvPr id="24" name="文本框 20"/>
          <p:cNvSpPr txBox="1"/>
          <p:nvPr/>
        </p:nvSpPr>
        <p:spPr>
          <a:xfrm>
            <a:off x="7579278" y="2709599"/>
            <a:ext cx="2024196"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t>File named by “main” element exist?</a:t>
            </a:r>
            <a:endParaRPr lang="en-US" altLang="zh-CN" dirty="0" smtClean="0"/>
          </a:p>
        </p:txBody>
      </p:sp>
      <p:sp>
        <p:nvSpPr>
          <p:cNvPr id="25" name="文本框 20"/>
          <p:cNvSpPr txBox="1"/>
          <p:nvPr/>
        </p:nvSpPr>
        <p:spPr>
          <a:xfrm>
            <a:off x="4523207" y="4353394"/>
            <a:ext cx="202419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t>Throw exception</a:t>
            </a:r>
            <a:endParaRPr lang="en-US" altLang="zh-CN" dirty="0" smtClean="0"/>
          </a:p>
        </p:txBody>
      </p:sp>
      <p:sp>
        <p:nvSpPr>
          <p:cNvPr id="26" name="文本框 20"/>
          <p:cNvSpPr txBox="1"/>
          <p:nvPr/>
        </p:nvSpPr>
        <p:spPr>
          <a:xfrm>
            <a:off x="7315421" y="4206395"/>
            <a:ext cx="241543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t>File named by “main” element defines module</a:t>
            </a:r>
            <a:endParaRPr lang="en-US" altLang="zh-CN" dirty="0" smtClean="0"/>
          </a:p>
        </p:txBody>
      </p:sp>
      <p:sp>
        <p:nvSpPr>
          <p:cNvPr id="29" name="下箭头 28"/>
          <p:cNvSpPr/>
          <p:nvPr/>
        </p:nvSpPr>
        <p:spPr>
          <a:xfrm>
            <a:off x="2183642" y="2220303"/>
            <a:ext cx="177421" cy="198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2183641" y="3640517"/>
            <a:ext cx="177421" cy="198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2183641" y="5034516"/>
            <a:ext cx="177421" cy="198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下箭头 32"/>
          <p:cNvSpPr/>
          <p:nvPr/>
        </p:nvSpPr>
        <p:spPr>
          <a:xfrm>
            <a:off x="5472753" y="3666639"/>
            <a:ext cx="150126" cy="473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下箭头 33"/>
          <p:cNvSpPr/>
          <p:nvPr/>
        </p:nvSpPr>
        <p:spPr>
          <a:xfrm>
            <a:off x="8516313" y="3657052"/>
            <a:ext cx="150126" cy="473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右箭头 34"/>
          <p:cNvSpPr/>
          <p:nvPr/>
        </p:nvSpPr>
        <p:spPr>
          <a:xfrm>
            <a:off x="3589362" y="2917351"/>
            <a:ext cx="630071" cy="2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6885626" y="2949632"/>
            <a:ext cx="419892" cy="216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3616657" y="4324893"/>
            <a:ext cx="630071" cy="2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8591376" y="3694165"/>
            <a:ext cx="736980"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Yes</a:t>
            </a:r>
            <a:endParaRPr lang="zh-CN" altLang="en-US" b="1" dirty="0">
              <a:latin typeface="Verdana" pitchFamily="34" charset="0"/>
              <a:cs typeface="Verdana" pitchFamily="34" charset="0"/>
            </a:endParaRPr>
          </a:p>
        </p:txBody>
      </p:sp>
      <p:sp>
        <p:nvSpPr>
          <p:cNvPr id="46" name="文本框 45"/>
          <p:cNvSpPr txBox="1"/>
          <p:nvPr/>
        </p:nvSpPr>
        <p:spPr>
          <a:xfrm>
            <a:off x="9961821" y="2689586"/>
            <a:ext cx="666135"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a:t>
            </a:r>
            <a:endParaRPr lang="zh-CN" altLang="en-US" b="1" dirty="0">
              <a:latin typeface="Verdana" pitchFamily="34" charset="0"/>
              <a:cs typeface="Verdana" pitchFamily="34" charset="0"/>
            </a:endParaRPr>
          </a:p>
        </p:txBody>
      </p:sp>
      <p:sp>
        <p:nvSpPr>
          <p:cNvPr id="47" name="文本框 46"/>
          <p:cNvSpPr txBox="1"/>
          <p:nvPr/>
        </p:nvSpPr>
        <p:spPr>
          <a:xfrm>
            <a:off x="6773840" y="2570044"/>
            <a:ext cx="736980"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Yes</a:t>
            </a:r>
            <a:endParaRPr lang="zh-CN" altLang="en-US" b="1" dirty="0">
              <a:latin typeface="Verdana" pitchFamily="34" charset="0"/>
              <a:cs typeface="Verdana" pitchFamily="34" charset="0"/>
            </a:endParaRPr>
          </a:p>
        </p:txBody>
      </p:sp>
      <p:sp>
        <p:nvSpPr>
          <p:cNvPr id="48" name="文本框 47"/>
          <p:cNvSpPr txBox="1"/>
          <p:nvPr/>
        </p:nvSpPr>
        <p:spPr>
          <a:xfrm>
            <a:off x="3523397" y="2597963"/>
            <a:ext cx="736980"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Yes</a:t>
            </a:r>
            <a:endParaRPr lang="zh-CN" altLang="en-US" b="1" dirty="0">
              <a:latin typeface="Verdana" pitchFamily="34" charset="0"/>
              <a:cs typeface="Verdana" pitchFamily="34" charset="0"/>
            </a:endParaRPr>
          </a:p>
        </p:txBody>
      </p:sp>
      <p:sp>
        <p:nvSpPr>
          <p:cNvPr id="49" name="文本框 44"/>
          <p:cNvSpPr txBox="1"/>
          <p:nvPr/>
        </p:nvSpPr>
        <p:spPr>
          <a:xfrm>
            <a:off x="2361062" y="4911450"/>
            <a:ext cx="73698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latin typeface="Verdana" pitchFamily="34" charset="0"/>
                <a:ea typeface="Verdana" pitchFamily="34" charset="0"/>
                <a:cs typeface="Verdana" pitchFamily="34" charset="0"/>
              </a:rPr>
              <a:t>Yes</a:t>
            </a:r>
            <a:endParaRPr lang="zh-CN" altLang="en-US" b="1" dirty="0">
              <a:latin typeface="Verdana" pitchFamily="34" charset="0"/>
              <a:cs typeface="Verdana" pitchFamily="34" charset="0"/>
            </a:endParaRPr>
          </a:p>
        </p:txBody>
      </p:sp>
      <p:sp>
        <p:nvSpPr>
          <p:cNvPr id="50" name="文本框 49"/>
          <p:cNvSpPr txBox="1"/>
          <p:nvPr/>
        </p:nvSpPr>
        <p:spPr>
          <a:xfrm>
            <a:off x="5564231" y="3663114"/>
            <a:ext cx="666135"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a:t>
            </a:r>
            <a:endParaRPr lang="zh-CN" altLang="en-US" b="1" dirty="0">
              <a:latin typeface="Verdana" pitchFamily="34" charset="0"/>
              <a:cs typeface="Verdana" pitchFamily="34" charset="0"/>
            </a:endParaRPr>
          </a:p>
        </p:txBody>
      </p:sp>
      <p:sp>
        <p:nvSpPr>
          <p:cNvPr id="51" name="文本框 50"/>
          <p:cNvSpPr txBox="1"/>
          <p:nvPr/>
        </p:nvSpPr>
        <p:spPr>
          <a:xfrm>
            <a:off x="3574906" y="4020532"/>
            <a:ext cx="666135"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a:t>
            </a:r>
            <a:endParaRPr lang="zh-CN" altLang="en-US" b="1" dirty="0">
              <a:latin typeface="Verdana" pitchFamily="34" charset="0"/>
              <a:cs typeface="Verdana" pitchFamily="34" charset="0"/>
            </a:endParaRPr>
          </a:p>
        </p:txBody>
      </p:sp>
      <p:sp>
        <p:nvSpPr>
          <p:cNvPr id="52" name="文本框 51"/>
          <p:cNvSpPr txBox="1"/>
          <p:nvPr/>
        </p:nvSpPr>
        <p:spPr>
          <a:xfrm>
            <a:off x="2348881" y="3560383"/>
            <a:ext cx="666135"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a:t>
            </a:r>
            <a:endParaRPr lang="zh-CN" altLang="en-US" b="1" dirty="0">
              <a:latin typeface="Verdana" pitchFamily="34" charset="0"/>
              <a:cs typeface="Verdana" pitchFamily="34" charset="0"/>
            </a:endParaRPr>
          </a:p>
        </p:txBody>
      </p:sp>
      <p:sp>
        <p:nvSpPr>
          <p:cNvPr id="53" name="右箭头 52"/>
          <p:cNvSpPr/>
          <p:nvPr/>
        </p:nvSpPr>
        <p:spPr>
          <a:xfrm>
            <a:off x="9940004" y="3002271"/>
            <a:ext cx="445491" cy="136918"/>
          </a:xfrm>
          <a:prstGeom prst="rightArrow">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下箭头 53"/>
          <p:cNvSpPr/>
          <p:nvPr/>
        </p:nvSpPr>
        <p:spPr>
          <a:xfrm>
            <a:off x="10363972" y="3034991"/>
            <a:ext cx="118521" cy="2753622"/>
          </a:xfrm>
          <a:prstGeom prst="downArrow">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a:off x="5496271" y="5677231"/>
            <a:ext cx="4935939" cy="155586"/>
          </a:xfrm>
          <a:prstGeom prst="rightArrow">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下箭头 59"/>
          <p:cNvSpPr/>
          <p:nvPr/>
        </p:nvSpPr>
        <p:spPr>
          <a:xfrm rot="10800000">
            <a:off x="5459104" y="5169135"/>
            <a:ext cx="122832" cy="619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a:t>
            </a:r>
            <a:r>
              <a:rPr lang="zh-CN" altLang="en-US" b="1" dirty="0" smtClean="0">
                <a:latin typeface="Verdana" pitchFamily="34" charset="0"/>
                <a:cs typeface="Verdana" pitchFamily="34" charset="0"/>
              </a:rPr>
              <a:t>（二）</a:t>
            </a:r>
            <a:r>
              <a:rPr lang="zh-CN" altLang="en-US" b="1" dirty="0">
                <a:latin typeface="Verdana" pitchFamily="34" charset="0"/>
                <a:cs typeface="Verdana" pitchFamily="34" charset="0"/>
              </a:rPr>
              <a:t>： </a:t>
            </a:r>
            <a:r>
              <a:rPr lang="zh-CN" altLang="en-US" b="1" dirty="0" smtClean="0">
                <a:latin typeface="Verdana" pitchFamily="34" charset="0"/>
                <a:cs typeface="Verdana" pitchFamily="34" charset="0"/>
              </a:rPr>
              <a:t>事件驱动</a:t>
            </a:r>
            <a:r>
              <a:rPr lang="en-US" altLang="zh-CN" b="1" dirty="0" smtClean="0">
                <a:latin typeface="Verdana" pitchFamily="34" charset="0"/>
                <a:cs typeface="Verdana" pitchFamily="34" charset="0"/>
              </a:rPr>
              <a:t>Events</a:t>
            </a:r>
            <a:endParaRPr lang="zh-CN" altLang="en-US" b="1" dirty="0">
              <a:latin typeface="Verdana" pitchFamily="34" charset="0"/>
              <a:ea typeface="Verdana" pitchFamily="34" charset="0"/>
              <a:cs typeface="Verdana" pitchFamily="34" charset="0"/>
            </a:endParaRPr>
          </a:p>
        </p:txBody>
      </p:sp>
      <p:pic>
        <p:nvPicPr>
          <p:cNvPr id="7" name="图片 6"/>
          <p:cNvPicPr>
            <a:picLocks noChangeAspect="1"/>
          </p:cNvPicPr>
          <p:nvPr/>
        </p:nvPicPr>
        <p:blipFill>
          <a:blip r:embed="rId2" cstate="print"/>
          <a:stretch>
            <a:fillRect/>
          </a:stretch>
        </p:blipFill>
        <p:spPr>
          <a:xfrm>
            <a:off x="281117" y="1461154"/>
            <a:ext cx="7266564" cy="4407384"/>
          </a:xfrm>
          <a:prstGeom prst="rect">
            <a:avLst/>
          </a:prstGeom>
        </p:spPr>
      </p:pic>
      <p:sp>
        <p:nvSpPr>
          <p:cNvPr id="6" name="文本框 5"/>
          <p:cNvSpPr txBox="1"/>
          <p:nvPr/>
        </p:nvSpPr>
        <p:spPr>
          <a:xfrm>
            <a:off x="7765576" y="1461154"/>
            <a:ext cx="4203511" cy="4308872"/>
          </a:xfrm>
          <a:prstGeom prst="rect">
            <a:avLst/>
          </a:prstGeom>
          <a:noFill/>
        </p:spPr>
        <p:txBody>
          <a:bodyPr wrap="square" rtlCol="0">
            <a:spAutoFit/>
          </a:bodyPr>
          <a:lstStyle/>
          <a:p>
            <a:r>
              <a:rPr lang="en-US" altLang="zh-CN" sz="3200" dirty="0">
                <a:latin typeface="幼圆" pitchFamily="49" charset="-122"/>
                <a:ea typeface="幼圆" pitchFamily="49" charset="-122"/>
              </a:rPr>
              <a:t>Events</a:t>
            </a:r>
            <a:r>
              <a:rPr lang="zh-CN" altLang="en-US" sz="3200" dirty="0">
                <a:latin typeface="幼圆" pitchFamily="49" charset="-122"/>
                <a:ea typeface="幼圆" pitchFamily="49" charset="-122"/>
              </a:rPr>
              <a:t>是</a:t>
            </a:r>
            <a:r>
              <a:rPr lang="en-US" altLang="zh-CN" sz="3200" dirty="0">
                <a:latin typeface="幼圆" pitchFamily="49" charset="-122"/>
                <a:ea typeface="幼圆" pitchFamily="49" charset="-122"/>
              </a:rPr>
              <a:t>Node.js</a:t>
            </a:r>
            <a:r>
              <a:rPr lang="zh-CN" altLang="en-US" sz="3200" dirty="0">
                <a:latin typeface="幼圆" pitchFamily="49" charset="-122"/>
                <a:ea typeface="幼圆" pitchFamily="49" charset="-122"/>
              </a:rPr>
              <a:t>事件编程基石，是</a:t>
            </a:r>
            <a:r>
              <a:rPr lang="en-US" altLang="zh-CN" sz="3200" dirty="0">
                <a:latin typeface="幼圆" pitchFamily="49" charset="-122"/>
                <a:ea typeface="幼圆" pitchFamily="49" charset="-122"/>
              </a:rPr>
              <a:t>Node.js</a:t>
            </a:r>
            <a:r>
              <a:rPr lang="zh-CN" altLang="en-US" sz="3200" dirty="0">
                <a:latin typeface="幼圆" pitchFamily="49" charset="-122"/>
                <a:ea typeface="幼圆" pitchFamily="49" charset="-122"/>
              </a:rPr>
              <a:t>最重要的</a:t>
            </a:r>
            <a:r>
              <a:rPr lang="zh-CN" altLang="en-US" sz="3200" dirty="0" smtClean="0">
                <a:latin typeface="幼圆" pitchFamily="49" charset="-122"/>
                <a:ea typeface="幼圆" pitchFamily="49" charset="-122"/>
              </a:rPr>
              <a:t>模块</a:t>
            </a:r>
            <a:r>
              <a:rPr lang="zh-CN" altLang="en-US" sz="3200" dirty="0">
                <a:latin typeface="幼圆" pitchFamily="49" charset="-122"/>
                <a:ea typeface="幼圆" pitchFamily="49" charset="-122"/>
              </a:rPr>
              <a:t>。</a:t>
            </a:r>
            <a:r>
              <a:rPr lang="en-US" altLang="zh-CN" sz="3200" dirty="0" smtClean="0">
                <a:latin typeface="幼圆" pitchFamily="49" charset="-122"/>
                <a:ea typeface="幼圆" pitchFamily="49" charset="-122"/>
              </a:rPr>
              <a:t>Events</a:t>
            </a:r>
            <a:r>
              <a:rPr lang="zh-CN" altLang="en-US" sz="3200" dirty="0">
                <a:latin typeface="幼圆" pitchFamily="49" charset="-122"/>
                <a:ea typeface="幼圆" pitchFamily="49" charset="-122"/>
              </a:rPr>
              <a:t>模块只有一个对象：</a:t>
            </a:r>
            <a:r>
              <a:rPr lang="en-US" altLang="zh-CN" sz="3200" dirty="0" err="1">
                <a:latin typeface="幼圆" pitchFamily="49" charset="-122"/>
                <a:ea typeface="幼圆" pitchFamily="49" charset="-122"/>
              </a:rPr>
              <a:t>events.EventEmitter</a:t>
            </a:r>
            <a:r>
              <a:rPr lang="zh-CN" altLang="en-US" sz="3200" dirty="0">
                <a:latin typeface="幼圆" pitchFamily="49" charset="-122"/>
                <a:ea typeface="幼圆" pitchFamily="49" charset="-122"/>
              </a:rPr>
              <a:t>，是事件发射和事件监听的封装。</a:t>
            </a:r>
            <a:endParaRPr lang="zh-CN" altLang="en-US" sz="3200" dirty="0">
              <a:latin typeface="幼圆" pitchFamily="49" charset="-122"/>
              <a:ea typeface="幼圆" pitchFamily="49" charset="-122"/>
            </a:endParaRP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a:t>
            </a:r>
            <a:r>
              <a:rPr lang="zh-CN" altLang="en-US" b="1" dirty="0" smtClean="0">
                <a:latin typeface="Verdana" pitchFamily="34" charset="0"/>
                <a:cs typeface="Verdana" pitchFamily="34" charset="0"/>
              </a:rPr>
              <a:t>（</a:t>
            </a:r>
            <a:r>
              <a:rPr lang="zh-CN" altLang="en-US" b="1" dirty="0">
                <a:latin typeface="Verdana" pitchFamily="34" charset="0"/>
                <a:cs typeface="Verdana" pitchFamily="34" charset="0"/>
              </a:rPr>
              <a:t>三</a:t>
            </a:r>
            <a:r>
              <a:rPr lang="zh-CN" altLang="en-US" b="1" dirty="0" smtClean="0">
                <a:latin typeface="Verdana" pitchFamily="34" charset="0"/>
                <a:cs typeface="Verdana" pitchFamily="34" charset="0"/>
              </a:rPr>
              <a:t>）</a:t>
            </a:r>
            <a:r>
              <a:rPr lang="zh-CN" altLang="en-US" b="1" dirty="0">
                <a:latin typeface="Verdana" pitchFamily="34" charset="0"/>
                <a:cs typeface="Verdana" pitchFamily="34" charset="0"/>
              </a:rPr>
              <a:t>： </a:t>
            </a:r>
            <a:r>
              <a:rPr lang="en-US" altLang="zh-CN" b="1" dirty="0" smtClean="0">
                <a:latin typeface="Verdana" pitchFamily="34" charset="0"/>
                <a:cs typeface="Verdana" pitchFamily="34" charset="0"/>
              </a:rPr>
              <a:t>fs</a:t>
            </a:r>
            <a:r>
              <a:rPr lang="zh-CN" altLang="en-US" b="1" dirty="0">
                <a:latin typeface="Verdana" pitchFamily="34" charset="0"/>
                <a:cs typeface="Verdana" pitchFamily="34" charset="0"/>
              </a:rPr>
              <a:t>模块</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45243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3200" dirty="0" err="1">
                <a:latin typeface="幼圆" pitchFamily="49" charset="-122"/>
                <a:ea typeface="幼圆" pitchFamily="49" charset="-122"/>
              </a:rPr>
              <a:t>fs.exists</a:t>
            </a:r>
            <a:r>
              <a:rPr lang="en-US" altLang="zh-CN" sz="3200" dirty="0">
                <a:latin typeface="幼圆" pitchFamily="49" charset="-122"/>
                <a:ea typeface="幼圆" pitchFamily="49" charset="-122"/>
              </a:rPr>
              <a:t>(path, callback)</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fs.mkdir</a:t>
            </a:r>
            <a:r>
              <a:rPr lang="en-US" altLang="zh-CN" sz="3200" dirty="0">
                <a:latin typeface="幼圆" pitchFamily="49" charset="-122"/>
                <a:ea typeface="幼圆" pitchFamily="49" charset="-122"/>
              </a:rPr>
              <a:t>(path[, mode], callback)</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fs.rmdir</a:t>
            </a:r>
            <a:r>
              <a:rPr lang="en-US" altLang="zh-CN" sz="3200" dirty="0">
                <a:latin typeface="幼圆" pitchFamily="49" charset="-122"/>
                <a:ea typeface="幼圆" pitchFamily="49" charset="-122"/>
              </a:rPr>
              <a:t>(path, callback)</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fs.writeFile</a:t>
            </a:r>
            <a:r>
              <a:rPr lang="en-US" altLang="zh-CN" sz="3200" dirty="0">
                <a:latin typeface="幼圆" pitchFamily="49" charset="-122"/>
                <a:ea typeface="幼圆" pitchFamily="49" charset="-122"/>
              </a:rPr>
              <a:t>(file, data[, options], callback)</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fs.readFile</a:t>
            </a:r>
            <a:r>
              <a:rPr lang="en-US" altLang="zh-CN" sz="3200" dirty="0">
                <a:latin typeface="幼圆" pitchFamily="49" charset="-122"/>
                <a:ea typeface="幼圆" pitchFamily="49" charset="-122"/>
              </a:rPr>
              <a:t>(file[, options], callback)</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fs.rename</a:t>
            </a:r>
            <a:r>
              <a:rPr lang="en-US" altLang="zh-CN" sz="3200" dirty="0">
                <a:latin typeface="幼圆" pitchFamily="49" charset="-122"/>
                <a:ea typeface="幼圆" pitchFamily="49" charset="-122"/>
              </a:rPr>
              <a:t>(</a:t>
            </a:r>
            <a:r>
              <a:rPr lang="en-US" altLang="zh-CN" sz="3200" dirty="0" err="1">
                <a:latin typeface="幼圆" pitchFamily="49" charset="-122"/>
                <a:ea typeface="幼圆" pitchFamily="49" charset="-122"/>
              </a:rPr>
              <a:t>oldPath</a:t>
            </a:r>
            <a:r>
              <a:rPr lang="en-US" altLang="zh-CN" sz="3200" dirty="0">
                <a:latin typeface="幼圆" pitchFamily="49" charset="-122"/>
                <a:ea typeface="幼圆" pitchFamily="49" charset="-122"/>
              </a:rPr>
              <a:t>, </a:t>
            </a:r>
            <a:r>
              <a:rPr lang="en-US" altLang="zh-CN" sz="3200" dirty="0" err="1">
                <a:latin typeface="幼圆" pitchFamily="49" charset="-122"/>
                <a:ea typeface="幼圆" pitchFamily="49" charset="-122"/>
              </a:rPr>
              <a:t>newPath</a:t>
            </a:r>
            <a:r>
              <a:rPr lang="en-US" altLang="zh-CN" sz="3200" dirty="0">
                <a:latin typeface="幼圆" pitchFamily="49" charset="-122"/>
                <a:ea typeface="幼圆" pitchFamily="49" charset="-122"/>
              </a:rPr>
              <a:t>, callback)</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fs.createReadStream</a:t>
            </a:r>
            <a:r>
              <a:rPr lang="en-US" altLang="zh-CN" sz="3200" dirty="0">
                <a:latin typeface="幼圆" pitchFamily="49" charset="-122"/>
                <a:ea typeface="幼圆" pitchFamily="49" charset="-122"/>
              </a:rPr>
              <a:t>(path[, options])</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fs.createWriteStream</a:t>
            </a:r>
            <a:r>
              <a:rPr lang="en-US" altLang="zh-CN" sz="3200" dirty="0">
                <a:latin typeface="幼圆" pitchFamily="49" charset="-122"/>
                <a:ea typeface="幼圆" pitchFamily="49" charset="-122"/>
              </a:rPr>
              <a:t>(path[, options])</a:t>
            </a:r>
            <a:endParaRPr lang="en-US" altLang="zh-CN" sz="3200" dirty="0">
              <a:latin typeface="幼圆" pitchFamily="49" charset="-122"/>
              <a:ea typeface="幼圆" pitchFamily="49" charset="-122"/>
            </a:endParaRPr>
          </a:p>
          <a:p>
            <a:r>
              <a:rPr lang="en-US" altLang="zh-CN" sz="3200" dirty="0" err="1">
                <a:latin typeface="幼圆" pitchFamily="49" charset="-122"/>
                <a:ea typeface="幼圆" pitchFamily="49" charset="-122"/>
              </a:rPr>
              <a:t>fs.watch</a:t>
            </a:r>
            <a:r>
              <a:rPr lang="en-US" altLang="zh-CN" sz="3200" dirty="0">
                <a:latin typeface="幼圆" pitchFamily="49" charset="-122"/>
                <a:ea typeface="幼圆" pitchFamily="49" charset="-122"/>
              </a:rPr>
              <a:t>(filename[, options][, listener])</a:t>
            </a:r>
            <a:endParaRPr lang="zh-CN" altLang="en-US" sz="32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a:t>
            </a:r>
            <a:r>
              <a:rPr lang="zh-CN" altLang="en-US" b="1" dirty="0" smtClean="0">
                <a:latin typeface="Verdana" pitchFamily="34" charset="0"/>
                <a:cs typeface="Verdana" pitchFamily="34" charset="0"/>
              </a:rPr>
              <a:t>（四）</a:t>
            </a:r>
            <a:r>
              <a:rPr lang="zh-CN" altLang="en-US" b="1" dirty="0">
                <a:latin typeface="Verdana" pitchFamily="34" charset="0"/>
                <a:cs typeface="Verdana" pitchFamily="34" charset="0"/>
              </a:rPr>
              <a:t>： </a:t>
            </a:r>
            <a:r>
              <a:rPr lang="en-US" altLang="zh-CN" b="1" dirty="0" smtClean="0">
                <a:latin typeface="Verdana" pitchFamily="34" charset="0"/>
                <a:cs typeface="Verdana" pitchFamily="34" charset="0"/>
              </a:rPr>
              <a:t>http</a:t>
            </a:r>
            <a:r>
              <a:rPr lang="zh-CN" altLang="en-US" b="1" dirty="0" smtClean="0">
                <a:latin typeface="Verdana" pitchFamily="34" charset="0"/>
                <a:cs typeface="Verdana" pitchFamily="34" charset="0"/>
              </a:rPr>
              <a:t>模块</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幼圆" pitchFamily="49" charset="-122"/>
                <a:ea typeface="幼圆" pitchFamily="49" charset="-122"/>
              </a:rPr>
              <a:t>var</a:t>
            </a:r>
            <a:r>
              <a:rPr lang="en-US" altLang="zh-CN" sz="2800" dirty="0">
                <a:latin typeface="幼圆" pitchFamily="49" charset="-122"/>
                <a:ea typeface="幼圆" pitchFamily="49" charset="-122"/>
              </a:rPr>
              <a:t> http = require('http');</a:t>
            </a:r>
            <a:endParaRPr lang="en-US" altLang="zh-CN" sz="2800" dirty="0">
              <a:latin typeface="幼圆" pitchFamily="49" charset="-122"/>
              <a:ea typeface="幼圆" pitchFamily="49" charset="-122"/>
            </a:endParaRPr>
          </a:p>
          <a:p>
            <a:endParaRPr lang="en-US" altLang="zh-CN" sz="2800" dirty="0">
              <a:latin typeface="幼圆" pitchFamily="49" charset="-122"/>
              <a:ea typeface="幼圆" pitchFamily="49" charset="-122"/>
            </a:endParaRPr>
          </a:p>
          <a:p>
            <a:r>
              <a:rPr lang="en-US" altLang="zh-CN" sz="2800" dirty="0" err="1">
                <a:latin typeface="幼圆" pitchFamily="49" charset="-122"/>
                <a:ea typeface="幼圆" pitchFamily="49" charset="-122"/>
              </a:rPr>
              <a:t>var</a:t>
            </a:r>
            <a:r>
              <a:rPr lang="en-US" altLang="zh-CN" sz="2800" dirty="0">
                <a:latin typeface="幼圆" pitchFamily="49" charset="-122"/>
                <a:ea typeface="幼圆" pitchFamily="49" charset="-122"/>
              </a:rPr>
              <a:t> server = </a:t>
            </a:r>
            <a:r>
              <a:rPr lang="en-US" altLang="zh-CN" sz="2800" dirty="0" err="1">
                <a:latin typeface="幼圆" pitchFamily="49" charset="-122"/>
                <a:ea typeface="幼圆" pitchFamily="49" charset="-122"/>
              </a:rPr>
              <a:t>http.createServer</a:t>
            </a:r>
            <a:r>
              <a:rPr lang="en-US" altLang="zh-CN" sz="2800" dirty="0">
                <a:latin typeface="幼圆" pitchFamily="49" charset="-122"/>
                <a:ea typeface="幼圆" pitchFamily="49" charset="-122"/>
              </a:rPr>
              <a:t>(function(</a:t>
            </a:r>
            <a:r>
              <a:rPr lang="en-US" altLang="zh-CN" sz="2800" dirty="0" err="1">
                <a:latin typeface="幼圆" pitchFamily="49" charset="-122"/>
                <a:ea typeface="幼圆" pitchFamily="49" charset="-122"/>
              </a:rPr>
              <a:t>req</a:t>
            </a:r>
            <a:r>
              <a:rPr lang="en-US" altLang="zh-CN" sz="2800" dirty="0">
                <a:latin typeface="幼圆" pitchFamily="49" charset="-122"/>
                <a:ea typeface="幼圆" pitchFamily="49" charset="-122"/>
              </a:rPr>
              <a:t>, res) {</a:t>
            </a:r>
            <a:endParaRPr lang="en-US" altLang="zh-CN" sz="2800" dirty="0">
              <a:latin typeface="幼圆" pitchFamily="49" charset="-122"/>
              <a:ea typeface="幼圆" pitchFamily="49" charset="-122"/>
            </a:endParaRPr>
          </a:p>
          <a:p>
            <a:r>
              <a:rPr lang="en-US" altLang="zh-CN" sz="2800" dirty="0" smtClean="0">
                <a:latin typeface="幼圆" pitchFamily="49" charset="-122"/>
                <a:ea typeface="幼圆" pitchFamily="49" charset="-122"/>
              </a:rPr>
              <a:t>  </a:t>
            </a:r>
            <a:r>
              <a:rPr lang="en-US" altLang="zh-CN" sz="2800" dirty="0" err="1" smtClean="0">
                <a:latin typeface="幼圆" pitchFamily="49" charset="-122"/>
                <a:ea typeface="幼圆" pitchFamily="49" charset="-122"/>
              </a:rPr>
              <a:t>res.write</a:t>
            </a:r>
            <a:r>
              <a:rPr lang="en-US" altLang="zh-CN" sz="2800" dirty="0">
                <a:latin typeface="幼圆" pitchFamily="49" charset="-122"/>
                <a:ea typeface="幼圆" pitchFamily="49" charset="-122"/>
              </a:rPr>
              <a:t>('hello, world');</a:t>
            </a:r>
            <a:endParaRPr lang="en-US" altLang="zh-CN" sz="2800" dirty="0">
              <a:latin typeface="幼圆" pitchFamily="49" charset="-122"/>
              <a:ea typeface="幼圆" pitchFamily="49" charset="-122"/>
            </a:endParaRPr>
          </a:p>
          <a:p>
            <a:r>
              <a:rPr lang="en-US" altLang="zh-CN" sz="2800" dirty="0" smtClean="0">
                <a:latin typeface="幼圆" pitchFamily="49" charset="-122"/>
                <a:ea typeface="幼圆" pitchFamily="49" charset="-122"/>
              </a:rPr>
              <a:t>  </a:t>
            </a:r>
            <a:r>
              <a:rPr lang="en-US" altLang="zh-CN" sz="2800" dirty="0" err="1" smtClean="0">
                <a:latin typeface="幼圆" pitchFamily="49" charset="-122"/>
                <a:ea typeface="幼圆" pitchFamily="49" charset="-122"/>
              </a:rPr>
              <a:t>res.end</a:t>
            </a:r>
            <a:r>
              <a:rPr lang="en-US" altLang="zh-CN" sz="2800" dirty="0">
                <a:latin typeface="幼圆" pitchFamily="49" charset="-122"/>
                <a:ea typeface="幼圆" pitchFamily="49" charset="-122"/>
              </a:rPr>
              <a:t>();</a:t>
            </a:r>
            <a:endParaRPr lang="en-US" altLang="zh-CN" sz="2800" dirty="0">
              <a:latin typeface="幼圆" pitchFamily="49" charset="-122"/>
              <a:ea typeface="幼圆" pitchFamily="49" charset="-122"/>
            </a:endParaRPr>
          </a:p>
          <a:p>
            <a:r>
              <a:rPr lang="en-US" altLang="zh-CN" sz="2800" dirty="0">
                <a:latin typeface="幼圆" pitchFamily="49" charset="-122"/>
                <a:ea typeface="幼圆" pitchFamily="49" charset="-122"/>
              </a:rPr>
              <a:t>});</a:t>
            </a:r>
            <a:endParaRPr lang="en-US" altLang="zh-CN" sz="2800" dirty="0">
              <a:latin typeface="幼圆" pitchFamily="49" charset="-122"/>
              <a:ea typeface="幼圆" pitchFamily="49" charset="-122"/>
            </a:endParaRPr>
          </a:p>
          <a:p>
            <a:endParaRPr lang="en-US" altLang="zh-CN" sz="2800" dirty="0">
              <a:latin typeface="幼圆" pitchFamily="49" charset="-122"/>
              <a:ea typeface="幼圆" pitchFamily="49" charset="-122"/>
            </a:endParaRPr>
          </a:p>
          <a:p>
            <a:r>
              <a:rPr lang="en-US" altLang="zh-CN" sz="2800" dirty="0" err="1">
                <a:latin typeface="幼圆" pitchFamily="49" charset="-122"/>
                <a:ea typeface="幼圆" pitchFamily="49" charset="-122"/>
              </a:rPr>
              <a:t>server.listen</a:t>
            </a:r>
            <a:r>
              <a:rPr lang="en-US" altLang="zh-CN" sz="2800" dirty="0">
                <a:latin typeface="幼圆" pitchFamily="49" charset="-122"/>
                <a:ea typeface="幼圆" pitchFamily="49" charset="-122"/>
              </a:rPr>
              <a:t>(8080, '127.0.0.1', function() {</a:t>
            </a:r>
            <a:endParaRPr lang="en-US" altLang="zh-CN" sz="2800" dirty="0">
              <a:latin typeface="幼圆" pitchFamily="49" charset="-122"/>
              <a:ea typeface="幼圆" pitchFamily="49" charset="-122"/>
            </a:endParaRPr>
          </a:p>
          <a:p>
            <a:r>
              <a:rPr lang="en-US" altLang="zh-CN" sz="2800" dirty="0" smtClean="0">
                <a:latin typeface="幼圆" pitchFamily="49" charset="-122"/>
                <a:ea typeface="幼圆" pitchFamily="49" charset="-122"/>
              </a:rPr>
              <a:t>  console.log</a:t>
            </a:r>
            <a:r>
              <a:rPr lang="en-US" altLang="zh-CN" sz="2800" dirty="0">
                <a:latin typeface="幼圆" pitchFamily="49" charset="-122"/>
                <a:ea typeface="幼圆" pitchFamily="49" charset="-122"/>
              </a:rPr>
              <a:t>('server started at 8080 port.');</a:t>
            </a:r>
            <a:endParaRPr lang="en-US" altLang="zh-CN" sz="2800" dirty="0">
              <a:latin typeface="幼圆" pitchFamily="49" charset="-122"/>
              <a:ea typeface="幼圆" pitchFamily="49" charset="-122"/>
            </a:endParaRPr>
          </a:p>
          <a:p>
            <a:r>
              <a:rPr lang="en-US" altLang="zh-CN" sz="2800" dirty="0">
                <a:latin typeface="幼圆" pitchFamily="49" charset="-122"/>
                <a:ea typeface="幼圆" pitchFamily="49" charset="-122"/>
              </a:rPr>
              <a:t>});</a:t>
            </a:r>
            <a:endParaRPr lang="zh-CN" altLang="en-US" sz="28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a:t>
            </a:r>
            <a:r>
              <a:rPr lang="zh-CN" altLang="en-US" b="1" dirty="0" smtClean="0">
                <a:latin typeface="Verdana" pitchFamily="34" charset="0"/>
                <a:cs typeface="Verdana" pitchFamily="34" charset="0"/>
              </a:rPr>
              <a:t>（五）</a:t>
            </a:r>
            <a:r>
              <a:rPr lang="zh-CN" altLang="en-US" b="1" dirty="0">
                <a:latin typeface="Verdana" pitchFamily="34" charset="0"/>
                <a:cs typeface="Verdana" pitchFamily="34" charset="0"/>
              </a:rPr>
              <a:t>： </a:t>
            </a:r>
            <a:r>
              <a:rPr lang="en-US" altLang="zh-CN" b="1" dirty="0" err="1" smtClean="0">
                <a:latin typeface="Verdana" pitchFamily="34" charset="0"/>
                <a:cs typeface="Verdana" pitchFamily="34" charset="0"/>
              </a:rPr>
              <a:t>child_process</a:t>
            </a:r>
            <a:r>
              <a:rPr lang="zh-CN" altLang="en-US" b="1" dirty="0" smtClean="0">
                <a:latin typeface="Verdana" pitchFamily="34" charset="0"/>
                <a:cs typeface="Verdana" pitchFamily="34" charset="0"/>
              </a:rPr>
              <a:t>模块</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3293209"/>
          </a:xfrm>
          <a:prstGeom prst="rect">
            <a:avLst/>
          </a:prstGeom>
          <a:noFill/>
        </p:spPr>
        <p:txBody>
          <a:bodyPr wrap="square" rtlCol="0">
            <a:spAutoFit/>
          </a:bodyPr>
          <a:lstStyle/>
          <a:p>
            <a:pPr marL="457200" indent="-457200">
              <a:lnSpc>
                <a:spcPct val="150000"/>
              </a:lnSpc>
              <a:buFont typeface="Arial" pitchFamily="34" charset="0"/>
              <a:buChar char="•"/>
            </a:pPr>
            <a:r>
              <a:rPr lang="en-US" altLang="zh-CN" sz="3200" b="1" dirty="0" err="1"/>
              <a:t>child_process.exec</a:t>
            </a:r>
            <a:r>
              <a:rPr lang="en-US" altLang="zh-CN" sz="3200" b="1" dirty="0"/>
              <a:t>(command[, options][, callback])</a:t>
            </a:r>
            <a:endParaRPr lang="en-US" altLang="zh-CN" sz="3200" b="1" dirty="0"/>
          </a:p>
          <a:p>
            <a:pPr marL="457200" indent="-457200">
              <a:lnSpc>
                <a:spcPct val="150000"/>
              </a:lnSpc>
              <a:buFont typeface="Arial" pitchFamily="34" charset="0"/>
              <a:buChar char="•"/>
            </a:pPr>
            <a:r>
              <a:rPr lang="en-US" altLang="zh-CN" sz="3200" b="1" dirty="0" err="1"/>
              <a:t>child_process.spawn</a:t>
            </a:r>
            <a:r>
              <a:rPr lang="en-US" altLang="zh-CN" sz="3200" b="1" dirty="0"/>
              <a:t>(command[, </a:t>
            </a:r>
            <a:r>
              <a:rPr lang="en-US" altLang="zh-CN" sz="3200" b="1" dirty="0" err="1"/>
              <a:t>args</a:t>
            </a:r>
            <a:r>
              <a:rPr lang="en-US" altLang="zh-CN" sz="3200" b="1" dirty="0"/>
              <a:t>][, options])</a:t>
            </a:r>
            <a:endParaRPr lang="en-US" altLang="zh-CN" sz="3200" b="1" dirty="0"/>
          </a:p>
          <a:p>
            <a:pPr marL="457200" indent="-457200">
              <a:lnSpc>
                <a:spcPct val="150000"/>
              </a:lnSpc>
              <a:buFont typeface="Arial" pitchFamily="34" charset="0"/>
              <a:buChar char="•"/>
            </a:pPr>
            <a:r>
              <a:rPr lang="en-US" altLang="zh-CN" sz="3200" b="1" dirty="0" err="1"/>
              <a:t>child_process.fork</a:t>
            </a:r>
            <a:r>
              <a:rPr lang="en-US" altLang="zh-CN" sz="3200" b="1" dirty="0"/>
              <a:t>(</a:t>
            </a:r>
            <a:r>
              <a:rPr lang="en-US" altLang="zh-CN" sz="3200" b="1" dirty="0" err="1"/>
              <a:t>modulePath</a:t>
            </a:r>
            <a:r>
              <a:rPr lang="en-US" altLang="zh-CN" sz="3200" b="1" dirty="0"/>
              <a:t>[, </a:t>
            </a:r>
            <a:r>
              <a:rPr lang="en-US" altLang="zh-CN" sz="3200" b="1" dirty="0" err="1"/>
              <a:t>args</a:t>
            </a:r>
            <a:r>
              <a:rPr lang="en-US" altLang="zh-CN" sz="3200" b="1" dirty="0"/>
              <a:t>][, options])</a:t>
            </a:r>
            <a:endParaRPr lang="en-US" altLang="zh-CN" sz="3200" b="1" dirty="0"/>
          </a:p>
          <a:p>
            <a:endParaRPr lang="en-US" altLang="zh-CN" sz="3200" dirty="0" smtClean="0">
              <a:latin typeface="幼圆" pitchFamily="49" charset="-122"/>
              <a:ea typeface="幼圆" pitchFamily="49" charset="-122"/>
            </a:endParaRPr>
          </a:p>
          <a:p>
            <a:endParaRPr lang="zh-CN" altLang="en-US" sz="32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bwMode="auto">
          <a:xfrm>
            <a:off x="2757437" y="1111648"/>
            <a:ext cx="6261100" cy="1122363"/>
            <a:chOff x="0" y="0"/>
            <a:chExt cx="3944" cy="707"/>
          </a:xfrm>
        </p:grpSpPr>
        <p:pic>
          <p:nvPicPr>
            <p:cNvPr id="42" name="AutoShape 8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94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4"/>
            <p:cNvSpPr txBox="1">
              <a:spLocks noChangeArrowheads="1"/>
            </p:cNvSpPr>
            <p:nvPr/>
          </p:nvSpPr>
          <p:spPr bwMode="auto">
            <a:xfrm>
              <a:off x="123" y="118"/>
              <a:ext cx="359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ctr" eaLnBrk="1" hangingPunct="1">
                <a:spcBef>
                  <a:spcPct val="0"/>
                </a:spcBef>
                <a:buFontTx/>
                <a:buNone/>
              </a:pPr>
              <a:endParaRPr lang="en-US" altLang="zh-CN" sz="2000" b="1" smtClean="0">
                <a:solidFill>
                  <a:srgbClr val="FFFFFF"/>
                </a:solidFill>
                <a:latin typeface="Times New Roman" pitchFamily="18" charset="0"/>
                <a:cs typeface="Times New Roman" pitchFamily="18" charset="0"/>
              </a:endParaRPr>
            </a:p>
          </p:txBody>
        </p:sp>
      </p:grpSp>
      <p:sp>
        <p:nvSpPr>
          <p:cNvPr id="45" name="AutoShape 50"/>
          <p:cNvSpPr>
            <a:spLocks noChangeArrowheads="1"/>
          </p:cNvSpPr>
          <p:nvPr/>
        </p:nvSpPr>
        <p:spPr bwMode="auto">
          <a:xfrm>
            <a:off x="3686124" y="1268811"/>
            <a:ext cx="4867275" cy="560387"/>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lang="zh-CN" altLang="en-US" sz="1800" b="1" kern="0" noProof="0" dirty="0" smtClean="0">
                <a:solidFill>
                  <a:schemeClr val="bg1">
                    <a:lumMod val="65000"/>
                  </a:schemeClr>
                </a:solidFill>
                <a:latin typeface="幼圆" pitchFamily="49" charset="-122"/>
                <a:ea typeface="幼圆" pitchFamily="49" charset="-122"/>
              </a:rPr>
              <a:t>平台介绍</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47" name="TextBox 47"/>
          <p:cNvSpPr txBox="1">
            <a:spLocks noChangeArrowheads="1"/>
          </p:cNvSpPr>
          <p:nvPr/>
        </p:nvSpPr>
        <p:spPr bwMode="auto">
          <a:xfrm>
            <a:off x="3122741" y="1206897"/>
            <a:ext cx="441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r" eaLnBrk="1" latinLnBrk="1" hangingPunct="1">
              <a:spcBef>
                <a:spcPct val="0"/>
              </a:spcBef>
              <a:buFontTx/>
              <a:buNone/>
            </a:pPr>
            <a:r>
              <a:rPr lang="en-US" altLang="zh-CN" sz="4000" b="1" smtClean="0">
                <a:solidFill>
                  <a:srgbClr val="FFFFFF"/>
                </a:solidFill>
                <a:latin typeface="Times New Roman" pitchFamily="18" charset="0"/>
                <a:cs typeface="Times New Roman" pitchFamily="18" charset="0"/>
              </a:rPr>
              <a:t>1</a:t>
            </a:r>
            <a:endParaRPr lang="en-US" altLang="zh-CN" sz="4000" b="1" smtClean="0">
              <a:solidFill>
                <a:srgbClr val="FFFFFF"/>
              </a:solidFill>
              <a:latin typeface="Times New Roman" pitchFamily="18" charset="0"/>
              <a:cs typeface="Times New Roman" pitchFamily="18" charset="0"/>
            </a:endParaRPr>
          </a:p>
        </p:txBody>
      </p:sp>
      <p:grpSp>
        <p:nvGrpSpPr>
          <p:cNvPr id="48" name="Group 9"/>
          <p:cNvGrpSpPr/>
          <p:nvPr/>
        </p:nvGrpSpPr>
        <p:grpSpPr bwMode="auto">
          <a:xfrm>
            <a:off x="2771525" y="2008267"/>
            <a:ext cx="6260592" cy="1115568"/>
            <a:chOff x="-78932" y="-71774"/>
            <a:chExt cx="6260636" cy="1115865"/>
          </a:xfrm>
        </p:grpSpPr>
        <p:grpSp>
          <p:nvGrpSpPr>
            <p:cNvPr id="49" name="Group 10"/>
            <p:cNvGrpSpPr/>
            <p:nvPr/>
          </p:nvGrpSpPr>
          <p:grpSpPr bwMode="auto">
            <a:xfrm>
              <a:off x="-78932" y="-71774"/>
              <a:ext cx="6260636" cy="1115865"/>
              <a:chOff x="0" y="0"/>
              <a:chExt cx="6260592" cy="1115568"/>
            </a:xfrm>
          </p:grpSpPr>
          <p:pic>
            <p:nvPicPr>
              <p:cNvPr id="54" name="AutoShape 8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12"/>
              <p:cNvSpPr txBox="1">
                <a:spLocks noChangeArrowheads="1"/>
              </p:cNvSpPr>
              <p:nvPr/>
            </p:nvSpPr>
            <p:spPr bwMode="auto">
              <a:xfrm>
                <a:off x="193777" y="18660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52"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核心模块</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51" name="TextBox 53"/>
            <p:cNvSpPr txBox="1">
              <a:spLocks noChangeArrowheads="1"/>
            </p:cNvSpPr>
            <p:nvPr/>
          </p:nvSpPr>
          <p:spPr bwMode="auto">
            <a:xfrm>
              <a:off x="285931" y="23274"/>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2</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56" name="Group 17"/>
          <p:cNvGrpSpPr/>
          <p:nvPr/>
        </p:nvGrpSpPr>
        <p:grpSpPr bwMode="auto">
          <a:xfrm>
            <a:off x="3604045" y="2904379"/>
            <a:ext cx="6260592" cy="1115568"/>
            <a:chOff x="-78932" y="-71012"/>
            <a:chExt cx="6260636" cy="1115865"/>
          </a:xfrm>
        </p:grpSpPr>
        <p:grpSp>
          <p:nvGrpSpPr>
            <p:cNvPr id="57" name="Group 18"/>
            <p:cNvGrpSpPr/>
            <p:nvPr/>
          </p:nvGrpSpPr>
          <p:grpSpPr bwMode="auto">
            <a:xfrm>
              <a:off x="-78932" y="-71012"/>
              <a:ext cx="6260636" cy="1115865"/>
              <a:chOff x="0" y="0"/>
              <a:chExt cx="6260592" cy="1115568"/>
            </a:xfrm>
          </p:grpSpPr>
          <p:pic>
            <p:nvPicPr>
              <p:cNvPr id="62" name="AutoShape 8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20"/>
              <p:cNvSpPr txBox="1">
                <a:spLocks noChangeArrowheads="1"/>
              </p:cNvSpPr>
              <p:nvPr/>
            </p:nvSpPr>
            <p:spPr bwMode="auto">
              <a:xfrm>
                <a:off x="193777" y="185839"/>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0"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0000FF"/>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rgbClr val="0000FF"/>
                  </a:solidFill>
                  <a:effectLst/>
                  <a:uLnTx/>
                  <a:uFillTx/>
                  <a:latin typeface="幼圆" pitchFamily="49" charset="-122"/>
                  <a:ea typeface="幼圆" pitchFamily="49" charset="-122"/>
                </a:rPr>
                <a:t>进行</a:t>
              </a:r>
              <a:r>
                <a:rPr kumimoji="0" lang="en-US" altLang="zh-CN" sz="1800" b="0" i="0" u="none" strike="noStrike" kern="0" cap="none" spc="0" normalizeH="0" baseline="0" noProof="0" dirty="0" smtClean="0">
                  <a:ln>
                    <a:noFill/>
                  </a:ln>
                  <a:solidFill>
                    <a:srgbClr val="0000FF"/>
                  </a:solidFill>
                  <a:effectLst/>
                  <a:uLnTx/>
                  <a:uFillTx/>
                  <a:latin typeface="Verdana" pitchFamily="34" charset="0"/>
                  <a:ea typeface="Verdana" pitchFamily="34" charset="0"/>
                  <a:cs typeface="Verdana" pitchFamily="34" charset="0"/>
                </a:rPr>
                <a:t>Web</a:t>
              </a:r>
              <a:r>
                <a:rPr kumimoji="0" lang="zh-CN" altLang="en-US" sz="1800" b="1" i="0" u="none" strike="noStrike" kern="0" cap="none" spc="0" normalizeH="0" baseline="0" noProof="0" dirty="0" smtClean="0">
                  <a:ln>
                    <a:noFill/>
                  </a:ln>
                  <a:solidFill>
                    <a:srgbClr val="0000FF"/>
                  </a:solidFill>
                  <a:effectLst/>
                  <a:uLnTx/>
                  <a:uFillTx/>
                  <a:latin typeface="幼圆" pitchFamily="49" charset="-122"/>
                  <a:ea typeface="幼圆" pitchFamily="49" charset="-122"/>
                </a:rPr>
                <a:t>开发</a:t>
              </a:r>
              <a:endParaRPr kumimoji="0" lang="en-US" altLang="zh-CN" sz="1800" b="1" i="0" u="none" strike="noStrike" kern="0" cap="none" spc="0" normalizeH="0" baseline="0" noProof="0" dirty="0" smtClean="0">
                <a:ln>
                  <a:noFill/>
                </a:ln>
                <a:solidFill>
                  <a:srgbClr val="0000FF"/>
                </a:solidFill>
                <a:effectLst/>
                <a:uLnTx/>
                <a:uFillTx/>
                <a:latin typeface="幼圆" pitchFamily="49" charset="-122"/>
                <a:ea typeface="幼圆" pitchFamily="49" charset="-122"/>
              </a:endParaRPr>
            </a:p>
          </p:txBody>
        </p:sp>
        <p:sp>
          <p:nvSpPr>
            <p:cNvPr id="59" name="TextBox 59"/>
            <p:cNvSpPr txBox="1">
              <a:spLocks noChangeArrowheads="1"/>
            </p:cNvSpPr>
            <p:nvPr/>
          </p:nvSpPr>
          <p:spPr bwMode="auto">
            <a:xfrm>
              <a:off x="285931" y="23372"/>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3</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64" name="Group 25"/>
          <p:cNvGrpSpPr/>
          <p:nvPr/>
        </p:nvGrpSpPr>
        <p:grpSpPr bwMode="auto">
          <a:xfrm>
            <a:off x="2757879" y="3800490"/>
            <a:ext cx="6260592" cy="1115568"/>
            <a:chOff x="-78932" y="-70392"/>
            <a:chExt cx="6260636" cy="1118128"/>
          </a:xfrm>
        </p:grpSpPr>
        <p:grpSp>
          <p:nvGrpSpPr>
            <p:cNvPr id="65" name="Group 26"/>
            <p:cNvGrpSpPr/>
            <p:nvPr/>
          </p:nvGrpSpPr>
          <p:grpSpPr bwMode="auto">
            <a:xfrm>
              <a:off x="-78932" y="-70392"/>
              <a:ext cx="6260636" cy="1118128"/>
              <a:chOff x="0" y="0"/>
              <a:chExt cx="6260592" cy="1115568"/>
            </a:xfrm>
          </p:grpSpPr>
          <p:pic>
            <p:nvPicPr>
              <p:cNvPr id="70" name="AutoShape 8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28"/>
              <p:cNvSpPr txBox="1">
                <a:spLocks noChangeArrowheads="1"/>
              </p:cNvSpPr>
              <p:nvPr/>
            </p:nvSpPr>
            <p:spPr bwMode="auto">
              <a:xfrm>
                <a:off x="193544" y="184844"/>
                <a:ext cx="5700086" cy="55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8"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进阶</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67" name="TextBox 65"/>
            <p:cNvSpPr txBox="1">
              <a:spLocks noChangeArrowheads="1"/>
            </p:cNvSpPr>
            <p:nvPr/>
          </p:nvSpPr>
          <p:spPr bwMode="auto">
            <a:xfrm>
              <a:off x="285931" y="23372"/>
              <a:ext cx="441149" cy="70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4</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72" name="Group 33"/>
          <p:cNvGrpSpPr/>
          <p:nvPr/>
        </p:nvGrpSpPr>
        <p:grpSpPr bwMode="auto">
          <a:xfrm>
            <a:off x="2757879" y="4690507"/>
            <a:ext cx="6260592" cy="1121664"/>
            <a:chOff x="-78932" y="-75585"/>
            <a:chExt cx="6260636" cy="1121963"/>
          </a:xfrm>
        </p:grpSpPr>
        <p:grpSp>
          <p:nvGrpSpPr>
            <p:cNvPr id="73" name="Group 34"/>
            <p:cNvGrpSpPr/>
            <p:nvPr/>
          </p:nvGrpSpPr>
          <p:grpSpPr bwMode="auto">
            <a:xfrm>
              <a:off x="-78932" y="-75585"/>
              <a:ext cx="6260636" cy="1121963"/>
              <a:chOff x="0" y="0"/>
              <a:chExt cx="6260592" cy="1121664"/>
            </a:xfrm>
          </p:grpSpPr>
          <p:pic>
            <p:nvPicPr>
              <p:cNvPr id="78" name="AutoShape 8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260592" cy="112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36"/>
              <p:cNvSpPr txBox="1">
                <a:spLocks noChangeArrowheads="1"/>
              </p:cNvSpPr>
              <p:nvPr/>
            </p:nvSpPr>
            <p:spPr bwMode="auto">
              <a:xfrm>
                <a:off x="193777" y="19041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76"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Q&amp;A</a:t>
              </a:r>
              <a:endPar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endParaRPr>
            </a:p>
          </p:txBody>
        </p:sp>
        <p:sp>
          <p:nvSpPr>
            <p:cNvPr id="75" name="TextBox 71"/>
            <p:cNvSpPr txBox="1">
              <a:spLocks noChangeArrowheads="1"/>
            </p:cNvSpPr>
            <p:nvPr/>
          </p:nvSpPr>
          <p:spPr bwMode="auto">
            <a:xfrm>
              <a:off x="285931" y="23372"/>
              <a:ext cx="441149" cy="7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5</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0" y="791570"/>
            <a:ext cx="6782937"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smtClean="0">
                <a:latin typeface="Verdana" pitchFamily="34" charset="0"/>
                <a:ea typeface="Verdana" pitchFamily="34" charset="0"/>
                <a:cs typeface="Verdana" pitchFamily="34" charset="0"/>
              </a:rPr>
              <a:t>进行</a:t>
            </a:r>
            <a:r>
              <a:rPr lang="en-US" altLang="zh-CN" b="1" dirty="0" smtClean="0">
                <a:latin typeface="Verdana" pitchFamily="34" charset="0"/>
                <a:ea typeface="Verdana" pitchFamily="34" charset="0"/>
                <a:cs typeface="Verdana" pitchFamily="34" charset="0"/>
              </a:rPr>
              <a:t>Web</a:t>
            </a:r>
            <a:r>
              <a:rPr lang="zh-CN" altLang="en-US" b="1" dirty="0" smtClean="0">
                <a:latin typeface="Verdana" pitchFamily="34" charset="0"/>
                <a:ea typeface="Verdana" pitchFamily="34" charset="0"/>
                <a:cs typeface="Verdana" pitchFamily="34" charset="0"/>
              </a:rPr>
              <a:t>开发</a:t>
            </a:r>
            <a:r>
              <a:rPr lang="zh-CN" altLang="en-US" b="1" dirty="0" smtClean="0">
                <a:latin typeface="Verdana" pitchFamily="34" charset="0"/>
                <a:cs typeface="Verdana" pitchFamily="34" charset="0"/>
              </a:rPr>
              <a:t>（一）</a:t>
            </a:r>
            <a:r>
              <a:rPr lang="zh-CN" altLang="en-US" b="1" dirty="0">
                <a:latin typeface="Verdana" pitchFamily="34" charset="0"/>
                <a:cs typeface="Verdana" pitchFamily="34" charset="0"/>
              </a:rPr>
              <a:t>： </a:t>
            </a:r>
            <a:r>
              <a:rPr lang="en-US" altLang="zh-CN" b="1" dirty="0" smtClean="0">
                <a:latin typeface="Verdana" pitchFamily="34" charset="0"/>
                <a:cs typeface="Verdana" pitchFamily="34" charset="0"/>
              </a:rPr>
              <a:t>Connect</a:t>
            </a:r>
            <a:r>
              <a:rPr lang="zh-CN" altLang="en-US" b="1" dirty="0" smtClean="0">
                <a:latin typeface="Verdana" pitchFamily="34" charset="0"/>
                <a:cs typeface="Verdana" pitchFamily="34" charset="0"/>
              </a:rPr>
              <a:t>开发</a:t>
            </a:r>
            <a:r>
              <a:rPr lang="en-US" altLang="zh-CN" b="1" dirty="0" smtClean="0">
                <a:latin typeface="Verdana" pitchFamily="34" charset="0"/>
                <a:cs typeface="Verdana" pitchFamily="34" charset="0"/>
              </a:rPr>
              <a:t>Web</a:t>
            </a:r>
            <a:r>
              <a:rPr lang="zh-CN" altLang="en-US" b="1" dirty="0" smtClean="0">
                <a:latin typeface="Verdana" pitchFamily="34" charset="0"/>
                <a:cs typeface="Verdana" pitchFamily="34" charset="0"/>
              </a:rPr>
              <a:t>应用</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4408899"/>
          </a:xfrm>
          <a:prstGeom prst="rect">
            <a:avLst/>
          </a:prstGeom>
          <a:noFill/>
        </p:spPr>
        <p:txBody>
          <a:bodyPr wrap="square" rtlCol="0">
            <a:spAutoFit/>
          </a:bodyPr>
          <a:lstStyle/>
          <a:p>
            <a:pPr marL="457200" indent="-457200">
              <a:lnSpc>
                <a:spcPct val="150000"/>
              </a:lnSpc>
              <a:buFont typeface="Arial" pitchFamily="34" charset="0"/>
              <a:buChar char="•"/>
            </a:pPr>
            <a:r>
              <a:rPr lang="zh-CN" altLang="en-US" sz="3200" dirty="0" smtClean="0">
                <a:latin typeface="幼圆" pitchFamily="49" charset="-122"/>
                <a:ea typeface="幼圆" pitchFamily="49" charset="-122"/>
              </a:rPr>
              <a:t>安装：</a:t>
            </a:r>
            <a:r>
              <a:rPr lang="en-US" altLang="zh-CN" sz="3200" dirty="0" err="1" smtClean="0"/>
              <a:t>npm</a:t>
            </a:r>
            <a:r>
              <a:rPr lang="en-US" altLang="zh-CN" sz="3200" dirty="0" smtClean="0"/>
              <a:t> </a:t>
            </a:r>
            <a:r>
              <a:rPr lang="en-US" altLang="zh-CN" sz="3200" dirty="0"/>
              <a:t>install </a:t>
            </a:r>
            <a:r>
              <a:rPr lang="en-US" altLang="zh-CN" sz="3200" dirty="0" smtClean="0"/>
              <a:t>connect</a:t>
            </a:r>
            <a:endParaRPr lang="en-US" altLang="zh-CN" sz="3200" dirty="0" smtClean="0"/>
          </a:p>
          <a:p>
            <a:pPr marL="457200" indent="-457200">
              <a:lnSpc>
                <a:spcPct val="150000"/>
              </a:lnSpc>
              <a:buFont typeface="Arial" pitchFamily="34" charset="0"/>
              <a:buChar char="•"/>
            </a:pPr>
            <a:r>
              <a:rPr lang="zh-CN" altLang="en-US" sz="3200" dirty="0" smtClean="0">
                <a:latin typeface="幼圆" pitchFamily="49" charset="-122"/>
                <a:ea typeface="幼圆" pitchFamily="49" charset="-122"/>
              </a:rPr>
              <a:t>使用：在</a:t>
            </a:r>
            <a:r>
              <a:rPr lang="en-US" altLang="zh-CN" sz="3200" dirty="0" smtClean="0">
                <a:latin typeface="幼圆" pitchFamily="49" charset="-122"/>
                <a:ea typeface="幼圆" pitchFamily="49" charset="-122"/>
              </a:rPr>
              <a:t>Connect</a:t>
            </a:r>
            <a:r>
              <a:rPr lang="zh-CN" altLang="en-US" sz="3200" dirty="0" smtClean="0">
                <a:latin typeface="幼圆" pitchFamily="49" charset="-122"/>
                <a:ea typeface="幼圆" pitchFamily="49" charset="-122"/>
              </a:rPr>
              <a:t>中，中间件就是一个简单的函数默认接收三个参数</a:t>
            </a:r>
            <a:r>
              <a:rPr lang="en-US" altLang="zh-CN" sz="3200" dirty="0" smtClean="0">
                <a:latin typeface="幼圆" pitchFamily="49" charset="-122"/>
                <a:ea typeface="幼圆" pitchFamily="49" charset="-122"/>
              </a:rPr>
              <a:t>: </a:t>
            </a:r>
            <a:r>
              <a:rPr lang="zh-CN" altLang="en-US" sz="3200" dirty="0" smtClean="0">
                <a:latin typeface="幼圆" pitchFamily="49" charset="-122"/>
                <a:ea typeface="幼圆" pitchFamily="49" charset="-122"/>
              </a:rPr>
              <a:t>一个</a:t>
            </a:r>
            <a:r>
              <a:rPr lang="en-US" altLang="zh-CN" sz="3200" dirty="0" smtClean="0">
                <a:latin typeface="幼圆" pitchFamily="49" charset="-122"/>
                <a:ea typeface="幼圆" pitchFamily="49" charset="-122"/>
              </a:rPr>
              <a:t>request</a:t>
            </a:r>
            <a:r>
              <a:rPr lang="zh-CN" altLang="en-US" sz="3200" dirty="0" smtClean="0">
                <a:latin typeface="幼圆" pitchFamily="49" charset="-122"/>
                <a:ea typeface="幼圆" pitchFamily="49" charset="-122"/>
              </a:rPr>
              <a:t>对象</a:t>
            </a:r>
            <a:r>
              <a:rPr lang="en-US" altLang="zh-CN" sz="3200" dirty="0" smtClean="0">
                <a:latin typeface="幼圆" pitchFamily="49" charset="-122"/>
                <a:ea typeface="幼圆" pitchFamily="49" charset="-122"/>
              </a:rPr>
              <a:t>, </a:t>
            </a:r>
            <a:r>
              <a:rPr lang="zh-CN" altLang="en-US" sz="3200" dirty="0" smtClean="0">
                <a:latin typeface="幼圆" pitchFamily="49" charset="-122"/>
                <a:ea typeface="幼圆" pitchFamily="49" charset="-122"/>
              </a:rPr>
              <a:t>一个</a:t>
            </a:r>
            <a:r>
              <a:rPr lang="en-US" altLang="zh-CN" sz="3200" dirty="0" smtClean="0">
                <a:latin typeface="幼圆" pitchFamily="49" charset="-122"/>
                <a:ea typeface="幼圆" pitchFamily="49" charset="-122"/>
              </a:rPr>
              <a:t>response</a:t>
            </a:r>
            <a:r>
              <a:rPr lang="zh-CN" altLang="en-US" sz="3200" dirty="0">
                <a:latin typeface="幼圆" pitchFamily="49" charset="-122"/>
                <a:ea typeface="幼圆" pitchFamily="49" charset="-122"/>
              </a:rPr>
              <a:t>对象</a:t>
            </a:r>
            <a:r>
              <a:rPr lang="en-US" altLang="zh-CN" sz="3200" dirty="0" smtClean="0">
                <a:latin typeface="幼圆" pitchFamily="49" charset="-122"/>
                <a:ea typeface="幼圆" pitchFamily="49" charset="-122"/>
              </a:rPr>
              <a:t>, </a:t>
            </a:r>
            <a:r>
              <a:rPr lang="zh-CN" altLang="en-US" sz="3200" dirty="0" smtClean="0">
                <a:latin typeface="幼圆" pitchFamily="49" charset="-122"/>
                <a:ea typeface="幼圆" pitchFamily="49" charset="-122"/>
              </a:rPr>
              <a:t>和一个</a:t>
            </a:r>
            <a:r>
              <a:rPr lang="en-US" altLang="zh-CN" sz="3200" dirty="0" smtClean="0">
                <a:latin typeface="幼圆" pitchFamily="49" charset="-122"/>
                <a:ea typeface="幼圆" pitchFamily="49" charset="-122"/>
              </a:rPr>
              <a:t>next</a:t>
            </a:r>
            <a:r>
              <a:rPr lang="zh-CN" altLang="en-US" sz="3200" dirty="0" smtClean="0">
                <a:latin typeface="幼圆" pitchFamily="49" charset="-122"/>
                <a:ea typeface="幼圆" pitchFamily="49" charset="-122"/>
              </a:rPr>
              <a:t>回调函数</a:t>
            </a:r>
            <a:r>
              <a:rPr lang="en-US" altLang="zh-CN" sz="3200" dirty="0" smtClean="0">
                <a:latin typeface="幼圆" pitchFamily="49" charset="-122"/>
                <a:ea typeface="幼圆" pitchFamily="49" charset="-122"/>
              </a:rPr>
              <a:t>, </a:t>
            </a:r>
            <a:r>
              <a:rPr lang="zh-CN" altLang="en-US" sz="3200" dirty="0" smtClean="0">
                <a:latin typeface="幼圆" pitchFamily="49" charset="-122"/>
                <a:ea typeface="幼圆" pitchFamily="49" charset="-122"/>
              </a:rPr>
              <a:t>该回调函数用于告诉</a:t>
            </a:r>
            <a:r>
              <a:rPr lang="en-US" altLang="zh-CN" sz="3200" dirty="0" smtClean="0">
                <a:latin typeface="幼圆" pitchFamily="49" charset="-122"/>
                <a:ea typeface="幼圆" pitchFamily="49" charset="-122"/>
              </a:rPr>
              <a:t>connect</a:t>
            </a:r>
            <a:r>
              <a:rPr lang="zh-CN" altLang="en-US" sz="3200" dirty="0" smtClean="0">
                <a:latin typeface="幼圆" pitchFamily="49" charset="-122"/>
                <a:ea typeface="幼圆" pitchFamily="49" charset="-122"/>
              </a:rPr>
              <a:t>当前中间件执行完毕，并开始执行下一个中间件。</a:t>
            </a:r>
            <a:endParaRPr lang="en-US" altLang="zh-CN" sz="3200" dirty="0" smtClean="0">
              <a:latin typeface="幼圆" pitchFamily="49" charset="-122"/>
              <a:ea typeface="幼圆" pitchFamily="49" charset="-122"/>
            </a:endParaRPr>
          </a:p>
          <a:p>
            <a:pPr marL="457200" indent="-457200">
              <a:lnSpc>
                <a:spcPct val="150000"/>
              </a:lnSpc>
              <a:buFont typeface="Arial" pitchFamily="34" charset="0"/>
              <a:buChar char="•"/>
            </a:pPr>
            <a:r>
              <a:rPr lang="zh-CN" altLang="en-US" sz="3200" dirty="0">
                <a:latin typeface="幼圆" pitchFamily="49" charset="-122"/>
                <a:ea typeface="幼圆" pitchFamily="49" charset="-122"/>
              </a:rPr>
              <a:t>示例</a:t>
            </a:r>
            <a:endParaRPr lang="zh-CN" altLang="en-US" sz="32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206477"/>
            <a:ext cx="12192000" cy="61124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206916" y="363867"/>
            <a:ext cx="6782937"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smtClean="0">
                <a:latin typeface="Verdana" pitchFamily="34" charset="0"/>
                <a:ea typeface="Verdana" pitchFamily="34" charset="0"/>
                <a:cs typeface="Verdana" pitchFamily="34" charset="0"/>
              </a:rPr>
              <a:t>进行</a:t>
            </a:r>
            <a:r>
              <a:rPr lang="en-US" altLang="zh-CN" b="1" dirty="0" smtClean="0">
                <a:latin typeface="Verdana" pitchFamily="34" charset="0"/>
                <a:ea typeface="Verdana" pitchFamily="34" charset="0"/>
                <a:cs typeface="Verdana" pitchFamily="34" charset="0"/>
              </a:rPr>
              <a:t>Web</a:t>
            </a:r>
            <a:r>
              <a:rPr lang="zh-CN" altLang="en-US" b="1" dirty="0" smtClean="0">
                <a:latin typeface="Verdana" pitchFamily="34" charset="0"/>
                <a:ea typeface="Verdana" pitchFamily="34" charset="0"/>
                <a:cs typeface="Verdana" pitchFamily="34" charset="0"/>
              </a:rPr>
              <a:t>开发</a:t>
            </a:r>
            <a:r>
              <a:rPr lang="zh-CN" altLang="en-US" b="1" dirty="0" smtClean="0">
                <a:latin typeface="Verdana" pitchFamily="34" charset="0"/>
                <a:cs typeface="Verdana" pitchFamily="34" charset="0"/>
              </a:rPr>
              <a:t>（二）</a:t>
            </a:r>
            <a:r>
              <a:rPr lang="zh-CN" altLang="en-US" b="1" dirty="0">
                <a:latin typeface="Verdana" pitchFamily="34" charset="0"/>
                <a:cs typeface="Verdana" pitchFamily="34" charset="0"/>
              </a:rPr>
              <a:t>： </a:t>
            </a:r>
            <a:r>
              <a:rPr lang="en-US" altLang="zh-CN" b="1" dirty="0" smtClean="0">
                <a:latin typeface="Verdana" pitchFamily="34" charset="0"/>
                <a:cs typeface="Verdana" pitchFamily="34" charset="0"/>
              </a:rPr>
              <a:t>Express</a:t>
            </a:r>
            <a:r>
              <a:rPr lang="zh-CN" altLang="en-US" b="1" dirty="0" smtClean="0">
                <a:latin typeface="Verdana" pitchFamily="34" charset="0"/>
                <a:cs typeface="Verdana" pitchFamily="34" charset="0"/>
              </a:rPr>
              <a:t>开发</a:t>
            </a:r>
            <a:r>
              <a:rPr lang="en-US" altLang="zh-CN" b="1" dirty="0" smtClean="0">
                <a:latin typeface="Verdana" pitchFamily="34" charset="0"/>
                <a:cs typeface="Verdana" pitchFamily="34" charset="0"/>
              </a:rPr>
              <a:t>Web</a:t>
            </a:r>
            <a:r>
              <a:rPr lang="zh-CN" altLang="en-US" b="1" dirty="0" smtClean="0">
                <a:latin typeface="Verdana" pitchFamily="34" charset="0"/>
                <a:cs typeface="Verdana" pitchFamily="34" charset="0"/>
              </a:rPr>
              <a:t>应用</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94878" y="881822"/>
            <a:ext cx="11175059" cy="5262979"/>
          </a:xfrm>
          <a:prstGeom prst="rect">
            <a:avLst/>
          </a:prstGeom>
          <a:noFill/>
        </p:spPr>
        <p:txBody>
          <a:bodyPr wrap="square" rtlCol="0">
            <a:spAutoFit/>
          </a:bodyPr>
          <a:lstStyle/>
          <a:p>
            <a:pPr marL="457200" indent="-457200">
              <a:lnSpc>
                <a:spcPct val="150000"/>
              </a:lnSpc>
              <a:buFont typeface="Arial" pitchFamily="34" charset="0"/>
              <a:buChar char="•"/>
            </a:pPr>
            <a:r>
              <a:rPr lang="zh-CN" altLang="en-US" sz="2800" dirty="0" smtClean="0">
                <a:latin typeface="幼圆" pitchFamily="49" charset="-122"/>
                <a:ea typeface="幼圆" pitchFamily="49" charset="-122"/>
              </a:rPr>
              <a:t>安装：</a:t>
            </a:r>
            <a:r>
              <a:rPr lang="en-US" altLang="zh-CN" sz="2800" dirty="0" err="1" smtClean="0">
                <a:latin typeface="Verdana" pitchFamily="34" charset="0"/>
                <a:ea typeface="Verdana" pitchFamily="34" charset="0"/>
                <a:cs typeface="Verdana" pitchFamily="34" charset="0"/>
              </a:rPr>
              <a:t>npm</a:t>
            </a:r>
            <a:r>
              <a:rPr lang="en-US" altLang="zh-CN" sz="2800" dirty="0" smtClean="0">
                <a:latin typeface="Verdana" pitchFamily="34" charset="0"/>
                <a:ea typeface="Verdana" pitchFamily="34" charset="0"/>
                <a:cs typeface="Verdana" pitchFamily="34" charset="0"/>
              </a:rPr>
              <a:t> </a:t>
            </a:r>
            <a:r>
              <a:rPr lang="en-US" altLang="zh-CN" sz="2800" dirty="0">
                <a:latin typeface="Verdana" pitchFamily="34" charset="0"/>
                <a:ea typeface="Verdana" pitchFamily="34" charset="0"/>
                <a:cs typeface="Verdana" pitchFamily="34" charset="0"/>
              </a:rPr>
              <a:t>install </a:t>
            </a:r>
            <a:r>
              <a:rPr lang="en-US" altLang="zh-CN" sz="2800" dirty="0" smtClean="0">
                <a:latin typeface="Verdana" pitchFamily="34" charset="0"/>
                <a:ea typeface="Verdana" pitchFamily="34" charset="0"/>
                <a:cs typeface="Verdana" pitchFamily="34" charset="0"/>
              </a:rPr>
              <a:t>express</a:t>
            </a:r>
            <a:endParaRPr lang="en-US" altLang="zh-CN" sz="2800" dirty="0" smtClean="0">
              <a:latin typeface="Verdana" pitchFamily="34" charset="0"/>
              <a:ea typeface="Verdana" pitchFamily="34" charset="0"/>
              <a:cs typeface="Verdana" pitchFamily="34" charset="0"/>
            </a:endParaRPr>
          </a:p>
          <a:p>
            <a:pPr marL="457200" indent="-457200">
              <a:lnSpc>
                <a:spcPct val="150000"/>
              </a:lnSpc>
              <a:buFont typeface="Arial" pitchFamily="34" charset="0"/>
              <a:buChar char="•"/>
            </a:pPr>
            <a:r>
              <a:rPr lang="en-US" altLang="zh-CN" sz="2800" dirty="0" smtClean="0">
                <a:latin typeface="Verdana" pitchFamily="34" charset="0"/>
                <a:ea typeface="Verdana" pitchFamily="34" charset="0"/>
                <a:cs typeface="Verdana" pitchFamily="34" charset="0"/>
              </a:rPr>
              <a:t>Web</a:t>
            </a:r>
            <a:r>
              <a:rPr lang="zh-CN" altLang="en-US" sz="2800" dirty="0" smtClean="0">
                <a:latin typeface="幼圆" pitchFamily="49" charset="-122"/>
                <a:ea typeface="幼圆" pitchFamily="49" charset="-122"/>
              </a:rPr>
              <a:t>应用：</a:t>
            </a:r>
            <a:r>
              <a:rPr lang="en-US" altLang="zh-CN" sz="2800" dirty="0">
                <a:latin typeface="Verdana" pitchFamily="34" charset="0"/>
                <a:ea typeface="Verdana" pitchFamily="34" charset="0"/>
                <a:cs typeface="Verdana" pitchFamily="34" charset="0"/>
              </a:rPr>
              <a:t>Express</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是一个基于 </a:t>
            </a:r>
            <a:r>
              <a:rPr lang="en-US" altLang="zh-CN" sz="2800" dirty="0">
                <a:latin typeface="Verdana" pitchFamily="34" charset="0"/>
                <a:ea typeface="Verdana" pitchFamily="34" charset="0"/>
                <a:cs typeface="Verdana" pitchFamily="34" charset="0"/>
              </a:rPr>
              <a:t>Node.js</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平台的极简、灵活的 </a:t>
            </a:r>
            <a:r>
              <a:rPr lang="en-US" altLang="zh-CN" sz="2800" dirty="0">
                <a:latin typeface="Verdana" pitchFamily="34" charset="0"/>
                <a:ea typeface="Verdana" pitchFamily="34" charset="0"/>
                <a:cs typeface="Verdana" pitchFamily="34" charset="0"/>
              </a:rPr>
              <a:t>web</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应用开发框架，它提供一系列强大的特性，帮助你创建各种 </a:t>
            </a:r>
            <a:r>
              <a:rPr lang="en-US" altLang="zh-CN" sz="2800" dirty="0" smtClean="0">
                <a:latin typeface="Verdana" pitchFamily="34" charset="0"/>
                <a:ea typeface="Verdana" pitchFamily="34" charset="0"/>
                <a:cs typeface="Verdana" pitchFamily="34" charset="0"/>
              </a:rPr>
              <a:t>web</a:t>
            </a:r>
            <a:r>
              <a:rPr lang="zh-CN" altLang="en-US" sz="2800" dirty="0" smtClean="0">
                <a:latin typeface="幼圆" pitchFamily="49" charset="-122"/>
                <a:ea typeface="幼圆" pitchFamily="49" charset="-122"/>
              </a:rPr>
              <a:t>和</a:t>
            </a:r>
            <a:r>
              <a:rPr lang="zh-CN" altLang="en-US" sz="2800" dirty="0">
                <a:latin typeface="幼圆" pitchFamily="49" charset="-122"/>
                <a:ea typeface="幼圆" pitchFamily="49" charset="-122"/>
              </a:rPr>
              <a:t>移动设备应用</a:t>
            </a:r>
            <a:r>
              <a:rPr lang="zh-CN" altLang="en-US" sz="2800" dirty="0" smtClean="0">
                <a:latin typeface="幼圆" pitchFamily="49" charset="-122"/>
                <a:ea typeface="幼圆" pitchFamily="49" charset="-122"/>
              </a:rPr>
              <a:t>。</a:t>
            </a:r>
            <a:endParaRPr lang="en-US" altLang="zh-CN" sz="2800" dirty="0" smtClean="0">
              <a:latin typeface="幼圆" pitchFamily="49" charset="-122"/>
              <a:ea typeface="幼圆" pitchFamily="49" charset="-122"/>
            </a:endParaRPr>
          </a:p>
          <a:p>
            <a:pPr marL="457200" indent="-457200">
              <a:lnSpc>
                <a:spcPct val="150000"/>
              </a:lnSpc>
              <a:buFont typeface="Arial" pitchFamily="34" charset="0"/>
              <a:buChar char="•"/>
            </a:pPr>
            <a:r>
              <a:rPr lang="en-US" altLang="zh-CN" sz="2800" dirty="0" smtClean="0">
                <a:latin typeface="Verdana" pitchFamily="34" charset="0"/>
                <a:ea typeface="Verdana" pitchFamily="34" charset="0"/>
                <a:cs typeface="Verdana" pitchFamily="34" charset="0"/>
              </a:rPr>
              <a:t>API</a:t>
            </a:r>
            <a:r>
              <a:rPr lang="zh-CN" altLang="en-US" sz="2800" dirty="0" smtClean="0">
                <a:latin typeface="幼圆" pitchFamily="49" charset="-122"/>
                <a:ea typeface="幼圆" pitchFamily="49" charset="-122"/>
              </a:rPr>
              <a:t>：</a:t>
            </a:r>
            <a:r>
              <a:rPr lang="zh-CN" altLang="en-US" sz="2800" dirty="0">
                <a:latin typeface="幼圆" pitchFamily="49" charset="-122"/>
                <a:ea typeface="幼圆" pitchFamily="49" charset="-122"/>
              </a:rPr>
              <a:t>丰富的 </a:t>
            </a:r>
            <a:r>
              <a:rPr lang="en-US" altLang="zh-CN" sz="2800" dirty="0">
                <a:latin typeface="Verdana" pitchFamily="34" charset="0"/>
                <a:ea typeface="Verdana" pitchFamily="34" charset="0"/>
                <a:cs typeface="Verdana" pitchFamily="34" charset="0"/>
              </a:rPr>
              <a:t>HTTP</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快捷方法和任意排列组合的 </a:t>
            </a:r>
            <a:r>
              <a:rPr lang="en-US" altLang="zh-CN" sz="2800" dirty="0">
                <a:latin typeface="Verdana" pitchFamily="34" charset="0"/>
                <a:ea typeface="Verdana" pitchFamily="34" charset="0"/>
                <a:cs typeface="Verdana" pitchFamily="34" charset="0"/>
              </a:rPr>
              <a:t>Connect</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中间件，让你创建健壮、友好</a:t>
            </a:r>
            <a:r>
              <a:rPr lang="zh-CN" altLang="en-US" sz="2800" dirty="0" smtClean="0">
                <a:latin typeface="幼圆" pitchFamily="49" charset="-122"/>
                <a:ea typeface="幼圆" pitchFamily="49" charset="-122"/>
              </a:rPr>
              <a:t>的</a:t>
            </a:r>
            <a:r>
              <a:rPr lang="en-US" altLang="zh-CN" sz="2800" dirty="0" smtClean="0">
                <a:latin typeface="Verdana" pitchFamily="34" charset="0"/>
                <a:ea typeface="Verdana" pitchFamily="34" charset="0"/>
                <a:cs typeface="Verdana" pitchFamily="34" charset="0"/>
              </a:rPr>
              <a:t>API</a:t>
            </a:r>
            <a:r>
              <a:rPr lang="zh-CN" altLang="en-US" sz="2800" dirty="0" smtClean="0">
                <a:latin typeface="幼圆" pitchFamily="49" charset="-122"/>
                <a:ea typeface="幼圆" pitchFamily="49" charset="-122"/>
              </a:rPr>
              <a:t>变得</a:t>
            </a:r>
            <a:r>
              <a:rPr lang="zh-CN" altLang="en-US" sz="2800" dirty="0">
                <a:latin typeface="幼圆" pitchFamily="49" charset="-122"/>
                <a:ea typeface="幼圆" pitchFamily="49" charset="-122"/>
              </a:rPr>
              <a:t>既快速又简单</a:t>
            </a:r>
            <a:r>
              <a:rPr lang="zh-CN" altLang="en-US" sz="2800" dirty="0" smtClean="0">
                <a:latin typeface="幼圆" pitchFamily="49" charset="-122"/>
                <a:ea typeface="幼圆" pitchFamily="49" charset="-122"/>
              </a:rPr>
              <a:t>。</a:t>
            </a:r>
            <a:endParaRPr lang="en-US" altLang="zh-CN" sz="2800" dirty="0" smtClean="0">
              <a:latin typeface="幼圆" pitchFamily="49" charset="-122"/>
              <a:ea typeface="幼圆" pitchFamily="49" charset="-122"/>
            </a:endParaRPr>
          </a:p>
          <a:p>
            <a:pPr marL="457200" indent="-457200">
              <a:lnSpc>
                <a:spcPct val="150000"/>
              </a:lnSpc>
              <a:buFont typeface="Arial" pitchFamily="34" charset="0"/>
              <a:buChar char="•"/>
            </a:pPr>
            <a:r>
              <a:rPr lang="zh-CN" altLang="en-US" sz="2800" dirty="0" smtClean="0">
                <a:latin typeface="幼圆" pitchFamily="49" charset="-122"/>
                <a:ea typeface="幼圆" pitchFamily="49" charset="-122"/>
              </a:rPr>
              <a:t>性能：</a:t>
            </a:r>
            <a:r>
              <a:rPr lang="en-US" altLang="zh-CN" sz="2800" dirty="0">
                <a:latin typeface="Verdana" pitchFamily="34" charset="0"/>
                <a:ea typeface="Verdana" pitchFamily="34" charset="0"/>
                <a:cs typeface="Verdana" pitchFamily="34" charset="0"/>
              </a:rPr>
              <a:t>Express</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不对 </a:t>
            </a:r>
            <a:r>
              <a:rPr lang="en-US" altLang="zh-CN" sz="2800" dirty="0">
                <a:latin typeface="Verdana" pitchFamily="34" charset="0"/>
                <a:ea typeface="Verdana" pitchFamily="34" charset="0"/>
                <a:cs typeface="Verdana" pitchFamily="34" charset="0"/>
              </a:rPr>
              <a:t>Node.js</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已有的特性进行二次抽象，我们只是在它之上扩展了 </a:t>
            </a:r>
            <a:r>
              <a:rPr lang="en-US" altLang="zh-CN" sz="2800" dirty="0">
                <a:latin typeface="Verdana" pitchFamily="34" charset="0"/>
                <a:ea typeface="Verdana" pitchFamily="34" charset="0"/>
                <a:cs typeface="Verdana" pitchFamily="34" charset="0"/>
              </a:rPr>
              <a:t>Web</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应用所需的基本功能。</a:t>
            </a:r>
            <a:endParaRPr lang="zh-CN" altLang="en-US" sz="28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1"/>
            <a:ext cx="12192000" cy="6504038"/>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0" y="186886"/>
            <a:ext cx="6782937"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smtClean="0">
                <a:latin typeface="Verdana" pitchFamily="34" charset="0"/>
                <a:ea typeface="Verdana" pitchFamily="34" charset="0"/>
                <a:cs typeface="Verdana" pitchFamily="34" charset="0"/>
              </a:rPr>
              <a:t>进行</a:t>
            </a:r>
            <a:r>
              <a:rPr lang="en-US" altLang="zh-CN" b="1" dirty="0" smtClean="0">
                <a:latin typeface="Verdana" pitchFamily="34" charset="0"/>
                <a:ea typeface="Verdana" pitchFamily="34" charset="0"/>
                <a:cs typeface="Verdana" pitchFamily="34" charset="0"/>
              </a:rPr>
              <a:t>Web</a:t>
            </a:r>
            <a:r>
              <a:rPr lang="zh-CN" altLang="en-US" b="1" dirty="0" smtClean="0">
                <a:latin typeface="Verdana" pitchFamily="34" charset="0"/>
                <a:ea typeface="Verdana" pitchFamily="34" charset="0"/>
                <a:cs typeface="Verdana" pitchFamily="34" charset="0"/>
              </a:rPr>
              <a:t>开发</a:t>
            </a:r>
            <a:r>
              <a:rPr lang="zh-CN" altLang="en-US" b="1" dirty="0" smtClean="0">
                <a:latin typeface="Verdana" pitchFamily="34" charset="0"/>
                <a:cs typeface="Verdana" pitchFamily="34" charset="0"/>
              </a:rPr>
              <a:t>（三）</a:t>
            </a:r>
            <a:r>
              <a:rPr lang="zh-CN" altLang="en-US" b="1" dirty="0">
                <a:latin typeface="Verdana" pitchFamily="34" charset="0"/>
                <a:cs typeface="Verdana" pitchFamily="34" charset="0"/>
              </a:rPr>
              <a:t>： </a:t>
            </a:r>
            <a:r>
              <a:rPr lang="en-US" altLang="zh-CN" b="1" dirty="0" smtClean="0">
                <a:latin typeface="Verdana" pitchFamily="34" charset="0"/>
                <a:cs typeface="Verdana" pitchFamily="34" charset="0"/>
              </a:rPr>
              <a:t>Socket.io</a:t>
            </a:r>
            <a:r>
              <a:rPr lang="zh-CN" altLang="en-US" b="1" dirty="0" smtClean="0">
                <a:latin typeface="Verdana" pitchFamily="34" charset="0"/>
                <a:cs typeface="Verdana" pitchFamily="34" charset="0"/>
              </a:rPr>
              <a:t>开发实时消息应用</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635058"/>
            <a:ext cx="11175059" cy="5819863"/>
          </a:xfrm>
          <a:prstGeom prst="rect">
            <a:avLst/>
          </a:prstGeom>
          <a:noFill/>
        </p:spPr>
        <p:txBody>
          <a:bodyPr wrap="square" rtlCol="0">
            <a:spAutoFit/>
          </a:bodyPr>
          <a:lstStyle/>
          <a:p>
            <a:pPr marL="457200" indent="-457200">
              <a:lnSpc>
                <a:spcPct val="150000"/>
              </a:lnSpc>
              <a:buFont typeface="Arial" pitchFamily="34" charset="0"/>
              <a:buChar char="•"/>
            </a:pPr>
            <a:r>
              <a:rPr lang="zh-CN" altLang="en-US" sz="2800" b="1" dirty="0" smtClean="0">
                <a:latin typeface="幼圆" pitchFamily="49" charset="-122"/>
                <a:ea typeface="幼圆" pitchFamily="49" charset="-122"/>
              </a:rPr>
              <a:t>安装</a:t>
            </a:r>
            <a:r>
              <a:rPr lang="zh-CN" altLang="en-US" sz="2800" dirty="0" smtClean="0">
                <a:latin typeface="幼圆" pitchFamily="49" charset="-122"/>
                <a:ea typeface="幼圆" pitchFamily="49" charset="-122"/>
              </a:rPr>
              <a:t>：</a:t>
            </a:r>
            <a:r>
              <a:rPr lang="en-US" altLang="zh-CN" sz="2800" dirty="0" err="1" smtClean="0">
                <a:latin typeface="Verdana" pitchFamily="34" charset="0"/>
                <a:ea typeface="Verdana" pitchFamily="34" charset="0"/>
                <a:cs typeface="Verdana" pitchFamily="34" charset="0"/>
              </a:rPr>
              <a:t>npm</a:t>
            </a:r>
            <a:r>
              <a:rPr lang="en-US" altLang="zh-CN" sz="2800" dirty="0" smtClean="0">
                <a:latin typeface="Verdana" pitchFamily="34" charset="0"/>
                <a:ea typeface="Verdana" pitchFamily="34" charset="0"/>
                <a:cs typeface="Verdana" pitchFamily="34" charset="0"/>
              </a:rPr>
              <a:t> </a:t>
            </a:r>
            <a:r>
              <a:rPr lang="en-US" altLang="zh-CN" sz="2800" dirty="0">
                <a:latin typeface="Verdana" pitchFamily="34" charset="0"/>
                <a:ea typeface="Verdana" pitchFamily="34" charset="0"/>
                <a:cs typeface="Verdana" pitchFamily="34" charset="0"/>
              </a:rPr>
              <a:t>install </a:t>
            </a:r>
            <a:r>
              <a:rPr lang="en-US" altLang="zh-CN" sz="2800" dirty="0" smtClean="0">
                <a:latin typeface="Verdana" pitchFamily="34" charset="0"/>
                <a:ea typeface="Verdana" pitchFamily="34" charset="0"/>
                <a:cs typeface="Verdana" pitchFamily="34" charset="0"/>
              </a:rPr>
              <a:t>socket.io</a:t>
            </a:r>
            <a:endParaRPr lang="en-US" altLang="zh-CN" sz="2800" dirty="0" smtClean="0">
              <a:latin typeface="Verdana" pitchFamily="34" charset="0"/>
              <a:ea typeface="Verdana" pitchFamily="34" charset="0"/>
              <a:cs typeface="Verdana" pitchFamily="34" charset="0"/>
            </a:endParaRPr>
          </a:p>
          <a:p>
            <a:pPr marL="457200" indent="-457200">
              <a:lnSpc>
                <a:spcPct val="150000"/>
              </a:lnSpc>
              <a:buFont typeface="Arial" pitchFamily="34" charset="0"/>
              <a:buChar char="•"/>
            </a:pPr>
            <a:r>
              <a:rPr lang="zh-CN" altLang="en-US" sz="2800" b="1" dirty="0">
                <a:latin typeface="幼圆" pitchFamily="49" charset="-122"/>
                <a:ea typeface="幼圆" pitchFamily="49" charset="-122"/>
                <a:cs typeface="Verdana" pitchFamily="34" charset="0"/>
              </a:rPr>
              <a:t>简介</a:t>
            </a:r>
            <a:r>
              <a:rPr lang="zh-CN" altLang="en-US" sz="2800" dirty="0" smtClean="0">
                <a:latin typeface="幼圆" pitchFamily="49" charset="-122"/>
                <a:ea typeface="幼圆" pitchFamily="49" charset="-122"/>
                <a:cs typeface="Verdana" pitchFamily="34" charset="0"/>
              </a:rPr>
              <a:t>：</a:t>
            </a:r>
            <a:r>
              <a:rPr lang="en-US" altLang="zh-CN" sz="2800" dirty="0" smtClean="0">
                <a:latin typeface="Verdana" pitchFamily="34" charset="0"/>
                <a:ea typeface="Verdana" pitchFamily="34" charset="0"/>
                <a:cs typeface="Verdana" pitchFamily="34" charset="0"/>
              </a:rPr>
              <a:t>Socket.IO</a:t>
            </a:r>
            <a:r>
              <a:rPr lang="zh-CN" altLang="en-US" sz="2800" dirty="0">
                <a:latin typeface="幼圆" pitchFamily="49" charset="-122"/>
                <a:ea typeface="幼圆" pitchFamily="49" charset="-122"/>
                <a:cs typeface="Verdana" pitchFamily="34" charset="0"/>
              </a:rPr>
              <a:t>是一个完全由</a:t>
            </a:r>
            <a:r>
              <a:rPr lang="en-US" altLang="zh-CN" sz="2800" dirty="0">
                <a:latin typeface="Verdana" pitchFamily="34" charset="0"/>
                <a:ea typeface="Verdana" pitchFamily="34" charset="0"/>
                <a:cs typeface="Verdana" pitchFamily="34" charset="0"/>
              </a:rPr>
              <a:t>JavaScript</a:t>
            </a:r>
            <a:r>
              <a:rPr lang="zh-CN" altLang="en-US" sz="2800" dirty="0">
                <a:latin typeface="幼圆" pitchFamily="49" charset="-122"/>
                <a:ea typeface="幼圆" pitchFamily="49" charset="-122"/>
                <a:cs typeface="Verdana" pitchFamily="34" charset="0"/>
              </a:rPr>
              <a:t>实现、基于</a:t>
            </a:r>
            <a:r>
              <a:rPr lang="en-US" altLang="zh-CN" sz="2800" dirty="0">
                <a:latin typeface="Verdana" pitchFamily="34" charset="0"/>
                <a:ea typeface="Verdana" pitchFamily="34" charset="0"/>
                <a:cs typeface="Verdana" pitchFamily="34" charset="0"/>
              </a:rPr>
              <a:t>Node.js</a:t>
            </a:r>
            <a:r>
              <a:rPr lang="zh-CN" altLang="en-US" sz="2800" dirty="0">
                <a:latin typeface="幼圆" pitchFamily="49" charset="-122"/>
                <a:ea typeface="幼圆" pitchFamily="49" charset="-122"/>
                <a:cs typeface="Verdana" pitchFamily="34" charset="0"/>
              </a:rPr>
              <a:t>、支持</a:t>
            </a:r>
            <a:r>
              <a:rPr lang="en-US" altLang="zh-CN" sz="2800" dirty="0" err="1">
                <a:latin typeface="Verdana" pitchFamily="34" charset="0"/>
                <a:ea typeface="Verdana" pitchFamily="34" charset="0"/>
                <a:cs typeface="Verdana" pitchFamily="34" charset="0"/>
              </a:rPr>
              <a:t>WebSocket</a:t>
            </a:r>
            <a:r>
              <a:rPr lang="zh-CN" altLang="en-US" sz="2800" dirty="0">
                <a:latin typeface="幼圆" pitchFamily="49" charset="-122"/>
                <a:ea typeface="幼圆" pitchFamily="49" charset="-122"/>
                <a:cs typeface="Verdana" pitchFamily="34" charset="0"/>
              </a:rPr>
              <a:t>的协议用于实时通信、跨平台的开源框架，它包括了客户端的</a:t>
            </a:r>
            <a:r>
              <a:rPr lang="en-US" altLang="zh-CN" sz="2800" dirty="0">
                <a:latin typeface="Verdana" pitchFamily="34" charset="0"/>
                <a:ea typeface="Verdana" pitchFamily="34" charset="0"/>
                <a:cs typeface="Verdana" pitchFamily="34" charset="0"/>
              </a:rPr>
              <a:t>JavaScript</a:t>
            </a:r>
            <a:r>
              <a:rPr lang="zh-CN" altLang="en-US" sz="2800" dirty="0">
                <a:latin typeface="幼圆" pitchFamily="49" charset="-122"/>
                <a:ea typeface="幼圆" pitchFamily="49" charset="-122"/>
                <a:cs typeface="Verdana" pitchFamily="34" charset="0"/>
              </a:rPr>
              <a:t>和服务器端的</a:t>
            </a:r>
            <a:r>
              <a:rPr lang="en-US" altLang="zh-CN" sz="2800" dirty="0" smtClean="0">
                <a:latin typeface="Verdana" pitchFamily="34" charset="0"/>
                <a:ea typeface="Verdana" pitchFamily="34" charset="0"/>
                <a:cs typeface="Verdana" pitchFamily="34" charset="0"/>
              </a:rPr>
              <a:t>Node.js</a:t>
            </a:r>
            <a:r>
              <a:rPr lang="zh-CN" altLang="en-US" sz="2800" dirty="0" smtClean="0">
                <a:latin typeface="幼圆" pitchFamily="49" charset="-122"/>
                <a:ea typeface="幼圆" pitchFamily="49" charset="-122"/>
                <a:cs typeface="Verdana" pitchFamily="34" charset="0"/>
              </a:rPr>
              <a:t>。</a:t>
            </a:r>
            <a:r>
              <a:rPr lang="en-US" altLang="zh-CN" sz="2800" dirty="0">
                <a:latin typeface="Verdana" pitchFamily="34" charset="0"/>
                <a:ea typeface="Verdana" pitchFamily="34" charset="0"/>
                <a:cs typeface="Verdana" pitchFamily="34" charset="0"/>
              </a:rPr>
              <a:t>Socket.IO</a:t>
            </a:r>
            <a:r>
              <a:rPr lang="zh-CN" altLang="en-US" sz="2800" dirty="0">
                <a:latin typeface="幼圆" pitchFamily="49" charset="-122"/>
                <a:ea typeface="幼圆" pitchFamily="49" charset="-122"/>
                <a:cs typeface="Verdana" pitchFamily="34" charset="0"/>
              </a:rPr>
              <a:t>设计的目标是构建能够在不同浏览器和移动设备上良好运行的实时应用，如实时分析系统、二进制流数据处理应用、在线聊天</a:t>
            </a:r>
            <a:r>
              <a:rPr lang="zh-CN" altLang="en-US" sz="2800" dirty="0" smtClean="0">
                <a:latin typeface="幼圆" pitchFamily="49" charset="-122"/>
                <a:ea typeface="幼圆" pitchFamily="49" charset="-122"/>
                <a:cs typeface="Verdana" pitchFamily="34" charset="0"/>
              </a:rPr>
              <a:t>室等</a:t>
            </a:r>
            <a:r>
              <a:rPr lang="zh-CN" altLang="en-US" sz="2800" dirty="0">
                <a:latin typeface="幼圆" pitchFamily="49" charset="-122"/>
                <a:ea typeface="幼圆" pitchFamily="49" charset="-122"/>
                <a:cs typeface="Verdana" pitchFamily="34" charset="0"/>
              </a:rPr>
              <a:t>。目前，</a:t>
            </a:r>
            <a:r>
              <a:rPr lang="en-US" altLang="zh-CN" sz="2800" dirty="0">
                <a:latin typeface="Verdana" pitchFamily="34" charset="0"/>
                <a:ea typeface="Verdana" pitchFamily="34" charset="0"/>
                <a:cs typeface="Verdana" pitchFamily="34" charset="0"/>
              </a:rPr>
              <a:t>Socket.IO</a:t>
            </a:r>
            <a:r>
              <a:rPr lang="zh-CN" altLang="en-US" sz="2800" dirty="0">
                <a:latin typeface="幼圆" pitchFamily="49" charset="-122"/>
                <a:ea typeface="幼圆" pitchFamily="49" charset="-122"/>
                <a:cs typeface="Verdana" pitchFamily="34" charset="0"/>
              </a:rPr>
              <a:t>已经支持主流</a:t>
            </a:r>
            <a:r>
              <a:rPr lang="en-US" altLang="zh-CN" sz="2800" dirty="0">
                <a:latin typeface="幼圆" pitchFamily="49" charset="-122"/>
                <a:ea typeface="幼圆" pitchFamily="49" charset="-122"/>
                <a:cs typeface="Verdana" pitchFamily="34" charset="0"/>
              </a:rPr>
              <a:t>PC</a:t>
            </a:r>
            <a:r>
              <a:rPr lang="zh-CN" altLang="en-US" sz="2800" dirty="0">
                <a:latin typeface="幼圆" pitchFamily="49" charset="-122"/>
                <a:ea typeface="幼圆" pitchFamily="49" charset="-122"/>
                <a:cs typeface="Verdana" pitchFamily="34" charset="0"/>
              </a:rPr>
              <a:t>浏览器</a:t>
            </a:r>
            <a:r>
              <a:rPr lang="en-US" altLang="zh-CN" sz="2800" dirty="0">
                <a:latin typeface="幼圆" pitchFamily="49" charset="-122"/>
                <a:ea typeface="幼圆" pitchFamily="49" charset="-122"/>
                <a:cs typeface="Verdana" pitchFamily="34" charset="0"/>
              </a:rPr>
              <a:t>(</a:t>
            </a:r>
            <a:r>
              <a:rPr lang="zh-CN" altLang="en-US" sz="2800" dirty="0">
                <a:latin typeface="幼圆" pitchFamily="49" charset="-122"/>
                <a:ea typeface="幼圆" pitchFamily="49" charset="-122"/>
                <a:cs typeface="Verdana" pitchFamily="34" charset="0"/>
              </a:rPr>
              <a:t>如</a:t>
            </a:r>
            <a:r>
              <a:rPr lang="en-US" altLang="zh-CN" sz="2800" dirty="0">
                <a:latin typeface="Verdana" pitchFamily="34" charset="0"/>
                <a:ea typeface="Verdana" pitchFamily="34" charset="0"/>
                <a:cs typeface="Verdana" pitchFamily="34" charset="0"/>
              </a:rPr>
              <a:t>IE</a:t>
            </a:r>
            <a:r>
              <a:rPr lang="zh-CN" altLang="en-US" sz="2800" dirty="0">
                <a:latin typeface="Verdana" pitchFamily="34" charset="0"/>
                <a:ea typeface="幼圆" pitchFamily="49" charset="-122"/>
                <a:cs typeface="Verdana" pitchFamily="34" charset="0"/>
              </a:rPr>
              <a:t>、</a:t>
            </a:r>
            <a:r>
              <a:rPr lang="en-US" altLang="zh-CN" sz="2800" dirty="0">
                <a:latin typeface="Verdana" pitchFamily="34" charset="0"/>
                <a:ea typeface="Verdana" pitchFamily="34" charset="0"/>
                <a:cs typeface="Verdana" pitchFamily="34" charset="0"/>
              </a:rPr>
              <a:t>Safari</a:t>
            </a:r>
            <a:r>
              <a:rPr lang="zh-CN" altLang="en-US" sz="2800" dirty="0">
                <a:latin typeface="Verdana" pitchFamily="34" charset="0"/>
                <a:ea typeface="幼圆" pitchFamily="49" charset="-122"/>
                <a:cs typeface="Verdana" pitchFamily="34" charset="0"/>
              </a:rPr>
              <a:t>、</a:t>
            </a:r>
            <a:r>
              <a:rPr lang="en-US" altLang="zh-CN" sz="2800" dirty="0">
                <a:latin typeface="Verdana" pitchFamily="34" charset="0"/>
                <a:ea typeface="Verdana" pitchFamily="34" charset="0"/>
                <a:cs typeface="Verdana" pitchFamily="34" charset="0"/>
              </a:rPr>
              <a:t>Chrome</a:t>
            </a:r>
            <a:r>
              <a:rPr lang="zh-CN" altLang="en-US" sz="2800" dirty="0">
                <a:latin typeface="Verdana" pitchFamily="34" charset="0"/>
                <a:ea typeface="幼圆" pitchFamily="49" charset="-122"/>
                <a:cs typeface="Verdana" pitchFamily="34" charset="0"/>
              </a:rPr>
              <a:t>、</a:t>
            </a:r>
            <a:r>
              <a:rPr lang="en-US" altLang="zh-CN" sz="2800" dirty="0">
                <a:latin typeface="Verdana" pitchFamily="34" charset="0"/>
                <a:ea typeface="Verdana" pitchFamily="34" charset="0"/>
                <a:cs typeface="Verdana" pitchFamily="34" charset="0"/>
              </a:rPr>
              <a:t>Firefox</a:t>
            </a:r>
            <a:r>
              <a:rPr lang="zh-CN" altLang="en-US" sz="2800" dirty="0">
                <a:latin typeface="Verdana" pitchFamily="34" charset="0"/>
                <a:ea typeface="幼圆" pitchFamily="49" charset="-122"/>
                <a:cs typeface="Verdana" pitchFamily="34" charset="0"/>
              </a:rPr>
              <a:t>、</a:t>
            </a:r>
            <a:r>
              <a:rPr lang="en-US" altLang="zh-CN" sz="2800" dirty="0">
                <a:latin typeface="Verdana" pitchFamily="34" charset="0"/>
                <a:ea typeface="Verdana" pitchFamily="34" charset="0"/>
                <a:cs typeface="Verdana" pitchFamily="34" charset="0"/>
              </a:rPr>
              <a:t>Opera</a:t>
            </a:r>
            <a:r>
              <a:rPr lang="zh-CN" altLang="en-US" sz="2800" dirty="0">
                <a:latin typeface="幼圆" pitchFamily="49" charset="-122"/>
                <a:ea typeface="幼圆" pitchFamily="49" charset="-122"/>
                <a:cs typeface="Verdana" pitchFamily="34" charset="0"/>
              </a:rPr>
              <a:t>等</a:t>
            </a:r>
            <a:r>
              <a:rPr lang="en-US" altLang="zh-CN" sz="2800" dirty="0">
                <a:latin typeface="幼圆" pitchFamily="49" charset="-122"/>
                <a:ea typeface="幼圆" pitchFamily="49" charset="-122"/>
                <a:cs typeface="Verdana" pitchFamily="34" charset="0"/>
              </a:rPr>
              <a:t>)</a:t>
            </a:r>
            <a:r>
              <a:rPr lang="zh-CN" altLang="en-US" sz="2800" dirty="0">
                <a:latin typeface="幼圆" pitchFamily="49" charset="-122"/>
                <a:ea typeface="幼圆" pitchFamily="49" charset="-122"/>
                <a:cs typeface="Verdana" pitchFamily="34" charset="0"/>
              </a:rPr>
              <a:t>和移动平台上的浏览器（</a:t>
            </a:r>
            <a:r>
              <a:rPr lang="en-US" altLang="zh-CN" sz="2800" dirty="0">
                <a:latin typeface="Verdana" pitchFamily="34" charset="0"/>
                <a:ea typeface="Verdana" pitchFamily="34" charset="0"/>
                <a:cs typeface="Verdana" pitchFamily="34" charset="0"/>
              </a:rPr>
              <a:t>iOS</a:t>
            </a:r>
            <a:r>
              <a:rPr lang="zh-CN" altLang="en-US" sz="2800" dirty="0">
                <a:latin typeface="幼圆" pitchFamily="49" charset="-122"/>
                <a:ea typeface="幼圆" pitchFamily="49" charset="-122"/>
                <a:cs typeface="Verdana" pitchFamily="34" charset="0"/>
              </a:rPr>
              <a:t>平台下的</a:t>
            </a:r>
            <a:r>
              <a:rPr lang="en-US" altLang="zh-CN" sz="2800" dirty="0">
                <a:latin typeface="Verdana" pitchFamily="34" charset="0"/>
                <a:ea typeface="Verdana" pitchFamily="34" charset="0"/>
                <a:cs typeface="Verdana" pitchFamily="34" charset="0"/>
              </a:rPr>
              <a:t>Safari</a:t>
            </a:r>
            <a:r>
              <a:rPr lang="zh-CN" altLang="en-US" sz="2800" dirty="0">
                <a:latin typeface="Verdana" pitchFamily="34" charset="0"/>
                <a:ea typeface="幼圆" pitchFamily="49" charset="-122"/>
                <a:cs typeface="Verdana" pitchFamily="34" charset="0"/>
              </a:rPr>
              <a:t>、</a:t>
            </a:r>
            <a:r>
              <a:rPr lang="en-US" altLang="zh-CN" sz="2800" dirty="0">
                <a:latin typeface="Verdana" pitchFamily="34" charset="0"/>
                <a:ea typeface="Verdana" pitchFamily="34" charset="0"/>
                <a:cs typeface="Verdana" pitchFamily="34" charset="0"/>
              </a:rPr>
              <a:t>Android</a:t>
            </a:r>
            <a:r>
              <a:rPr lang="zh-CN" altLang="en-US" sz="2800" dirty="0">
                <a:latin typeface="幼圆" pitchFamily="49" charset="-122"/>
                <a:ea typeface="幼圆" pitchFamily="49" charset="-122"/>
                <a:cs typeface="Verdana" pitchFamily="34" charset="0"/>
              </a:rPr>
              <a:t>平台下的基于</a:t>
            </a:r>
            <a:r>
              <a:rPr lang="en-US" altLang="zh-CN" sz="2800" dirty="0" err="1">
                <a:latin typeface="Verdana" pitchFamily="34" charset="0"/>
                <a:ea typeface="Verdana" pitchFamily="34" charset="0"/>
                <a:cs typeface="Verdana" pitchFamily="34" charset="0"/>
              </a:rPr>
              <a:t>Webkit</a:t>
            </a:r>
            <a:r>
              <a:rPr lang="zh-CN" altLang="en-US" sz="2800" dirty="0">
                <a:latin typeface="幼圆" pitchFamily="49" charset="-122"/>
                <a:ea typeface="幼圆" pitchFamily="49" charset="-122"/>
                <a:cs typeface="Verdana" pitchFamily="34" charset="0"/>
              </a:rPr>
              <a:t>的浏览器等）。</a:t>
            </a:r>
            <a:endParaRPr lang="en-US" altLang="zh-CN" sz="2800" dirty="0" smtClean="0">
              <a:latin typeface="幼圆" pitchFamily="49" charset="-122"/>
              <a:ea typeface="幼圆" pitchFamily="49" charset="-122"/>
              <a:cs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bwMode="auto">
          <a:xfrm>
            <a:off x="2757437" y="1111648"/>
            <a:ext cx="6261100" cy="1122363"/>
            <a:chOff x="0" y="0"/>
            <a:chExt cx="3944" cy="707"/>
          </a:xfrm>
        </p:grpSpPr>
        <p:pic>
          <p:nvPicPr>
            <p:cNvPr id="42" name="AutoShape 8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94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4"/>
            <p:cNvSpPr txBox="1">
              <a:spLocks noChangeArrowheads="1"/>
            </p:cNvSpPr>
            <p:nvPr/>
          </p:nvSpPr>
          <p:spPr bwMode="auto">
            <a:xfrm>
              <a:off x="123" y="118"/>
              <a:ext cx="359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ctr" eaLnBrk="1" hangingPunct="1">
                <a:spcBef>
                  <a:spcPct val="0"/>
                </a:spcBef>
                <a:buFontTx/>
                <a:buNone/>
              </a:pPr>
              <a:endParaRPr lang="en-US" altLang="zh-CN" sz="2000" b="1" smtClean="0">
                <a:solidFill>
                  <a:srgbClr val="FFFFFF"/>
                </a:solidFill>
                <a:latin typeface="Times New Roman" pitchFamily="18" charset="0"/>
                <a:cs typeface="Times New Roman" pitchFamily="18" charset="0"/>
              </a:endParaRPr>
            </a:p>
          </p:txBody>
        </p:sp>
      </p:grpSp>
      <p:sp>
        <p:nvSpPr>
          <p:cNvPr id="45" name="AutoShape 50"/>
          <p:cNvSpPr>
            <a:spLocks noChangeArrowheads="1"/>
          </p:cNvSpPr>
          <p:nvPr/>
        </p:nvSpPr>
        <p:spPr bwMode="auto">
          <a:xfrm>
            <a:off x="3686124" y="1268811"/>
            <a:ext cx="4867275" cy="560387"/>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lang="zh-CN" altLang="en-US" sz="1800" b="1" kern="0" noProof="0" dirty="0" smtClean="0">
                <a:solidFill>
                  <a:schemeClr val="bg1">
                    <a:lumMod val="65000"/>
                  </a:schemeClr>
                </a:solidFill>
                <a:latin typeface="幼圆" pitchFamily="49" charset="-122"/>
                <a:ea typeface="幼圆" pitchFamily="49" charset="-122"/>
              </a:rPr>
              <a:t>平台介绍</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47" name="TextBox 47"/>
          <p:cNvSpPr txBox="1">
            <a:spLocks noChangeArrowheads="1"/>
          </p:cNvSpPr>
          <p:nvPr/>
        </p:nvSpPr>
        <p:spPr bwMode="auto">
          <a:xfrm>
            <a:off x="3122741" y="1206897"/>
            <a:ext cx="441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r" eaLnBrk="1" latinLnBrk="1" hangingPunct="1">
              <a:spcBef>
                <a:spcPct val="0"/>
              </a:spcBef>
              <a:buFontTx/>
              <a:buNone/>
            </a:pPr>
            <a:r>
              <a:rPr lang="en-US" altLang="zh-CN" sz="4000" b="1" smtClean="0">
                <a:solidFill>
                  <a:srgbClr val="FFFFFF"/>
                </a:solidFill>
                <a:latin typeface="Times New Roman" pitchFamily="18" charset="0"/>
                <a:cs typeface="Times New Roman" pitchFamily="18" charset="0"/>
              </a:rPr>
              <a:t>1</a:t>
            </a:r>
            <a:endParaRPr lang="en-US" altLang="zh-CN" sz="4000" b="1" smtClean="0">
              <a:solidFill>
                <a:srgbClr val="FFFFFF"/>
              </a:solidFill>
              <a:latin typeface="Times New Roman" pitchFamily="18" charset="0"/>
              <a:cs typeface="Times New Roman" pitchFamily="18" charset="0"/>
            </a:endParaRPr>
          </a:p>
        </p:txBody>
      </p:sp>
      <p:grpSp>
        <p:nvGrpSpPr>
          <p:cNvPr id="48" name="Group 9"/>
          <p:cNvGrpSpPr/>
          <p:nvPr/>
        </p:nvGrpSpPr>
        <p:grpSpPr bwMode="auto">
          <a:xfrm>
            <a:off x="2771525" y="2008267"/>
            <a:ext cx="6260592" cy="1115568"/>
            <a:chOff x="-78932" y="-71774"/>
            <a:chExt cx="6260636" cy="1115865"/>
          </a:xfrm>
        </p:grpSpPr>
        <p:grpSp>
          <p:nvGrpSpPr>
            <p:cNvPr id="49" name="Group 10"/>
            <p:cNvGrpSpPr/>
            <p:nvPr/>
          </p:nvGrpSpPr>
          <p:grpSpPr bwMode="auto">
            <a:xfrm>
              <a:off x="-78932" y="-71774"/>
              <a:ext cx="6260636" cy="1115865"/>
              <a:chOff x="0" y="0"/>
              <a:chExt cx="6260592" cy="1115568"/>
            </a:xfrm>
          </p:grpSpPr>
          <p:pic>
            <p:nvPicPr>
              <p:cNvPr id="54" name="AutoShape 8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12"/>
              <p:cNvSpPr txBox="1">
                <a:spLocks noChangeArrowheads="1"/>
              </p:cNvSpPr>
              <p:nvPr/>
            </p:nvSpPr>
            <p:spPr bwMode="auto">
              <a:xfrm>
                <a:off x="193777" y="18660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52"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核心模块</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51" name="TextBox 53"/>
            <p:cNvSpPr txBox="1">
              <a:spLocks noChangeArrowheads="1"/>
            </p:cNvSpPr>
            <p:nvPr/>
          </p:nvSpPr>
          <p:spPr bwMode="auto">
            <a:xfrm>
              <a:off x="285931" y="23274"/>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2</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56" name="Group 17"/>
          <p:cNvGrpSpPr/>
          <p:nvPr/>
        </p:nvGrpSpPr>
        <p:grpSpPr bwMode="auto">
          <a:xfrm>
            <a:off x="2757879" y="2904379"/>
            <a:ext cx="6260592" cy="1115568"/>
            <a:chOff x="-78932" y="-71012"/>
            <a:chExt cx="6260636" cy="1115865"/>
          </a:xfrm>
        </p:grpSpPr>
        <p:grpSp>
          <p:nvGrpSpPr>
            <p:cNvPr id="57" name="Group 18"/>
            <p:cNvGrpSpPr/>
            <p:nvPr/>
          </p:nvGrpSpPr>
          <p:grpSpPr bwMode="auto">
            <a:xfrm>
              <a:off x="-78932" y="-71012"/>
              <a:ext cx="6260636" cy="1115865"/>
              <a:chOff x="0" y="0"/>
              <a:chExt cx="6260592" cy="1115568"/>
            </a:xfrm>
          </p:grpSpPr>
          <p:pic>
            <p:nvPicPr>
              <p:cNvPr id="62" name="AutoShape 8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20"/>
              <p:cNvSpPr txBox="1">
                <a:spLocks noChangeArrowheads="1"/>
              </p:cNvSpPr>
              <p:nvPr/>
            </p:nvSpPr>
            <p:spPr bwMode="auto">
              <a:xfrm>
                <a:off x="193777" y="185839"/>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0"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进行</a:t>
              </a: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Web</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开发</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59" name="TextBox 59"/>
            <p:cNvSpPr txBox="1">
              <a:spLocks noChangeArrowheads="1"/>
            </p:cNvSpPr>
            <p:nvPr/>
          </p:nvSpPr>
          <p:spPr bwMode="auto">
            <a:xfrm>
              <a:off x="285931" y="23372"/>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3</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64" name="Group 25"/>
          <p:cNvGrpSpPr/>
          <p:nvPr/>
        </p:nvGrpSpPr>
        <p:grpSpPr bwMode="auto">
          <a:xfrm>
            <a:off x="3631339" y="3800490"/>
            <a:ext cx="6260592" cy="1115568"/>
            <a:chOff x="-78932" y="-70392"/>
            <a:chExt cx="6260636" cy="1118128"/>
          </a:xfrm>
        </p:grpSpPr>
        <p:grpSp>
          <p:nvGrpSpPr>
            <p:cNvPr id="65" name="Group 26"/>
            <p:cNvGrpSpPr/>
            <p:nvPr/>
          </p:nvGrpSpPr>
          <p:grpSpPr bwMode="auto">
            <a:xfrm>
              <a:off x="-78932" y="-70392"/>
              <a:ext cx="6260636" cy="1118128"/>
              <a:chOff x="0" y="0"/>
              <a:chExt cx="6260592" cy="1115568"/>
            </a:xfrm>
          </p:grpSpPr>
          <p:pic>
            <p:nvPicPr>
              <p:cNvPr id="70" name="AutoShape 8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28"/>
              <p:cNvSpPr txBox="1">
                <a:spLocks noChangeArrowheads="1"/>
              </p:cNvSpPr>
              <p:nvPr/>
            </p:nvSpPr>
            <p:spPr bwMode="auto">
              <a:xfrm>
                <a:off x="193544" y="184844"/>
                <a:ext cx="5700086" cy="55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8"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lang="en-US" altLang="zh-CN" sz="1800" kern="0" dirty="0">
                  <a:solidFill>
                    <a:srgbClr val="0000FF"/>
                  </a:solidFill>
                  <a:latin typeface="Verdana" pitchFamily="34" charset="0"/>
                  <a:ea typeface="Verdana" pitchFamily="34" charset="0"/>
                  <a:cs typeface="Verdana" pitchFamily="34" charset="0"/>
                </a:rPr>
                <a:t>Node.js</a:t>
              </a:r>
              <a:r>
                <a:rPr lang="zh-CN" altLang="en-US" sz="1800" kern="0" dirty="0">
                  <a:solidFill>
                    <a:srgbClr val="0000FF"/>
                  </a:solidFill>
                  <a:latin typeface="Verdana" pitchFamily="34" charset="0"/>
                  <a:ea typeface="Verdana" pitchFamily="34" charset="0"/>
                  <a:cs typeface="Verdana" pitchFamily="34" charset="0"/>
                </a:rPr>
                <a:t>进阶</a:t>
              </a:r>
              <a:endParaRPr lang="en-US" altLang="zh-CN" sz="1800" kern="0" dirty="0">
                <a:solidFill>
                  <a:srgbClr val="0000FF"/>
                </a:solidFill>
                <a:latin typeface="Verdana" pitchFamily="34" charset="0"/>
                <a:ea typeface="Verdana" pitchFamily="34" charset="0"/>
                <a:cs typeface="Verdana" pitchFamily="34" charset="0"/>
              </a:endParaRPr>
            </a:p>
          </p:txBody>
        </p:sp>
        <p:sp>
          <p:nvSpPr>
            <p:cNvPr id="67" name="TextBox 65"/>
            <p:cNvSpPr txBox="1">
              <a:spLocks noChangeArrowheads="1"/>
            </p:cNvSpPr>
            <p:nvPr/>
          </p:nvSpPr>
          <p:spPr bwMode="auto">
            <a:xfrm>
              <a:off x="285931" y="23372"/>
              <a:ext cx="441149" cy="70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4</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72" name="Group 33"/>
          <p:cNvGrpSpPr/>
          <p:nvPr/>
        </p:nvGrpSpPr>
        <p:grpSpPr bwMode="auto">
          <a:xfrm>
            <a:off x="2757879" y="4690507"/>
            <a:ext cx="6260592" cy="1121664"/>
            <a:chOff x="-78932" y="-75585"/>
            <a:chExt cx="6260636" cy="1121963"/>
          </a:xfrm>
        </p:grpSpPr>
        <p:grpSp>
          <p:nvGrpSpPr>
            <p:cNvPr id="73" name="Group 34"/>
            <p:cNvGrpSpPr/>
            <p:nvPr/>
          </p:nvGrpSpPr>
          <p:grpSpPr bwMode="auto">
            <a:xfrm>
              <a:off x="-78932" y="-75585"/>
              <a:ext cx="6260636" cy="1121963"/>
              <a:chOff x="0" y="0"/>
              <a:chExt cx="6260592" cy="1121664"/>
            </a:xfrm>
          </p:grpSpPr>
          <p:pic>
            <p:nvPicPr>
              <p:cNvPr id="78" name="AutoShape 8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260592" cy="112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36"/>
              <p:cNvSpPr txBox="1">
                <a:spLocks noChangeArrowheads="1"/>
              </p:cNvSpPr>
              <p:nvPr/>
            </p:nvSpPr>
            <p:spPr bwMode="auto">
              <a:xfrm>
                <a:off x="193777" y="19041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76"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Q&amp;A</a:t>
              </a:r>
              <a:endPar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endParaRPr>
            </a:p>
          </p:txBody>
        </p:sp>
        <p:sp>
          <p:nvSpPr>
            <p:cNvPr id="75" name="TextBox 71"/>
            <p:cNvSpPr txBox="1">
              <a:spLocks noChangeArrowheads="1"/>
            </p:cNvSpPr>
            <p:nvPr/>
          </p:nvSpPr>
          <p:spPr bwMode="auto">
            <a:xfrm>
              <a:off x="285931" y="23372"/>
              <a:ext cx="441149" cy="7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5</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bwMode="auto">
          <a:xfrm>
            <a:off x="2757437" y="1111648"/>
            <a:ext cx="6261100" cy="1122363"/>
            <a:chOff x="0" y="0"/>
            <a:chExt cx="3944" cy="707"/>
          </a:xfrm>
        </p:grpSpPr>
        <p:pic>
          <p:nvPicPr>
            <p:cNvPr id="42" name="AutoShape 8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94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4"/>
            <p:cNvSpPr txBox="1">
              <a:spLocks noChangeArrowheads="1"/>
            </p:cNvSpPr>
            <p:nvPr/>
          </p:nvSpPr>
          <p:spPr bwMode="auto">
            <a:xfrm>
              <a:off x="123" y="118"/>
              <a:ext cx="359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ctr" eaLnBrk="1" hangingPunct="1">
                <a:spcBef>
                  <a:spcPct val="0"/>
                </a:spcBef>
                <a:buFontTx/>
                <a:buNone/>
              </a:pPr>
              <a:endParaRPr lang="en-US" altLang="zh-CN" sz="2000" b="1" smtClean="0">
                <a:solidFill>
                  <a:srgbClr val="FFFFFF"/>
                </a:solidFill>
                <a:latin typeface="Times New Roman" pitchFamily="18" charset="0"/>
                <a:cs typeface="Times New Roman" pitchFamily="18" charset="0"/>
              </a:endParaRPr>
            </a:p>
          </p:txBody>
        </p:sp>
      </p:grpSp>
      <p:sp>
        <p:nvSpPr>
          <p:cNvPr id="45" name="AutoShape 50"/>
          <p:cNvSpPr>
            <a:spLocks noChangeArrowheads="1"/>
          </p:cNvSpPr>
          <p:nvPr/>
        </p:nvSpPr>
        <p:spPr bwMode="auto">
          <a:xfrm>
            <a:off x="3686124" y="1268811"/>
            <a:ext cx="4867275" cy="560387"/>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rPr>
              <a:t>Node.js</a:t>
            </a:r>
            <a:r>
              <a:rPr lang="zh-CN" altLang="en-US" sz="1800" b="1" kern="0" noProof="0" dirty="0" smtClean="0">
                <a:solidFill>
                  <a:srgbClr val="333333"/>
                </a:solidFill>
                <a:latin typeface="幼圆" pitchFamily="49" charset="-122"/>
                <a:ea typeface="幼圆" pitchFamily="49" charset="-122"/>
              </a:rPr>
              <a:t>平台介绍</a:t>
            </a:r>
            <a:endParaRPr kumimoji="0" lang="en-US" altLang="zh-CN" sz="1800" b="1" i="0" u="none" strike="noStrike" kern="0" cap="none" spc="0" normalizeH="0" baseline="0" noProof="0" dirty="0" smtClean="0">
              <a:ln>
                <a:noFill/>
              </a:ln>
              <a:solidFill>
                <a:srgbClr val="333333"/>
              </a:solidFill>
              <a:effectLst/>
              <a:uLnTx/>
              <a:uFillTx/>
              <a:latin typeface="幼圆" pitchFamily="49" charset="-122"/>
              <a:ea typeface="幼圆" pitchFamily="49" charset="-122"/>
            </a:endParaRPr>
          </a:p>
        </p:txBody>
      </p:sp>
      <p:sp>
        <p:nvSpPr>
          <p:cNvPr id="47" name="TextBox 47"/>
          <p:cNvSpPr txBox="1">
            <a:spLocks noChangeArrowheads="1"/>
          </p:cNvSpPr>
          <p:nvPr/>
        </p:nvSpPr>
        <p:spPr bwMode="auto">
          <a:xfrm>
            <a:off x="3122741" y="1206897"/>
            <a:ext cx="441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r" eaLnBrk="1" latinLnBrk="1" hangingPunct="1">
              <a:spcBef>
                <a:spcPct val="0"/>
              </a:spcBef>
              <a:buFontTx/>
              <a:buNone/>
            </a:pPr>
            <a:r>
              <a:rPr lang="en-US" altLang="zh-CN" sz="4000" b="1" smtClean="0">
                <a:solidFill>
                  <a:srgbClr val="FFFFFF"/>
                </a:solidFill>
                <a:latin typeface="Times New Roman" pitchFamily="18" charset="0"/>
                <a:cs typeface="Times New Roman" pitchFamily="18" charset="0"/>
              </a:rPr>
              <a:t>1</a:t>
            </a:r>
            <a:endParaRPr lang="en-US" altLang="zh-CN" sz="4000" b="1" smtClean="0">
              <a:solidFill>
                <a:srgbClr val="FFFFFF"/>
              </a:solidFill>
              <a:latin typeface="Times New Roman" pitchFamily="18" charset="0"/>
              <a:cs typeface="Times New Roman" pitchFamily="18" charset="0"/>
            </a:endParaRPr>
          </a:p>
        </p:txBody>
      </p:sp>
      <p:grpSp>
        <p:nvGrpSpPr>
          <p:cNvPr id="48" name="Group 9"/>
          <p:cNvGrpSpPr/>
          <p:nvPr/>
        </p:nvGrpSpPr>
        <p:grpSpPr bwMode="auto">
          <a:xfrm>
            <a:off x="2757879" y="2008267"/>
            <a:ext cx="6260592" cy="1115568"/>
            <a:chOff x="-78932" y="-71774"/>
            <a:chExt cx="6260636" cy="1115865"/>
          </a:xfrm>
        </p:grpSpPr>
        <p:grpSp>
          <p:nvGrpSpPr>
            <p:cNvPr id="49" name="Group 10"/>
            <p:cNvGrpSpPr/>
            <p:nvPr/>
          </p:nvGrpSpPr>
          <p:grpSpPr bwMode="auto">
            <a:xfrm>
              <a:off x="-78932" y="-71774"/>
              <a:ext cx="6260636" cy="1115865"/>
              <a:chOff x="0" y="0"/>
              <a:chExt cx="6260592" cy="1115568"/>
            </a:xfrm>
          </p:grpSpPr>
          <p:pic>
            <p:nvPicPr>
              <p:cNvPr id="54" name="AutoShape 8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12"/>
              <p:cNvSpPr txBox="1">
                <a:spLocks noChangeArrowheads="1"/>
              </p:cNvSpPr>
              <p:nvPr/>
            </p:nvSpPr>
            <p:spPr bwMode="auto">
              <a:xfrm>
                <a:off x="193777" y="18660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52"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rgbClr val="333333"/>
                  </a:solidFill>
                  <a:effectLst/>
                  <a:uLnTx/>
                  <a:uFillTx/>
                  <a:latin typeface="幼圆" pitchFamily="49" charset="-122"/>
                  <a:ea typeface="幼圆" pitchFamily="49" charset="-122"/>
                </a:rPr>
                <a:t>核心模块</a:t>
              </a:r>
              <a:endParaRPr kumimoji="0" lang="en-US" altLang="zh-CN" sz="1800" b="1" i="0" u="none" strike="noStrike" kern="0" cap="none" spc="0" normalizeH="0" baseline="0" noProof="0" dirty="0" smtClean="0">
                <a:ln>
                  <a:noFill/>
                </a:ln>
                <a:solidFill>
                  <a:srgbClr val="333333"/>
                </a:solidFill>
                <a:effectLst/>
                <a:uLnTx/>
                <a:uFillTx/>
                <a:latin typeface="幼圆" pitchFamily="49" charset="-122"/>
                <a:ea typeface="幼圆" pitchFamily="49" charset="-122"/>
              </a:endParaRPr>
            </a:p>
          </p:txBody>
        </p:sp>
        <p:sp>
          <p:nvSpPr>
            <p:cNvPr id="51" name="TextBox 53"/>
            <p:cNvSpPr txBox="1">
              <a:spLocks noChangeArrowheads="1"/>
            </p:cNvSpPr>
            <p:nvPr/>
          </p:nvSpPr>
          <p:spPr bwMode="auto">
            <a:xfrm>
              <a:off x="285931" y="23274"/>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2</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56" name="Group 17"/>
          <p:cNvGrpSpPr/>
          <p:nvPr/>
        </p:nvGrpSpPr>
        <p:grpSpPr bwMode="auto">
          <a:xfrm>
            <a:off x="2757879" y="2904379"/>
            <a:ext cx="6260592" cy="1115568"/>
            <a:chOff x="-78932" y="-71012"/>
            <a:chExt cx="6260636" cy="1115865"/>
          </a:xfrm>
        </p:grpSpPr>
        <p:grpSp>
          <p:nvGrpSpPr>
            <p:cNvPr id="57" name="Group 18"/>
            <p:cNvGrpSpPr/>
            <p:nvPr/>
          </p:nvGrpSpPr>
          <p:grpSpPr bwMode="auto">
            <a:xfrm>
              <a:off x="-78932" y="-71012"/>
              <a:ext cx="6260636" cy="1115865"/>
              <a:chOff x="0" y="0"/>
              <a:chExt cx="6260592" cy="1115568"/>
            </a:xfrm>
          </p:grpSpPr>
          <p:pic>
            <p:nvPicPr>
              <p:cNvPr id="62" name="AutoShape 8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20"/>
              <p:cNvSpPr txBox="1">
                <a:spLocks noChangeArrowheads="1"/>
              </p:cNvSpPr>
              <p:nvPr/>
            </p:nvSpPr>
            <p:spPr bwMode="auto">
              <a:xfrm>
                <a:off x="193777" y="185839"/>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0"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rgbClr val="333333"/>
                  </a:solidFill>
                  <a:effectLst/>
                  <a:uLnTx/>
                  <a:uFillTx/>
                  <a:latin typeface="幼圆" pitchFamily="49" charset="-122"/>
                  <a:ea typeface="幼圆" pitchFamily="49" charset="-122"/>
                </a:rPr>
                <a:t>进行</a:t>
              </a:r>
              <a:r>
                <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rPr>
                <a:t>Web</a:t>
              </a:r>
              <a:r>
                <a:rPr kumimoji="0" lang="zh-CN" altLang="en-US" sz="1800" b="1" i="0" u="none" strike="noStrike" kern="0" cap="none" spc="0" normalizeH="0" baseline="0" noProof="0" dirty="0" smtClean="0">
                  <a:ln>
                    <a:noFill/>
                  </a:ln>
                  <a:solidFill>
                    <a:srgbClr val="333333"/>
                  </a:solidFill>
                  <a:effectLst/>
                  <a:uLnTx/>
                  <a:uFillTx/>
                  <a:latin typeface="幼圆" pitchFamily="49" charset="-122"/>
                  <a:ea typeface="幼圆" pitchFamily="49" charset="-122"/>
                </a:rPr>
                <a:t>开发</a:t>
              </a:r>
              <a:endParaRPr kumimoji="0" lang="en-US" altLang="zh-CN" sz="1800" b="1" i="0" u="none" strike="noStrike" kern="0" cap="none" spc="0" normalizeH="0" baseline="0" noProof="0" dirty="0" smtClean="0">
                <a:ln>
                  <a:noFill/>
                </a:ln>
                <a:solidFill>
                  <a:srgbClr val="333333"/>
                </a:solidFill>
                <a:effectLst/>
                <a:uLnTx/>
                <a:uFillTx/>
                <a:latin typeface="幼圆" pitchFamily="49" charset="-122"/>
                <a:ea typeface="幼圆" pitchFamily="49" charset="-122"/>
              </a:endParaRPr>
            </a:p>
          </p:txBody>
        </p:sp>
        <p:sp>
          <p:nvSpPr>
            <p:cNvPr id="59" name="TextBox 59"/>
            <p:cNvSpPr txBox="1">
              <a:spLocks noChangeArrowheads="1"/>
            </p:cNvSpPr>
            <p:nvPr/>
          </p:nvSpPr>
          <p:spPr bwMode="auto">
            <a:xfrm>
              <a:off x="285931" y="23372"/>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3</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64" name="Group 25"/>
          <p:cNvGrpSpPr/>
          <p:nvPr/>
        </p:nvGrpSpPr>
        <p:grpSpPr bwMode="auto">
          <a:xfrm>
            <a:off x="2757879" y="3800490"/>
            <a:ext cx="6260592" cy="1115568"/>
            <a:chOff x="-78932" y="-70392"/>
            <a:chExt cx="6260636" cy="1118128"/>
          </a:xfrm>
        </p:grpSpPr>
        <p:grpSp>
          <p:nvGrpSpPr>
            <p:cNvPr id="65" name="Group 26"/>
            <p:cNvGrpSpPr/>
            <p:nvPr/>
          </p:nvGrpSpPr>
          <p:grpSpPr bwMode="auto">
            <a:xfrm>
              <a:off x="-78932" y="-70392"/>
              <a:ext cx="6260636" cy="1118128"/>
              <a:chOff x="0" y="0"/>
              <a:chExt cx="6260592" cy="1115568"/>
            </a:xfrm>
          </p:grpSpPr>
          <p:pic>
            <p:nvPicPr>
              <p:cNvPr id="70" name="AutoShape 8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28"/>
              <p:cNvSpPr txBox="1">
                <a:spLocks noChangeArrowheads="1"/>
              </p:cNvSpPr>
              <p:nvPr/>
            </p:nvSpPr>
            <p:spPr bwMode="auto">
              <a:xfrm>
                <a:off x="193544" y="184844"/>
                <a:ext cx="5700086" cy="55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8"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rgbClr val="333333"/>
                  </a:solidFill>
                  <a:effectLst/>
                  <a:uLnTx/>
                  <a:uFillTx/>
                  <a:latin typeface="幼圆" pitchFamily="49" charset="-122"/>
                  <a:ea typeface="幼圆" pitchFamily="49" charset="-122"/>
                </a:rPr>
                <a:t>进阶</a:t>
              </a:r>
              <a:endParaRPr kumimoji="0" lang="en-US" altLang="zh-CN" sz="1800" b="1" i="0" u="none" strike="noStrike" kern="0" cap="none" spc="0" normalizeH="0" baseline="0" noProof="0" dirty="0" smtClean="0">
                <a:ln>
                  <a:noFill/>
                </a:ln>
                <a:solidFill>
                  <a:srgbClr val="333333"/>
                </a:solidFill>
                <a:effectLst/>
                <a:uLnTx/>
                <a:uFillTx/>
                <a:latin typeface="幼圆" pitchFamily="49" charset="-122"/>
                <a:ea typeface="幼圆" pitchFamily="49" charset="-122"/>
              </a:endParaRPr>
            </a:p>
          </p:txBody>
        </p:sp>
        <p:sp>
          <p:nvSpPr>
            <p:cNvPr id="67" name="TextBox 65"/>
            <p:cNvSpPr txBox="1">
              <a:spLocks noChangeArrowheads="1"/>
            </p:cNvSpPr>
            <p:nvPr/>
          </p:nvSpPr>
          <p:spPr bwMode="auto">
            <a:xfrm>
              <a:off x="285931" y="23372"/>
              <a:ext cx="441149" cy="70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4</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72" name="Group 33"/>
          <p:cNvGrpSpPr/>
          <p:nvPr/>
        </p:nvGrpSpPr>
        <p:grpSpPr bwMode="auto">
          <a:xfrm>
            <a:off x="2757879" y="4690507"/>
            <a:ext cx="6260592" cy="1121664"/>
            <a:chOff x="-78932" y="-75585"/>
            <a:chExt cx="6260636" cy="1121963"/>
          </a:xfrm>
        </p:grpSpPr>
        <p:grpSp>
          <p:nvGrpSpPr>
            <p:cNvPr id="73" name="Group 34"/>
            <p:cNvGrpSpPr/>
            <p:nvPr/>
          </p:nvGrpSpPr>
          <p:grpSpPr bwMode="auto">
            <a:xfrm>
              <a:off x="-78932" y="-75585"/>
              <a:ext cx="6260636" cy="1121963"/>
              <a:chOff x="0" y="0"/>
              <a:chExt cx="6260592" cy="1121664"/>
            </a:xfrm>
          </p:grpSpPr>
          <p:pic>
            <p:nvPicPr>
              <p:cNvPr id="78" name="AutoShape 8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260592" cy="112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36"/>
              <p:cNvSpPr txBox="1">
                <a:spLocks noChangeArrowheads="1"/>
              </p:cNvSpPr>
              <p:nvPr/>
            </p:nvSpPr>
            <p:spPr bwMode="auto">
              <a:xfrm>
                <a:off x="193777" y="19041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76"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rPr>
                <a:t>Q&amp;A</a:t>
              </a:r>
              <a:endParaRPr kumimoji="0" lang="en-US" altLang="zh-CN" sz="1800" b="0" i="0" u="none" strike="noStrike" kern="0" cap="none" spc="0" normalizeH="0" baseline="0" noProof="0" dirty="0" smtClean="0">
                <a:ln>
                  <a:noFill/>
                </a:ln>
                <a:solidFill>
                  <a:srgbClr val="333333"/>
                </a:solidFill>
                <a:effectLst/>
                <a:uLnTx/>
                <a:uFillTx/>
                <a:latin typeface="Verdana" pitchFamily="34" charset="0"/>
                <a:ea typeface="Verdana" pitchFamily="34" charset="0"/>
                <a:cs typeface="Verdana" pitchFamily="34" charset="0"/>
              </a:endParaRPr>
            </a:p>
          </p:txBody>
        </p:sp>
        <p:sp>
          <p:nvSpPr>
            <p:cNvPr id="75" name="TextBox 71"/>
            <p:cNvSpPr txBox="1">
              <a:spLocks noChangeArrowheads="1"/>
            </p:cNvSpPr>
            <p:nvPr/>
          </p:nvSpPr>
          <p:spPr bwMode="auto">
            <a:xfrm>
              <a:off x="285931" y="23372"/>
              <a:ext cx="441149" cy="7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5</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4"/>
          <p:cNvPicPr>
            <a:picLocks noChangeAspect="1" noChangeArrowheads="1"/>
          </p:cNvPicPr>
          <p:nvPr/>
        </p:nvPicPr>
        <p:blipFill>
          <a:blip r:embed="rId1" cstate="print"/>
          <a:srcRect/>
          <a:stretch>
            <a:fillRect/>
          </a:stretch>
        </p:blipFill>
        <p:spPr bwMode="auto">
          <a:xfrm>
            <a:off x="0" y="-379413"/>
            <a:ext cx="12192000" cy="7618413"/>
          </a:xfrm>
          <a:prstGeom prst="rect">
            <a:avLst/>
          </a:prstGeom>
          <a:noFill/>
          <a:ln w="9525">
            <a:noFill/>
            <a:miter lim="800000"/>
            <a:headEnd/>
            <a:tailEnd/>
          </a:ln>
        </p:spPr>
      </p:pic>
      <p:sp>
        <p:nvSpPr>
          <p:cNvPr id="22531" name="矩形 5"/>
          <p:cNvSpPr>
            <a:spLocks noChangeArrowheads="1"/>
          </p:cNvSpPr>
          <p:nvPr/>
        </p:nvSpPr>
        <p:spPr bwMode="auto">
          <a:xfrm>
            <a:off x="0" y="531813"/>
            <a:ext cx="12192000" cy="5767387"/>
          </a:xfrm>
          <a:prstGeom prst="rect">
            <a:avLst/>
          </a:prstGeom>
          <a:solidFill>
            <a:schemeClr val="bg1"/>
          </a:solidFill>
          <a:ln w="12700" cap="flat" cmpd="sng">
            <a:noFill/>
            <a:miter lim="800000"/>
          </a:ln>
        </p:spPr>
        <p:txBody>
          <a:bodyPr anchor="ctr"/>
          <a:lstStyle/>
          <a:p>
            <a:endParaRPr lang="zh-CN" altLang="zh-CN">
              <a:solidFill>
                <a:srgbClr val="FFFFFF"/>
              </a:solidFill>
              <a:ea typeface="微软雅黑" pitchFamily="34" charset="-122"/>
            </a:endParaRPr>
          </a:p>
        </p:txBody>
      </p:sp>
      <p:sp>
        <p:nvSpPr>
          <p:cNvPr id="22532" name="矩形 11"/>
          <p:cNvSpPr>
            <a:spLocks noChangeArrowheads="1"/>
          </p:cNvSpPr>
          <p:nvPr/>
        </p:nvSpPr>
        <p:spPr bwMode="auto">
          <a:xfrm>
            <a:off x="479425" y="2425700"/>
            <a:ext cx="661988" cy="230188"/>
          </a:xfrm>
          <a:prstGeom prst="rect">
            <a:avLst/>
          </a:prstGeom>
          <a:noFill/>
          <a:ln w="9525">
            <a:noFill/>
            <a:miter lim="800000"/>
          </a:ln>
        </p:spPr>
        <p:txBody>
          <a:bodyPr>
            <a:spAutoFit/>
          </a:bodyPr>
          <a:lstStyle/>
          <a:p>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模板下载：</a:t>
            </a:r>
            <a:r>
              <a:rPr lang="en-US" sz="100" b="1" i="1">
                <a:solidFill>
                  <a:srgbClr val="FFFFFF"/>
                </a:solidFill>
                <a:latin typeface="Calibri" pitchFamily="34" charset="0"/>
                <a:ea typeface="Calibri" pitchFamily="34" charset="0"/>
                <a:cs typeface="Calibri" pitchFamily="34" charset="0"/>
                <a:sym typeface="Calibri" pitchFamily="34" charset="0"/>
              </a:rPr>
              <a:t>www.1ppt.com/moban/     </a:t>
            </a:r>
            <a:r>
              <a:rPr lang="zh-CN" altLang="en-US" sz="100" b="1" i="1">
                <a:solidFill>
                  <a:srgbClr val="FFFFFF"/>
                </a:solidFill>
                <a:latin typeface="Calibri" pitchFamily="34" charset="0"/>
                <a:sym typeface="宋体" pitchFamily="2" charset="-122"/>
              </a:rPr>
              <a:t>行业</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a:t>
            </a:r>
            <a:r>
              <a:rPr lang="en-US" sz="100" b="1" i="1">
                <a:solidFill>
                  <a:srgbClr val="FFFFFF"/>
                </a:solidFill>
                <a:latin typeface="Calibri" pitchFamily="34" charset="0"/>
                <a:ea typeface="Calibri" pitchFamily="34" charset="0"/>
                <a:cs typeface="Calibri" pitchFamily="34" charset="0"/>
                <a:sym typeface="Calibri" pitchFamily="34" charset="0"/>
              </a:rPr>
              <a:t>www.1ppt.com/hangye/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节日</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a:t>
            </a:r>
            <a:r>
              <a:rPr lang="en-US" sz="100" b="1" i="1">
                <a:solidFill>
                  <a:srgbClr val="FFFFFF"/>
                </a:solidFill>
                <a:latin typeface="Calibri" pitchFamily="34" charset="0"/>
                <a:ea typeface="Calibri" pitchFamily="34" charset="0"/>
                <a:cs typeface="Calibri" pitchFamily="34" charset="0"/>
                <a:sym typeface="Calibri" pitchFamily="34" charset="0"/>
              </a:rPr>
              <a:t>www.1ppt.com/jieri/           PPT</a:t>
            </a:r>
            <a:r>
              <a:rPr lang="zh-CN" altLang="en-US" sz="100" b="1" i="1">
                <a:solidFill>
                  <a:srgbClr val="FFFFFF"/>
                </a:solidFill>
                <a:latin typeface="Calibri" pitchFamily="34" charset="0"/>
                <a:sym typeface="宋体" pitchFamily="2" charset="-122"/>
              </a:rPr>
              <a:t>素材下载：</a:t>
            </a:r>
            <a:r>
              <a:rPr lang="en-US" sz="100" b="1" i="1">
                <a:solidFill>
                  <a:srgbClr val="FFFFFF"/>
                </a:solidFill>
                <a:latin typeface="Calibri" pitchFamily="34" charset="0"/>
                <a:ea typeface="Calibri" pitchFamily="34" charset="0"/>
                <a:cs typeface="Calibri" pitchFamily="34" charset="0"/>
                <a:sym typeface="Calibri" pitchFamily="34" charset="0"/>
              </a:rPr>
              <a:t>www.1ppt.com/sucai/</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背景图片：</a:t>
            </a:r>
            <a:r>
              <a:rPr lang="en-US" sz="100" b="1" i="1">
                <a:solidFill>
                  <a:srgbClr val="FFFFFF"/>
                </a:solidFill>
                <a:latin typeface="Calibri" pitchFamily="34" charset="0"/>
                <a:ea typeface="Calibri" pitchFamily="34" charset="0"/>
                <a:cs typeface="Calibri" pitchFamily="34" charset="0"/>
                <a:sym typeface="Calibri" pitchFamily="34" charset="0"/>
              </a:rPr>
              <a:t>www.1ppt.com/beijing/      PPT</a:t>
            </a:r>
            <a:r>
              <a:rPr lang="zh-CN" altLang="en-US" sz="100" b="1" i="1">
                <a:solidFill>
                  <a:srgbClr val="FFFFFF"/>
                </a:solidFill>
                <a:latin typeface="Calibri" pitchFamily="34" charset="0"/>
                <a:sym typeface="宋体" pitchFamily="2" charset="-122"/>
              </a:rPr>
              <a:t>图表下载：</a:t>
            </a:r>
            <a:r>
              <a:rPr lang="en-US" sz="100" b="1" i="1">
                <a:solidFill>
                  <a:srgbClr val="FFFFFF"/>
                </a:solidFill>
                <a:latin typeface="Calibri" pitchFamily="34" charset="0"/>
                <a:ea typeface="Calibri" pitchFamily="34" charset="0"/>
                <a:cs typeface="Calibri" pitchFamily="34" charset="0"/>
                <a:sym typeface="Calibri" pitchFamily="34" charset="0"/>
              </a:rPr>
              <a:t>www.1ppt.com/tubiao/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优秀</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下载：</a:t>
            </a:r>
            <a:r>
              <a:rPr lang="en-US" sz="100" b="1" i="1">
                <a:solidFill>
                  <a:srgbClr val="FFFFFF"/>
                </a:solidFill>
                <a:latin typeface="Calibri" pitchFamily="34" charset="0"/>
                <a:ea typeface="Calibri" pitchFamily="34" charset="0"/>
                <a:cs typeface="Calibri" pitchFamily="34" charset="0"/>
                <a:sym typeface="Calibri" pitchFamily="34" charset="0"/>
              </a:rPr>
              <a:t>www.1ppt.com/xiazai/        PPT</a:t>
            </a:r>
            <a:r>
              <a:rPr lang="zh-CN" altLang="en-US" sz="100" b="1" i="1">
                <a:solidFill>
                  <a:srgbClr val="FFFFFF"/>
                </a:solidFill>
                <a:latin typeface="Calibri" pitchFamily="34" charset="0"/>
                <a:sym typeface="宋体" pitchFamily="2" charset="-122"/>
              </a:rPr>
              <a:t>教程： </a:t>
            </a:r>
            <a:r>
              <a:rPr lang="en-US" sz="100" b="1" i="1">
                <a:solidFill>
                  <a:srgbClr val="FFFFFF"/>
                </a:solidFill>
                <a:latin typeface="Calibri" pitchFamily="34" charset="0"/>
                <a:ea typeface="Calibri" pitchFamily="34" charset="0"/>
                <a:cs typeface="Calibri" pitchFamily="34" charset="0"/>
                <a:sym typeface="Calibri" pitchFamily="34" charset="0"/>
              </a:rPr>
              <a:t>www.1ppt.com/powerpoint/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Word</a:t>
            </a:r>
            <a:r>
              <a:rPr lang="zh-CN" altLang="en-US" sz="100" b="1" i="1">
                <a:solidFill>
                  <a:srgbClr val="FFFFFF"/>
                </a:solidFill>
                <a:latin typeface="Calibri" pitchFamily="34" charset="0"/>
                <a:sym typeface="宋体" pitchFamily="2" charset="-122"/>
              </a:rPr>
              <a:t>教程： </a:t>
            </a:r>
            <a:r>
              <a:rPr lang="en-US" sz="100" b="1" i="1">
                <a:solidFill>
                  <a:srgbClr val="FFFFFF"/>
                </a:solidFill>
                <a:latin typeface="Calibri" pitchFamily="34" charset="0"/>
                <a:ea typeface="Calibri" pitchFamily="34" charset="0"/>
                <a:cs typeface="Calibri" pitchFamily="34" charset="0"/>
                <a:sym typeface="Calibri" pitchFamily="34" charset="0"/>
              </a:rPr>
              <a:t>www.1ppt.com/word/              Excel</a:t>
            </a:r>
            <a:r>
              <a:rPr lang="zh-CN" altLang="en-US" sz="100" b="1" i="1">
                <a:solidFill>
                  <a:srgbClr val="FFFFFF"/>
                </a:solidFill>
                <a:latin typeface="Calibri" pitchFamily="34" charset="0"/>
                <a:sym typeface="宋体" pitchFamily="2" charset="-122"/>
              </a:rPr>
              <a:t>教程：</a:t>
            </a:r>
            <a:r>
              <a:rPr lang="en-US" sz="100" b="1" i="1">
                <a:solidFill>
                  <a:srgbClr val="FFFFFF"/>
                </a:solidFill>
                <a:latin typeface="Calibri" pitchFamily="34" charset="0"/>
                <a:ea typeface="Calibri" pitchFamily="34" charset="0"/>
                <a:cs typeface="Calibri" pitchFamily="34" charset="0"/>
                <a:sym typeface="Calibri" pitchFamily="34" charset="0"/>
              </a:rPr>
              <a:t>www.1ppt.com/excel/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资料下载：</a:t>
            </a:r>
            <a:r>
              <a:rPr lang="en-US" sz="100" b="1" i="1">
                <a:solidFill>
                  <a:srgbClr val="FFFFFF"/>
                </a:solidFill>
                <a:latin typeface="Calibri" pitchFamily="34" charset="0"/>
                <a:ea typeface="Calibri" pitchFamily="34" charset="0"/>
                <a:cs typeface="Calibri" pitchFamily="34" charset="0"/>
                <a:sym typeface="Calibri" pitchFamily="34" charset="0"/>
              </a:rPr>
              <a:t>www.1ppt.com/ziliao/                PPT</a:t>
            </a:r>
            <a:r>
              <a:rPr lang="zh-CN" altLang="en-US" sz="100" b="1" i="1">
                <a:solidFill>
                  <a:srgbClr val="FFFFFF"/>
                </a:solidFill>
                <a:latin typeface="Calibri" pitchFamily="34" charset="0"/>
                <a:sym typeface="宋体" pitchFamily="2" charset="-122"/>
              </a:rPr>
              <a:t>课件下载：</a:t>
            </a:r>
            <a:r>
              <a:rPr lang="en-US" sz="100" b="1" i="1">
                <a:solidFill>
                  <a:srgbClr val="FFFFFF"/>
                </a:solidFill>
                <a:latin typeface="Calibri" pitchFamily="34" charset="0"/>
                <a:ea typeface="Calibri" pitchFamily="34" charset="0"/>
                <a:cs typeface="Calibri" pitchFamily="34" charset="0"/>
                <a:sym typeface="Calibri" pitchFamily="34" charset="0"/>
              </a:rPr>
              <a:t>www.1ppt.com/kejian/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范文下载：</a:t>
            </a:r>
            <a:r>
              <a:rPr lang="en-US" sz="100" b="1" i="1">
                <a:solidFill>
                  <a:srgbClr val="FFFFFF"/>
                </a:solidFill>
                <a:latin typeface="Calibri" pitchFamily="34" charset="0"/>
                <a:ea typeface="Calibri" pitchFamily="34" charset="0"/>
                <a:cs typeface="Calibri" pitchFamily="34" charset="0"/>
                <a:sym typeface="Calibri" pitchFamily="34" charset="0"/>
              </a:rPr>
              <a:t>www.1ppt.com/fanwen/             </a:t>
            </a:r>
            <a:r>
              <a:rPr lang="zh-CN" altLang="en-US" sz="100" b="1" i="1">
                <a:solidFill>
                  <a:srgbClr val="FFFFFF"/>
                </a:solidFill>
                <a:latin typeface="Calibri" pitchFamily="34" charset="0"/>
                <a:sym typeface="宋体" pitchFamily="2" charset="-122"/>
              </a:rPr>
              <a:t>试卷下载：</a:t>
            </a:r>
            <a:r>
              <a:rPr lang="en-US" sz="100" b="1" i="1">
                <a:solidFill>
                  <a:srgbClr val="FFFFFF"/>
                </a:solidFill>
                <a:latin typeface="Calibri" pitchFamily="34" charset="0"/>
                <a:ea typeface="Calibri" pitchFamily="34" charset="0"/>
                <a:cs typeface="Calibri" pitchFamily="34" charset="0"/>
                <a:sym typeface="Calibri" pitchFamily="34" charset="0"/>
              </a:rPr>
              <a:t>www.1ppt.com/shiti/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教案下载：</a:t>
            </a:r>
            <a:r>
              <a:rPr lang="en-US" sz="100" b="1" i="1">
                <a:solidFill>
                  <a:srgbClr val="FFFFFF"/>
                </a:solidFill>
                <a:latin typeface="Calibri" pitchFamily="34" charset="0"/>
                <a:ea typeface="Calibri" pitchFamily="34" charset="0"/>
                <a:cs typeface="Calibri" pitchFamily="34" charset="0"/>
                <a:sym typeface="Calibri" pitchFamily="34" charset="0"/>
              </a:rPr>
              <a:t>www.1ppt.com/jiaoan/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 </a:t>
            </a:r>
            <a:endParaRPr lang="zh-CN" altLang="en-US" sz="100" b="1" i="1">
              <a:solidFill>
                <a:srgbClr val="FFFFFF"/>
              </a:solidFill>
              <a:latin typeface="Calibri" pitchFamily="34" charset="0"/>
              <a:sym typeface="宋体" pitchFamily="2" charset="-122"/>
            </a:endParaRPr>
          </a:p>
        </p:txBody>
      </p:sp>
      <p:pic>
        <p:nvPicPr>
          <p:cNvPr id="22533" name="图片 1"/>
          <p:cNvPicPr>
            <a:picLocks noChangeAspect="1" noChangeArrowheads="1"/>
          </p:cNvPicPr>
          <p:nvPr/>
        </p:nvPicPr>
        <p:blipFill>
          <a:blip r:embed="rId1" cstate="print"/>
          <a:srcRect/>
          <a:stretch>
            <a:fillRect/>
          </a:stretch>
        </p:blipFill>
        <p:spPr bwMode="auto">
          <a:xfrm>
            <a:off x="0" y="-379413"/>
            <a:ext cx="12192000" cy="7618413"/>
          </a:xfrm>
          <a:prstGeom prst="rect">
            <a:avLst/>
          </a:prstGeom>
          <a:noFill/>
          <a:ln w="9525">
            <a:noFill/>
            <a:miter lim="800000"/>
            <a:headEnd/>
            <a:tailEnd/>
          </a:ln>
        </p:spPr>
      </p:pic>
      <p:sp>
        <p:nvSpPr>
          <p:cNvPr id="22534" name="矩形 2"/>
          <p:cNvSpPr>
            <a:spLocks noChangeArrowheads="1"/>
          </p:cNvSpPr>
          <p:nvPr/>
        </p:nvSpPr>
        <p:spPr bwMode="auto">
          <a:xfrm>
            <a:off x="-11113" y="-76200"/>
            <a:ext cx="12190413" cy="6592888"/>
          </a:xfrm>
          <a:prstGeom prst="rect">
            <a:avLst/>
          </a:prstGeom>
          <a:solidFill>
            <a:schemeClr val="bg1"/>
          </a:solidFill>
          <a:ln w="12700" cap="flat" cmpd="sng">
            <a:noFill/>
            <a:miter lim="800000"/>
          </a:ln>
        </p:spPr>
        <p:txBody>
          <a:bodyPr anchor="ctr"/>
          <a:lstStyle/>
          <a:p>
            <a:pPr algn="ctr"/>
            <a:endParaRPr lang="zh-CN" altLang="zh-CN">
              <a:solidFill>
                <a:srgbClr val="FFFFFF"/>
              </a:solidFill>
              <a:ea typeface="微软雅黑" pitchFamily="34" charset="-122"/>
            </a:endParaRPr>
          </a:p>
        </p:txBody>
      </p:sp>
      <p:sp>
        <p:nvSpPr>
          <p:cNvPr id="22535" name="文本框 9"/>
          <p:cNvSpPr>
            <a:spLocks noChangeArrowheads="1"/>
          </p:cNvSpPr>
          <p:nvPr/>
        </p:nvSpPr>
        <p:spPr bwMode="auto">
          <a:xfrm>
            <a:off x="177800" y="1588"/>
            <a:ext cx="6781800" cy="369332"/>
          </a:xfrm>
          <a:prstGeom prst="rect">
            <a:avLst/>
          </a:prstGeom>
          <a:noFill/>
          <a:ln w="9525">
            <a:noFill/>
            <a:miter lim="800000"/>
          </a:ln>
        </p:spPr>
        <p:txBody>
          <a:bodyPr>
            <a:spAutoFit/>
          </a:bodyPr>
          <a:lstStyle/>
          <a:p>
            <a:r>
              <a:rPr lang="en-US" b="1" dirty="0">
                <a:latin typeface="Verdana" pitchFamily="34" charset="0"/>
                <a:ea typeface="Verdana" pitchFamily="34" charset="0"/>
                <a:cs typeface="Verdana" pitchFamily="34" charset="0"/>
                <a:sym typeface="Verdana" pitchFamily="34" charset="0"/>
              </a:rPr>
              <a:t>Node.js</a:t>
            </a:r>
            <a:r>
              <a:rPr lang="zh-CN" altLang="en-US" b="1" dirty="0">
                <a:latin typeface="Verdana" pitchFamily="34" charset="0"/>
                <a:sym typeface="Verdana" pitchFamily="34" charset="0"/>
              </a:rPr>
              <a:t>进</a:t>
            </a:r>
            <a:r>
              <a:rPr lang="zh-CN" altLang="en-US" b="1" dirty="0">
                <a:latin typeface="Verdana" pitchFamily="34" charset="0"/>
                <a:ea typeface="Verdana" pitchFamily="34" charset="0"/>
                <a:cs typeface="Verdana" pitchFamily="34" charset="0"/>
                <a:sym typeface="Verdana" pitchFamily="34" charset="0"/>
              </a:rPr>
              <a:t>阶</a:t>
            </a:r>
            <a:r>
              <a:rPr lang="zh-CN" altLang="en-US" b="1" dirty="0">
                <a:latin typeface="Verdana" pitchFamily="34" charset="0"/>
                <a:sym typeface="Verdana" pitchFamily="34" charset="0"/>
              </a:rPr>
              <a:t>（一）： </a:t>
            </a:r>
            <a:r>
              <a:rPr lang="en-US" b="1" dirty="0">
                <a:latin typeface="Verdana" pitchFamily="34" charset="0"/>
                <a:sym typeface="Verdana" pitchFamily="34" charset="0"/>
              </a:rPr>
              <a:t>异</a:t>
            </a:r>
            <a:r>
              <a:rPr lang="zh-CN" altLang="en-US" b="1" dirty="0">
                <a:latin typeface="Verdana" pitchFamily="34" charset="0"/>
                <a:sym typeface="Verdana" pitchFamily="34" charset="0"/>
              </a:rPr>
              <a:t>步任务串行化</a:t>
            </a:r>
            <a:endParaRPr lang="zh-CN" altLang="en-US" b="1" dirty="0">
              <a:latin typeface="Verdana" pitchFamily="34" charset="0"/>
              <a:sym typeface="Verdana" pitchFamily="34" charset="0"/>
            </a:endParaRPr>
          </a:p>
        </p:txBody>
      </p:sp>
      <p:sp>
        <p:nvSpPr>
          <p:cNvPr id="22536" name="文本框 3"/>
          <p:cNvSpPr>
            <a:spLocks noChangeArrowheads="1"/>
          </p:cNvSpPr>
          <p:nvPr/>
        </p:nvSpPr>
        <p:spPr bwMode="auto">
          <a:xfrm>
            <a:off x="544513" y="415925"/>
            <a:ext cx="11176000" cy="2062103"/>
          </a:xfrm>
          <a:prstGeom prst="rect">
            <a:avLst/>
          </a:prstGeom>
          <a:noFill/>
          <a:ln w="9525">
            <a:noFill/>
            <a:miter lim="800000"/>
          </a:ln>
        </p:spPr>
        <p:txBody>
          <a:bodyPr>
            <a:spAutoFit/>
          </a:bodyPr>
          <a:lstStyle/>
          <a:p>
            <a:pPr marL="457200" indent="-457200">
              <a:buFont typeface="Arial" pitchFamily="34" charset="0"/>
              <a:buChar char="•"/>
            </a:pPr>
            <a:r>
              <a:rPr lang="zh-CN" altLang="en-US" sz="3200" b="1" dirty="0">
                <a:latin typeface="幼圆" pitchFamily="49" charset="-122"/>
                <a:ea typeface="幼圆" pitchFamily="49" charset="-122"/>
                <a:sym typeface="幼圆" pitchFamily="49" charset="-122"/>
              </a:rPr>
              <a:t>安装</a:t>
            </a:r>
            <a:r>
              <a:rPr lang="zh-CN" altLang="en-US" sz="3200" dirty="0">
                <a:latin typeface="幼圆" pitchFamily="49" charset="-122"/>
                <a:ea typeface="幼圆" pitchFamily="49" charset="-122"/>
                <a:sym typeface="幼圆" pitchFamily="49" charset="-122"/>
              </a:rPr>
              <a:t>：</a:t>
            </a:r>
            <a:r>
              <a:rPr lang="en-US" sz="3200" dirty="0" err="1">
                <a:latin typeface="Verdana" pitchFamily="34" charset="0"/>
                <a:ea typeface="Verdana" pitchFamily="34" charset="0"/>
                <a:cs typeface="Verdana" pitchFamily="34" charset="0"/>
                <a:sym typeface="Verdana" pitchFamily="34" charset="0"/>
              </a:rPr>
              <a:t>npm</a:t>
            </a:r>
            <a:r>
              <a:rPr lang="en-US" sz="3200" dirty="0">
                <a:latin typeface="Verdana" pitchFamily="34" charset="0"/>
                <a:ea typeface="Verdana" pitchFamily="34" charset="0"/>
                <a:cs typeface="Verdana" pitchFamily="34" charset="0"/>
                <a:sym typeface="Verdana" pitchFamily="34" charset="0"/>
              </a:rPr>
              <a:t> install </a:t>
            </a:r>
            <a:r>
              <a:rPr lang="zh-CN" altLang="en-US" sz="3200" dirty="0">
                <a:latin typeface="Verdana" pitchFamily="34" charset="0"/>
                <a:ea typeface="Verdana" pitchFamily="34" charset="0"/>
                <a:cs typeface="Verdana" pitchFamily="34" charset="0"/>
                <a:sym typeface="Verdana" pitchFamily="34" charset="0"/>
              </a:rPr>
              <a:t>nimble</a:t>
            </a:r>
            <a:endParaRPr lang="zh-CN" altLang="en-US" sz="3200" dirty="0">
              <a:latin typeface="Verdana" pitchFamily="34" charset="0"/>
              <a:ea typeface="Verdana" pitchFamily="34" charset="0"/>
              <a:cs typeface="Verdana" pitchFamily="34" charset="0"/>
              <a:sym typeface="Verdana" pitchFamily="34" charset="0"/>
            </a:endParaRPr>
          </a:p>
          <a:p>
            <a:pPr marL="457200" indent="-457200">
              <a:buFont typeface="Arial" pitchFamily="34" charset="0"/>
              <a:buChar char="•"/>
            </a:pPr>
            <a:r>
              <a:rPr lang="zh-CN" altLang="en-US" sz="3200" b="1" dirty="0">
                <a:latin typeface="幼圆" pitchFamily="49" charset="-122"/>
                <a:ea typeface="幼圆" pitchFamily="49" charset="-122"/>
                <a:sym typeface="Verdana" pitchFamily="34" charset="0"/>
              </a:rPr>
              <a:t>简介</a:t>
            </a:r>
            <a:r>
              <a:rPr lang="zh-CN" altLang="en-US" sz="3200" dirty="0">
                <a:latin typeface="幼圆" pitchFamily="49" charset="-122"/>
                <a:ea typeface="幼圆" pitchFamily="49" charset="-122"/>
                <a:sym typeface="Verdana" pitchFamily="34" charset="0"/>
              </a:rPr>
              <a:t>：串行化异步任务采用回调方式使得代码可读性降低，通过nimble模块可以避免嵌套回调，nimble可以处理如下异步任务场景。</a:t>
            </a:r>
            <a:endParaRPr lang="en-US" sz="3200" dirty="0">
              <a:latin typeface="幼圆" pitchFamily="49" charset="-122"/>
              <a:ea typeface="幼圆" pitchFamily="49" charset="-122"/>
              <a:sym typeface="Verdana" pitchFamily="34" charset="0"/>
            </a:endParaRPr>
          </a:p>
        </p:txBody>
      </p:sp>
      <p:sp>
        <p:nvSpPr>
          <p:cNvPr id="22537" name="AutoShape 9"/>
          <p:cNvSpPr>
            <a:spLocks noChangeArrowheads="1"/>
          </p:cNvSpPr>
          <p:nvPr/>
        </p:nvSpPr>
        <p:spPr bwMode="auto">
          <a:xfrm>
            <a:off x="1385888" y="3257550"/>
            <a:ext cx="2198687" cy="336550"/>
          </a:xfrm>
          <a:prstGeom prst="flowChartAlternateProcess">
            <a:avLst/>
          </a:prstGeom>
          <a:solidFill>
            <a:schemeClr val="accent1"/>
          </a:solidFill>
          <a:ln w="9525" cmpd="sng">
            <a:solidFill>
              <a:schemeClr val="tx1"/>
            </a:solidFill>
            <a:miter lim="800000"/>
          </a:ln>
          <a:effectLst/>
        </p:spPr>
        <p:txBody>
          <a:bodyPr wrap="none" anchor="ctr"/>
          <a:lstStyle/>
          <a:p>
            <a:pPr algn="ctr"/>
            <a:r>
              <a:rPr lang="zh-CN" altLang="zh-CN"/>
              <a:t>Start</a:t>
            </a:r>
            <a:endParaRPr lang="zh-CN" altLang="zh-CN"/>
          </a:p>
        </p:txBody>
      </p:sp>
      <p:sp>
        <p:nvSpPr>
          <p:cNvPr id="22538" name="AutoShape 10"/>
          <p:cNvSpPr>
            <a:spLocks noChangeArrowheads="1"/>
          </p:cNvSpPr>
          <p:nvPr/>
        </p:nvSpPr>
        <p:spPr bwMode="auto">
          <a:xfrm>
            <a:off x="1385888" y="4498975"/>
            <a:ext cx="2174875" cy="309563"/>
          </a:xfrm>
          <a:prstGeom prst="flowChartProcess">
            <a:avLst/>
          </a:prstGeom>
          <a:solidFill>
            <a:schemeClr val="accent1"/>
          </a:solidFill>
          <a:ln w="9525" cmpd="sng">
            <a:solidFill>
              <a:schemeClr val="tx1"/>
            </a:solidFill>
            <a:miter lim="800000"/>
          </a:ln>
          <a:effectLst/>
        </p:spPr>
        <p:txBody>
          <a:bodyPr wrap="none" anchor="ctr"/>
          <a:lstStyle/>
          <a:p>
            <a:pPr algn="ctr"/>
            <a:r>
              <a:rPr lang="zh-CN" altLang="zh-CN"/>
              <a:t>Task2</a:t>
            </a:r>
            <a:endParaRPr lang="zh-CN" altLang="zh-CN"/>
          </a:p>
        </p:txBody>
      </p:sp>
      <p:sp>
        <p:nvSpPr>
          <p:cNvPr id="22539" name="AutoShape 11"/>
          <p:cNvSpPr>
            <a:spLocks noChangeArrowheads="1"/>
          </p:cNvSpPr>
          <p:nvPr/>
        </p:nvSpPr>
        <p:spPr bwMode="auto">
          <a:xfrm>
            <a:off x="1333500" y="5724525"/>
            <a:ext cx="2200275" cy="688975"/>
          </a:xfrm>
          <a:prstGeom prst="flowChartAlternateProcess">
            <a:avLst/>
          </a:prstGeom>
          <a:solidFill>
            <a:schemeClr val="accent1"/>
          </a:solidFill>
          <a:ln w="9525" cap="flat" cmpd="sng">
            <a:solidFill>
              <a:schemeClr val="tx1"/>
            </a:solidFill>
            <a:bevel/>
          </a:ln>
          <a:effectLst/>
        </p:spPr>
        <p:txBody>
          <a:bodyPr wrap="none" anchor="ctr"/>
          <a:lstStyle/>
          <a:p>
            <a:pPr algn="ctr"/>
            <a:r>
              <a:rPr lang="zh-CN" altLang="zh-CN"/>
              <a:t>Continue when task 3</a:t>
            </a:r>
            <a:endParaRPr lang="zh-CN" altLang="zh-CN"/>
          </a:p>
          <a:p>
            <a:pPr algn="ctr"/>
            <a:r>
              <a:rPr lang="zh-CN" altLang="zh-CN"/>
              <a:t>complete</a:t>
            </a:r>
            <a:endParaRPr lang="zh-CN" altLang="zh-CN"/>
          </a:p>
        </p:txBody>
      </p:sp>
      <p:sp>
        <p:nvSpPr>
          <p:cNvPr id="22540" name="AutoShape 12"/>
          <p:cNvSpPr>
            <a:spLocks noChangeArrowheads="1"/>
          </p:cNvSpPr>
          <p:nvPr/>
        </p:nvSpPr>
        <p:spPr bwMode="auto">
          <a:xfrm>
            <a:off x="1370013" y="3875088"/>
            <a:ext cx="2174875" cy="311150"/>
          </a:xfrm>
          <a:prstGeom prst="flowChartProcess">
            <a:avLst/>
          </a:prstGeom>
          <a:solidFill>
            <a:schemeClr val="accent1"/>
          </a:solidFill>
          <a:ln w="9525" cap="flat" cmpd="sng">
            <a:solidFill>
              <a:schemeClr val="tx1"/>
            </a:solidFill>
            <a:bevel/>
          </a:ln>
          <a:effectLst/>
        </p:spPr>
        <p:txBody>
          <a:bodyPr wrap="none" anchor="ctr"/>
          <a:lstStyle/>
          <a:p>
            <a:pPr algn="ctr"/>
            <a:r>
              <a:rPr lang="zh-CN" altLang="zh-CN"/>
              <a:t>Task1</a:t>
            </a:r>
            <a:endParaRPr lang="zh-CN" altLang="zh-CN"/>
          </a:p>
        </p:txBody>
      </p:sp>
      <p:sp>
        <p:nvSpPr>
          <p:cNvPr id="22541" name="AutoShape 13"/>
          <p:cNvSpPr>
            <a:spLocks noChangeArrowheads="1"/>
          </p:cNvSpPr>
          <p:nvPr/>
        </p:nvSpPr>
        <p:spPr bwMode="auto">
          <a:xfrm>
            <a:off x="1368425" y="5140325"/>
            <a:ext cx="2174875" cy="311150"/>
          </a:xfrm>
          <a:prstGeom prst="flowChartProcess">
            <a:avLst/>
          </a:prstGeom>
          <a:solidFill>
            <a:schemeClr val="accent1"/>
          </a:solidFill>
          <a:ln w="9525" cap="flat" cmpd="sng">
            <a:solidFill>
              <a:schemeClr val="tx1"/>
            </a:solidFill>
            <a:bevel/>
          </a:ln>
          <a:effectLst/>
        </p:spPr>
        <p:txBody>
          <a:bodyPr wrap="none" anchor="ctr"/>
          <a:lstStyle/>
          <a:p>
            <a:pPr algn="ctr"/>
            <a:r>
              <a:rPr lang="zh-CN" altLang="zh-CN"/>
              <a:t>Task3</a:t>
            </a:r>
            <a:endParaRPr lang="zh-CN" altLang="zh-CN"/>
          </a:p>
        </p:txBody>
      </p:sp>
      <p:sp>
        <p:nvSpPr>
          <p:cNvPr id="22542" name="AutoShape 14"/>
          <p:cNvSpPr>
            <a:spLocks noChangeArrowheads="1"/>
          </p:cNvSpPr>
          <p:nvPr/>
        </p:nvSpPr>
        <p:spPr bwMode="auto">
          <a:xfrm>
            <a:off x="2266950" y="5467350"/>
            <a:ext cx="257175" cy="233363"/>
          </a:xfrm>
          <a:prstGeom prst="downArrow">
            <a:avLst>
              <a:gd name="adj1" fmla="val 50000"/>
              <a:gd name="adj2" fmla="val 25000"/>
            </a:avLst>
          </a:prstGeom>
          <a:solidFill>
            <a:schemeClr val="accent1"/>
          </a:solidFill>
          <a:ln w="9525" cmpd="sng">
            <a:solidFill>
              <a:schemeClr val="tx1"/>
            </a:solidFill>
            <a:miter lim="800000"/>
          </a:ln>
          <a:effectLst/>
        </p:spPr>
        <p:txBody>
          <a:bodyPr vert="eaVert" anchor="ctr"/>
          <a:lstStyle/>
          <a:p>
            <a:endParaRPr lang="zh-CN" altLang="en-US"/>
          </a:p>
        </p:txBody>
      </p:sp>
      <p:sp>
        <p:nvSpPr>
          <p:cNvPr id="22543" name="AutoShape 15"/>
          <p:cNvSpPr>
            <a:spLocks noChangeArrowheads="1"/>
          </p:cNvSpPr>
          <p:nvPr/>
        </p:nvSpPr>
        <p:spPr bwMode="auto">
          <a:xfrm>
            <a:off x="2276475" y="4819650"/>
            <a:ext cx="258763" cy="231775"/>
          </a:xfrm>
          <a:prstGeom prst="downArrow">
            <a:avLst>
              <a:gd name="adj1" fmla="val 50000"/>
              <a:gd name="adj2" fmla="val 25000"/>
            </a:avLst>
          </a:prstGeom>
          <a:solidFill>
            <a:schemeClr val="accent1"/>
          </a:solidFill>
          <a:ln w="9525" cap="flat" cmpd="sng">
            <a:solidFill>
              <a:schemeClr val="tx1"/>
            </a:solidFill>
            <a:bevel/>
          </a:ln>
          <a:effectLst/>
        </p:spPr>
        <p:txBody>
          <a:bodyPr vert="eaVert" anchor="ctr"/>
          <a:lstStyle/>
          <a:p>
            <a:endParaRPr lang="zh-CN" altLang="en-US"/>
          </a:p>
        </p:txBody>
      </p:sp>
      <p:sp>
        <p:nvSpPr>
          <p:cNvPr id="22544" name="AutoShape 16"/>
          <p:cNvSpPr>
            <a:spLocks noChangeArrowheads="1"/>
          </p:cNvSpPr>
          <p:nvPr/>
        </p:nvSpPr>
        <p:spPr bwMode="auto">
          <a:xfrm>
            <a:off x="2287588" y="4194175"/>
            <a:ext cx="258762" cy="233363"/>
          </a:xfrm>
          <a:prstGeom prst="downArrow">
            <a:avLst>
              <a:gd name="adj1" fmla="val 50000"/>
              <a:gd name="adj2" fmla="val 25000"/>
            </a:avLst>
          </a:prstGeom>
          <a:solidFill>
            <a:schemeClr val="accent1"/>
          </a:solidFill>
          <a:ln w="9525" cap="flat" cmpd="sng">
            <a:solidFill>
              <a:schemeClr val="tx1"/>
            </a:solidFill>
            <a:bevel/>
          </a:ln>
          <a:effectLst/>
        </p:spPr>
        <p:txBody>
          <a:bodyPr vert="eaVert" anchor="ctr"/>
          <a:lstStyle/>
          <a:p>
            <a:endParaRPr lang="zh-CN" altLang="en-US"/>
          </a:p>
        </p:txBody>
      </p:sp>
      <p:sp>
        <p:nvSpPr>
          <p:cNvPr id="22545" name="AutoShape 17"/>
          <p:cNvSpPr>
            <a:spLocks noChangeArrowheads="1"/>
          </p:cNvSpPr>
          <p:nvPr/>
        </p:nvSpPr>
        <p:spPr bwMode="auto">
          <a:xfrm>
            <a:off x="2284413" y="3609975"/>
            <a:ext cx="258762" cy="233363"/>
          </a:xfrm>
          <a:prstGeom prst="downArrow">
            <a:avLst>
              <a:gd name="adj1" fmla="val 50000"/>
              <a:gd name="adj2" fmla="val 25000"/>
            </a:avLst>
          </a:prstGeom>
          <a:solidFill>
            <a:schemeClr val="accent1"/>
          </a:solidFill>
          <a:ln w="9525" cap="flat" cmpd="sng">
            <a:solidFill>
              <a:schemeClr val="tx1"/>
            </a:solidFill>
            <a:bevel/>
          </a:ln>
          <a:effectLst/>
        </p:spPr>
        <p:txBody>
          <a:bodyPr vert="eaVert" anchor="ctr"/>
          <a:lstStyle/>
          <a:p>
            <a:endParaRPr lang="zh-CN" altLang="en-US"/>
          </a:p>
        </p:txBody>
      </p:sp>
      <p:sp>
        <p:nvSpPr>
          <p:cNvPr id="22546" name="Text Box 18"/>
          <p:cNvSpPr txBox="1">
            <a:spLocks noChangeArrowheads="1"/>
          </p:cNvSpPr>
          <p:nvPr/>
        </p:nvSpPr>
        <p:spPr bwMode="auto">
          <a:xfrm>
            <a:off x="1463675" y="2724150"/>
            <a:ext cx="2193925" cy="365125"/>
          </a:xfrm>
          <a:prstGeom prst="rect">
            <a:avLst/>
          </a:prstGeom>
          <a:noFill/>
          <a:ln w="9525">
            <a:noFill/>
            <a:miter lim="800000"/>
          </a:ln>
        </p:spPr>
        <p:txBody>
          <a:bodyPr>
            <a:spAutoFit/>
          </a:bodyPr>
          <a:lstStyle/>
          <a:p>
            <a:r>
              <a:rPr lang="zh-CN" altLang="zh-CN" b="1"/>
              <a:t>Serial execution</a:t>
            </a:r>
            <a:endParaRPr lang="zh-CN" altLang="zh-CN" b="1"/>
          </a:p>
        </p:txBody>
      </p:sp>
      <p:sp>
        <p:nvSpPr>
          <p:cNvPr id="22547" name="Text Box 19"/>
          <p:cNvSpPr txBox="1">
            <a:spLocks noChangeArrowheads="1"/>
          </p:cNvSpPr>
          <p:nvPr/>
        </p:nvSpPr>
        <p:spPr bwMode="auto">
          <a:xfrm>
            <a:off x="6650038" y="2749550"/>
            <a:ext cx="2192337" cy="365125"/>
          </a:xfrm>
          <a:prstGeom prst="rect">
            <a:avLst/>
          </a:prstGeom>
          <a:noFill/>
          <a:ln w="9525" cap="flat" cmpd="sng">
            <a:noFill/>
            <a:bevel/>
          </a:ln>
          <a:effectLst/>
        </p:spPr>
        <p:txBody>
          <a:bodyPr>
            <a:spAutoFit/>
          </a:bodyPr>
          <a:lstStyle/>
          <a:p>
            <a:r>
              <a:rPr lang="zh-CN" altLang="zh-CN" b="1"/>
              <a:t>Parallel execution</a:t>
            </a:r>
            <a:endParaRPr lang="zh-CN" altLang="zh-CN"/>
          </a:p>
        </p:txBody>
      </p:sp>
      <p:sp>
        <p:nvSpPr>
          <p:cNvPr id="22548" name="AutoShape 20"/>
          <p:cNvSpPr>
            <a:spLocks noChangeArrowheads="1"/>
          </p:cNvSpPr>
          <p:nvPr/>
        </p:nvSpPr>
        <p:spPr bwMode="auto">
          <a:xfrm>
            <a:off x="6650038" y="3241675"/>
            <a:ext cx="2198687" cy="336550"/>
          </a:xfrm>
          <a:prstGeom prst="flowChartAlternateProcess">
            <a:avLst/>
          </a:prstGeom>
          <a:solidFill>
            <a:schemeClr val="accent1"/>
          </a:solidFill>
          <a:ln w="9525" cap="flat" cmpd="sng">
            <a:solidFill>
              <a:schemeClr val="tx1"/>
            </a:solidFill>
            <a:bevel/>
          </a:ln>
          <a:effectLst/>
        </p:spPr>
        <p:txBody>
          <a:bodyPr wrap="none" anchor="ctr"/>
          <a:lstStyle/>
          <a:p>
            <a:pPr algn="ctr"/>
            <a:r>
              <a:rPr lang="zh-CN" altLang="zh-CN"/>
              <a:t>Start</a:t>
            </a:r>
            <a:endParaRPr lang="zh-CN" altLang="zh-CN"/>
          </a:p>
        </p:txBody>
      </p:sp>
      <p:sp>
        <p:nvSpPr>
          <p:cNvPr id="22549" name="AutoShape 21"/>
          <p:cNvSpPr>
            <a:spLocks noChangeArrowheads="1"/>
          </p:cNvSpPr>
          <p:nvPr/>
        </p:nvSpPr>
        <p:spPr bwMode="auto">
          <a:xfrm>
            <a:off x="4810125" y="4210050"/>
            <a:ext cx="1447800" cy="482600"/>
          </a:xfrm>
          <a:prstGeom prst="flowChartProcess">
            <a:avLst/>
          </a:prstGeom>
          <a:solidFill>
            <a:schemeClr val="accent1"/>
          </a:solidFill>
          <a:ln w="9525" cap="flat" cmpd="sng">
            <a:solidFill>
              <a:schemeClr val="tx1"/>
            </a:solidFill>
            <a:miter lim="800000"/>
          </a:ln>
          <a:effectLst/>
        </p:spPr>
        <p:txBody>
          <a:bodyPr wrap="none" anchor="ctr"/>
          <a:lstStyle/>
          <a:p>
            <a:pPr algn="ctr"/>
            <a:r>
              <a:rPr lang="zh-CN" altLang="zh-CN"/>
              <a:t>Task1</a:t>
            </a:r>
            <a:endParaRPr lang="zh-CN" altLang="zh-CN"/>
          </a:p>
        </p:txBody>
      </p:sp>
      <p:sp>
        <p:nvSpPr>
          <p:cNvPr id="22550" name="AutoShape 22"/>
          <p:cNvSpPr>
            <a:spLocks noChangeArrowheads="1"/>
          </p:cNvSpPr>
          <p:nvPr/>
        </p:nvSpPr>
        <p:spPr bwMode="auto">
          <a:xfrm>
            <a:off x="9090025" y="4194175"/>
            <a:ext cx="1447800" cy="482600"/>
          </a:xfrm>
          <a:prstGeom prst="flowChartProcess">
            <a:avLst/>
          </a:prstGeom>
          <a:solidFill>
            <a:schemeClr val="accent1"/>
          </a:solidFill>
          <a:ln w="9525" cap="flat" cmpd="sng">
            <a:solidFill>
              <a:schemeClr val="tx1"/>
            </a:solidFill>
            <a:miter lim="800000"/>
          </a:ln>
          <a:effectLst/>
        </p:spPr>
        <p:txBody>
          <a:bodyPr wrap="none" anchor="ctr"/>
          <a:lstStyle/>
          <a:p>
            <a:pPr algn="ctr"/>
            <a:r>
              <a:rPr lang="zh-CN" altLang="zh-CN"/>
              <a:t>Task1</a:t>
            </a:r>
            <a:endParaRPr lang="zh-CN" altLang="zh-CN"/>
          </a:p>
        </p:txBody>
      </p:sp>
      <p:sp>
        <p:nvSpPr>
          <p:cNvPr id="22551" name="AutoShape 23"/>
          <p:cNvSpPr>
            <a:spLocks noChangeArrowheads="1"/>
          </p:cNvSpPr>
          <p:nvPr/>
        </p:nvSpPr>
        <p:spPr bwMode="auto">
          <a:xfrm>
            <a:off x="6965950" y="4192588"/>
            <a:ext cx="1447800" cy="482600"/>
          </a:xfrm>
          <a:prstGeom prst="flowChartProcess">
            <a:avLst/>
          </a:prstGeom>
          <a:solidFill>
            <a:schemeClr val="accent1"/>
          </a:solidFill>
          <a:ln w="9525" cap="flat" cmpd="sng">
            <a:solidFill>
              <a:schemeClr val="tx1"/>
            </a:solidFill>
            <a:miter lim="800000"/>
          </a:ln>
          <a:effectLst/>
        </p:spPr>
        <p:txBody>
          <a:bodyPr wrap="none" anchor="ctr"/>
          <a:lstStyle/>
          <a:p>
            <a:pPr algn="ctr"/>
            <a:r>
              <a:rPr lang="zh-CN" altLang="zh-CN"/>
              <a:t>Task1</a:t>
            </a:r>
            <a:endParaRPr lang="zh-CN" altLang="zh-CN"/>
          </a:p>
        </p:txBody>
      </p:sp>
      <p:sp>
        <p:nvSpPr>
          <p:cNvPr id="22552" name="AutoShape 24"/>
          <p:cNvSpPr>
            <a:spLocks noChangeArrowheads="1"/>
          </p:cNvSpPr>
          <p:nvPr/>
        </p:nvSpPr>
        <p:spPr bwMode="auto">
          <a:xfrm>
            <a:off x="6753225" y="5630863"/>
            <a:ext cx="2198688" cy="687387"/>
          </a:xfrm>
          <a:prstGeom prst="flowChartAlternateProcess">
            <a:avLst/>
          </a:prstGeom>
          <a:solidFill>
            <a:schemeClr val="accent1"/>
          </a:solidFill>
          <a:ln w="9525" cap="flat" cmpd="sng">
            <a:solidFill>
              <a:schemeClr val="tx1"/>
            </a:solidFill>
            <a:miter lim="800000"/>
          </a:ln>
          <a:effectLst/>
        </p:spPr>
        <p:txBody>
          <a:bodyPr wrap="none" anchor="ctr"/>
          <a:lstStyle/>
          <a:p>
            <a:pPr algn="ctr"/>
            <a:r>
              <a:rPr lang="zh-CN" altLang="zh-CN"/>
              <a:t>Continue when task 3</a:t>
            </a:r>
            <a:endParaRPr lang="zh-CN" altLang="zh-CN"/>
          </a:p>
          <a:p>
            <a:pPr algn="ctr"/>
            <a:r>
              <a:rPr lang="zh-CN" altLang="zh-CN"/>
              <a:t>complete</a:t>
            </a:r>
            <a:endParaRPr lang="zh-CN" altLang="zh-CN"/>
          </a:p>
        </p:txBody>
      </p:sp>
      <p:sp>
        <p:nvSpPr>
          <p:cNvPr id="22553" name="AutoShape 25"/>
          <p:cNvSpPr>
            <a:spLocks noChangeArrowheads="1"/>
          </p:cNvSpPr>
          <p:nvPr/>
        </p:nvSpPr>
        <p:spPr bwMode="auto">
          <a:xfrm rot="18180000">
            <a:off x="6313488" y="4419600"/>
            <a:ext cx="258762" cy="1550988"/>
          </a:xfrm>
          <a:prstGeom prst="downArrow">
            <a:avLst>
              <a:gd name="adj1" fmla="val 50000"/>
              <a:gd name="adj2" fmla="val 149847"/>
            </a:avLst>
          </a:prstGeom>
          <a:solidFill>
            <a:schemeClr val="accent1"/>
          </a:solidFill>
          <a:ln w="9525" cap="flat" cmpd="sng">
            <a:solidFill>
              <a:schemeClr val="tx1"/>
            </a:solidFill>
            <a:miter lim="800000"/>
          </a:ln>
          <a:effectLst/>
        </p:spPr>
        <p:txBody>
          <a:bodyPr vert="eaVert" anchor="ctr"/>
          <a:lstStyle/>
          <a:p>
            <a:endParaRPr lang="zh-CN" altLang="en-US"/>
          </a:p>
        </p:txBody>
      </p:sp>
      <p:sp>
        <p:nvSpPr>
          <p:cNvPr id="22554" name="AutoShape 26"/>
          <p:cNvSpPr>
            <a:spLocks noChangeArrowheads="1"/>
          </p:cNvSpPr>
          <p:nvPr/>
        </p:nvSpPr>
        <p:spPr bwMode="auto">
          <a:xfrm rot="3300000">
            <a:off x="6045201" y="3333750"/>
            <a:ext cx="258762" cy="1119187"/>
          </a:xfrm>
          <a:prstGeom prst="downArrow">
            <a:avLst>
              <a:gd name="adj1" fmla="val 50000"/>
              <a:gd name="adj2" fmla="val 108129"/>
            </a:avLst>
          </a:prstGeom>
          <a:solidFill>
            <a:schemeClr val="accent1"/>
          </a:solidFill>
          <a:ln w="9525" cap="flat" cmpd="sng">
            <a:solidFill>
              <a:schemeClr val="tx1"/>
            </a:solidFill>
            <a:miter lim="800000"/>
          </a:ln>
          <a:effectLst/>
        </p:spPr>
        <p:txBody>
          <a:bodyPr vert="eaVert" anchor="ctr"/>
          <a:lstStyle/>
          <a:p>
            <a:endParaRPr lang="zh-CN" altLang="en-US"/>
          </a:p>
        </p:txBody>
      </p:sp>
      <p:sp>
        <p:nvSpPr>
          <p:cNvPr id="22555" name="AutoShape 27"/>
          <p:cNvSpPr>
            <a:spLocks noChangeArrowheads="1"/>
          </p:cNvSpPr>
          <p:nvPr/>
        </p:nvSpPr>
        <p:spPr bwMode="auto">
          <a:xfrm rot="18060000">
            <a:off x="8979693" y="3345657"/>
            <a:ext cx="258763" cy="1117600"/>
          </a:xfrm>
          <a:prstGeom prst="downArrow">
            <a:avLst>
              <a:gd name="adj1" fmla="val 50000"/>
              <a:gd name="adj2" fmla="val 107975"/>
            </a:avLst>
          </a:prstGeom>
          <a:solidFill>
            <a:schemeClr val="accent1"/>
          </a:solidFill>
          <a:ln w="9525" cap="flat" cmpd="sng">
            <a:solidFill>
              <a:schemeClr val="tx1"/>
            </a:solidFill>
            <a:bevel/>
          </a:ln>
          <a:effectLst/>
        </p:spPr>
        <p:txBody>
          <a:bodyPr vert="eaVert" anchor="ctr"/>
          <a:lstStyle/>
          <a:p>
            <a:endParaRPr lang="zh-CN" altLang="en-US"/>
          </a:p>
        </p:txBody>
      </p:sp>
      <p:sp>
        <p:nvSpPr>
          <p:cNvPr id="22556" name="AutoShape 28"/>
          <p:cNvSpPr>
            <a:spLocks noChangeArrowheads="1"/>
          </p:cNvSpPr>
          <p:nvPr/>
        </p:nvSpPr>
        <p:spPr bwMode="auto">
          <a:xfrm>
            <a:off x="7627938" y="3603625"/>
            <a:ext cx="258762" cy="584200"/>
          </a:xfrm>
          <a:prstGeom prst="downArrow">
            <a:avLst>
              <a:gd name="adj1" fmla="val 50000"/>
              <a:gd name="adj2" fmla="val 56442"/>
            </a:avLst>
          </a:prstGeom>
          <a:solidFill>
            <a:schemeClr val="accent1"/>
          </a:solidFill>
          <a:ln w="9525" cap="flat" cmpd="sng">
            <a:solidFill>
              <a:schemeClr val="tx1"/>
            </a:solidFill>
            <a:miter lim="800000"/>
          </a:ln>
          <a:effectLst/>
        </p:spPr>
        <p:txBody>
          <a:bodyPr vert="eaVert" anchor="ctr"/>
          <a:lstStyle/>
          <a:p>
            <a:endParaRPr lang="zh-CN" altLang="en-US"/>
          </a:p>
        </p:txBody>
      </p:sp>
      <p:sp>
        <p:nvSpPr>
          <p:cNvPr id="22557" name="AutoShape 29"/>
          <p:cNvSpPr>
            <a:spLocks noChangeArrowheads="1"/>
          </p:cNvSpPr>
          <p:nvPr/>
        </p:nvSpPr>
        <p:spPr bwMode="auto">
          <a:xfrm>
            <a:off x="7627938" y="4676775"/>
            <a:ext cx="258762" cy="947738"/>
          </a:xfrm>
          <a:prstGeom prst="downArrow">
            <a:avLst>
              <a:gd name="adj1" fmla="val 50000"/>
              <a:gd name="adj2" fmla="val 91565"/>
            </a:avLst>
          </a:prstGeom>
          <a:solidFill>
            <a:schemeClr val="accent1"/>
          </a:solidFill>
          <a:ln w="9525" cap="flat" cmpd="sng">
            <a:solidFill>
              <a:schemeClr val="tx1"/>
            </a:solidFill>
            <a:miter lim="800000"/>
          </a:ln>
          <a:effectLst/>
        </p:spPr>
        <p:txBody>
          <a:bodyPr vert="eaVert" anchor="ctr"/>
          <a:lstStyle/>
          <a:p>
            <a:endParaRPr lang="zh-CN" altLang="en-US"/>
          </a:p>
        </p:txBody>
      </p:sp>
      <p:sp>
        <p:nvSpPr>
          <p:cNvPr id="22558" name="AutoShape 30"/>
          <p:cNvSpPr>
            <a:spLocks noChangeArrowheads="1"/>
          </p:cNvSpPr>
          <p:nvPr/>
        </p:nvSpPr>
        <p:spPr bwMode="auto">
          <a:xfrm rot="3180000">
            <a:off x="8951913" y="4414838"/>
            <a:ext cx="258762" cy="1503362"/>
          </a:xfrm>
          <a:prstGeom prst="downArrow">
            <a:avLst>
              <a:gd name="adj1" fmla="val 50000"/>
              <a:gd name="adj2" fmla="val 145246"/>
            </a:avLst>
          </a:prstGeom>
          <a:solidFill>
            <a:schemeClr val="accent1"/>
          </a:solidFill>
          <a:ln w="9525" cap="flat" cmpd="sng">
            <a:solidFill>
              <a:schemeClr val="tx1"/>
            </a:solidFill>
            <a:miter lim="800000"/>
          </a:ln>
          <a:effectLst/>
        </p:spPr>
        <p:txBody>
          <a:bodyPr vert="eaVert"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4"/>
          <p:cNvPicPr>
            <a:picLocks noChangeAspect="1" noChangeArrowheads="1"/>
          </p:cNvPicPr>
          <p:nvPr/>
        </p:nvPicPr>
        <p:blipFill>
          <a:blip r:embed="rId1" cstate="print"/>
          <a:srcRect/>
          <a:stretch>
            <a:fillRect/>
          </a:stretch>
        </p:blipFill>
        <p:spPr bwMode="auto">
          <a:xfrm>
            <a:off x="0" y="-379413"/>
            <a:ext cx="12192000" cy="7618413"/>
          </a:xfrm>
          <a:prstGeom prst="rect">
            <a:avLst/>
          </a:prstGeom>
          <a:noFill/>
          <a:ln w="9525">
            <a:noFill/>
            <a:miter lim="800000"/>
            <a:headEnd/>
            <a:tailEnd/>
          </a:ln>
        </p:spPr>
      </p:pic>
      <p:sp>
        <p:nvSpPr>
          <p:cNvPr id="23555" name="矩形 5"/>
          <p:cNvSpPr>
            <a:spLocks noChangeArrowheads="1"/>
          </p:cNvSpPr>
          <p:nvPr/>
        </p:nvSpPr>
        <p:spPr bwMode="auto">
          <a:xfrm>
            <a:off x="0" y="531813"/>
            <a:ext cx="12192000" cy="5767387"/>
          </a:xfrm>
          <a:prstGeom prst="rect">
            <a:avLst/>
          </a:prstGeom>
          <a:solidFill>
            <a:schemeClr val="bg1"/>
          </a:solidFill>
          <a:ln w="12700" cap="flat" cmpd="sng">
            <a:noFill/>
            <a:miter lim="800000"/>
          </a:ln>
        </p:spPr>
        <p:txBody>
          <a:bodyPr anchor="ctr"/>
          <a:lstStyle/>
          <a:p>
            <a:endParaRPr lang="zh-CN" altLang="zh-CN">
              <a:solidFill>
                <a:srgbClr val="FFFFFF"/>
              </a:solidFill>
              <a:ea typeface="微软雅黑" pitchFamily="34" charset="-122"/>
            </a:endParaRPr>
          </a:p>
        </p:txBody>
      </p:sp>
      <p:sp>
        <p:nvSpPr>
          <p:cNvPr id="23556" name="矩形 11"/>
          <p:cNvSpPr>
            <a:spLocks noChangeArrowheads="1"/>
          </p:cNvSpPr>
          <p:nvPr/>
        </p:nvSpPr>
        <p:spPr bwMode="auto">
          <a:xfrm>
            <a:off x="479425" y="2425700"/>
            <a:ext cx="661988" cy="230188"/>
          </a:xfrm>
          <a:prstGeom prst="rect">
            <a:avLst/>
          </a:prstGeom>
          <a:noFill/>
          <a:ln w="9525">
            <a:noFill/>
            <a:miter lim="800000"/>
          </a:ln>
        </p:spPr>
        <p:txBody>
          <a:bodyPr>
            <a:spAutoFit/>
          </a:bodyPr>
          <a:lstStyle/>
          <a:p>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模板下载：</a:t>
            </a:r>
            <a:r>
              <a:rPr lang="en-US" sz="100" b="1" i="1">
                <a:solidFill>
                  <a:srgbClr val="FFFFFF"/>
                </a:solidFill>
                <a:latin typeface="Calibri" pitchFamily="34" charset="0"/>
                <a:ea typeface="Calibri" pitchFamily="34" charset="0"/>
                <a:cs typeface="Calibri" pitchFamily="34" charset="0"/>
                <a:sym typeface="Calibri" pitchFamily="34" charset="0"/>
              </a:rPr>
              <a:t>www.1ppt.com/moban/     </a:t>
            </a:r>
            <a:r>
              <a:rPr lang="zh-CN" altLang="en-US" sz="100" b="1" i="1">
                <a:solidFill>
                  <a:srgbClr val="FFFFFF"/>
                </a:solidFill>
                <a:latin typeface="Calibri" pitchFamily="34" charset="0"/>
                <a:sym typeface="宋体" pitchFamily="2" charset="-122"/>
              </a:rPr>
              <a:t>行业</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a:t>
            </a:r>
            <a:r>
              <a:rPr lang="en-US" sz="100" b="1" i="1">
                <a:solidFill>
                  <a:srgbClr val="FFFFFF"/>
                </a:solidFill>
                <a:latin typeface="Calibri" pitchFamily="34" charset="0"/>
                <a:ea typeface="Calibri" pitchFamily="34" charset="0"/>
                <a:cs typeface="Calibri" pitchFamily="34" charset="0"/>
                <a:sym typeface="Calibri" pitchFamily="34" charset="0"/>
              </a:rPr>
              <a:t>www.1ppt.com/hangye/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节日</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a:t>
            </a:r>
            <a:r>
              <a:rPr lang="en-US" sz="100" b="1" i="1">
                <a:solidFill>
                  <a:srgbClr val="FFFFFF"/>
                </a:solidFill>
                <a:latin typeface="Calibri" pitchFamily="34" charset="0"/>
                <a:ea typeface="Calibri" pitchFamily="34" charset="0"/>
                <a:cs typeface="Calibri" pitchFamily="34" charset="0"/>
                <a:sym typeface="Calibri" pitchFamily="34" charset="0"/>
              </a:rPr>
              <a:t>www.1ppt.com/jieri/           PPT</a:t>
            </a:r>
            <a:r>
              <a:rPr lang="zh-CN" altLang="en-US" sz="100" b="1" i="1">
                <a:solidFill>
                  <a:srgbClr val="FFFFFF"/>
                </a:solidFill>
                <a:latin typeface="Calibri" pitchFamily="34" charset="0"/>
                <a:sym typeface="宋体" pitchFamily="2" charset="-122"/>
              </a:rPr>
              <a:t>素材下载：</a:t>
            </a:r>
            <a:r>
              <a:rPr lang="en-US" sz="100" b="1" i="1">
                <a:solidFill>
                  <a:srgbClr val="FFFFFF"/>
                </a:solidFill>
                <a:latin typeface="Calibri" pitchFamily="34" charset="0"/>
                <a:ea typeface="Calibri" pitchFamily="34" charset="0"/>
                <a:cs typeface="Calibri" pitchFamily="34" charset="0"/>
                <a:sym typeface="Calibri" pitchFamily="34" charset="0"/>
              </a:rPr>
              <a:t>www.1ppt.com/sucai/</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背景图片：</a:t>
            </a:r>
            <a:r>
              <a:rPr lang="en-US" sz="100" b="1" i="1">
                <a:solidFill>
                  <a:srgbClr val="FFFFFF"/>
                </a:solidFill>
                <a:latin typeface="Calibri" pitchFamily="34" charset="0"/>
                <a:ea typeface="Calibri" pitchFamily="34" charset="0"/>
                <a:cs typeface="Calibri" pitchFamily="34" charset="0"/>
                <a:sym typeface="Calibri" pitchFamily="34" charset="0"/>
              </a:rPr>
              <a:t>www.1ppt.com/beijing/      PPT</a:t>
            </a:r>
            <a:r>
              <a:rPr lang="zh-CN" altLang="en-US" sz="100" b="1" i="1">
                <a:solidFill>
                  <a:srgbClr val="FFFFFF"/>
                </a:solidFill>
                <a:latin typeface="Calibri" pitchFamily="34" charset="0"/>
                <a:sym typeface="宋体" pitchFamily="2" charset="-122"/>
              </a:rPr>
              <a:t>图表下载：</a:t>
            </a:r>
            <a:r>
              <a:rPr lang="en-US" sz="100" b="1" i="1">
                <a:solidFill>
                  <a:srgbClr val="FFFFFF"/>
                </a:solidFill>
                <a:latin typeface="Calibri" pitchFamily="34" charset="0"/>
                <a:ea typeface="Calibri" pitchFamily="34" charset="0"/>
                <a:cs typeface="Calibri" pitchFamily="34" charset="0"/>
                <a:sym typeface="Calibri" pitchFamily="34" charset="0"/>
              </a:rPr>
              <a:t>www.1ppt.com/tubiao/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优秀</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下载：</a:t>
            </a:r>
            <a:r>
              <a:rPr lang="en-US" sz="100" b="1" i="1">
                <a:solidFill>
                  <a:srgbClr val="FFFFFF"/>
                </a:solidFill>
                <a:latin typeface="Calibri" pitchFamily="34" charset="0"/>
                <a:ea typeface="Calibri" pitchFamily="34" charset="0"/>
                <a:cs typeface="Calibri" pitchFamily="34" charset="0"/>
                <a:sym typeface="Calibri" pitchFamily="34" charset="0"/>
              </a:rPr>
              <a:t>www.1ppt.com/xiazai/        PPT</a:t>
            </a:r>
            <a:r>
              <a:rPr lang="zh-CN" altLang="en-US" sz="100" b="1" i="1">
                <a:solidFill>
                  <a:srgbClr val="FFFFFF"/>
                </a:solidFill>
                <a:latin typeface="Calibri" pitchFamily="34" charset="0"/>
                <a:sym typeface="宋体" pitchFamily="2" charset="-122"/>
              </a:rPr>
              <a:t>教程： </a:t>
            </a:r>
            <a:r>
              <a:rPr lang="en-US" sz="100" b="1" i="1">
                <a:solidFill>
                  <a:srgbClr val="FFFFFF"/>
                </a:solidFill>
                <a:latin typeface="Calibri" pitchFamily="34" charset="0"/>
                <a:ea typeface="Calibri" pitchFamily="34" charset="0"/>
                <a:cs typeface="Calibri" pitchFamily="34" charset="0"/>
                <a:sym typeface="Calibri" pitchFamily="34" charset="0"/>
              </a:rPr>
              <a:t>www.1ppt.com/powerpoint/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Word</a:t>
            </a:r>
            <a:r>
              <a:rPr lang="zh-CN" altLang="en-US" sz="100" b="1" i="1">
                <a:solidFill>
                  <a:srgbClr val="FFFFFF"/>
                </a:solidFill>
                <a:latin typeface="Calibri" pitchFamily="34" charset="0"/>
                <a:sym typeface="宋体" pitchFamily="2" charset="-122"/>
              </a:rPr>
              <a:t>教程： </a:t>
            </a:r>
            <a:r>
              <a:rPr lang="en-US" sz="100" b="1" i="1">
                <a:solidFill>
                  <a:srgbClr val="FFFFFF"/>
                </a:solidFill>
                <a:latin typeface="Calibri" pitchFamily="34" charset="0"/>
                <a:ea typeface="Calibri" pitchFamily="34" charset="0"/>
                <a:cs typeface="Calibri" pitchFamily="34" charset="0"/>
                <a:sym typeface="Calibri" pitchFamily="34" charset="0"/>
              </a:rPr>
              <a:t>www.1ppt.com/word/              Excel</a:t>
            </a:r>
            <a:r>
              <a:rPr lang="zh-CN" altLang="en-US" sz="100" b="1" i="1">
                <a:solidFill>
                  <a:srgbClr val="FFFFFF"/>
                </a:solidFill>
                <a:latin typeface="Calibri" pitchFamily="34" charset="0"/>
                <a:sym typeface="宋体" pitchFamily="2" charset="-122"/>
              </a:rPr>
              <a:t>教程：</a:t>
            </a:r>
            <a:r>
              <a:rPr lang="en-US" sz="100" b="1" i="1">
                <a:solidFill>
                  <a:srgbClr val="FFFFFF"/>
                </a:solidFill>
                <a:latin typeface="Calibri" pitchFamily="34" charset="0"/>
                <a:ea typeface="Calibri" pitchFamily="34" charset="0"/>
                <a:cs typeface="Calibri" pitchFamily="34" charset="0"/>
                <a:sym typeface="Calibri" pitchFamily="34" charset="0"/>
              </a:rPr>
              <a:t>www.1ppt.com/excel/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资料下载：</a:t>
            </a:r>
            <a:r>
              <a:rPr lang="en-US" sz="100" b="1" i="1">
                <a:solidFill>
                  <a:srgbClr val="FFFFFF"/>
                </a:solidFill>
                <a:latin typeface="Calibri" pitchFamily="34" charset="0"/>
                <a:ea typeface="Calibri" pitchFamily="34" charset="0"/>
                <a:cs typeface="Calibri" pitchFamily="34" charset="0"/>
                <a:sym typeface="Calibri" pitchFamily="34" charset="0"/>
              </a:rPr>
              <a:t>www.1ppt.com/ziliao/                PPT</a:t>
            </a:r>
            <a:r>
              <a:rPr lang="zh-CN" altLang="en-US" sz="100" b="1" i="1">
                <a:solidFill>
                  <a:srgbClr val="FFFFFF"/>
                </a:solidFill>
                <a:latin typeface="Calibri" pitchFamily="34" charset="0"/>
                <a:sym typeface="宋体" pitchFamily="2" charset="-122"/>
              </a:rPr>
              <a:t>课件下载：</a:t>
            </a:r>
            <a:r>
              <a:rPr lang="en-US" sz="100" b="1" i="1">
                <a:solidFill>
                  <a:srgbClr val="FFFFFF"/>
                </a:solidFill>
                <a:latin typeface="Calibri" pitchFamily="34" charset="0"/>
                <a:ea typeface="Calibri" pitchFamily="34" charset="0"/>
                <a:cs typeface="Calibri" pitchFamily="34" charset="0"/>
                <a:sym typeface="Calibri" pitchFamily="34" charset="0"/>
              </a:rPr>
              <a:t>www.1ppt.com/kejian/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范文下载：</a:t>
            </a:r>
            <a:r>
              <a:rPr lang="en-US" sz="100" b="1" i="1">
                <a:solidFill>
                  <a:srgbClr val="FFFFFF"/>
                </a:solidFill>
                <a:latin typeface="Calibri" pitchFamily="34" charset="0"/>
                <a:ea typeface="Calibri" pitchFamily="34" charset="0"/>
                <a:cs typeface="Calibri" pitchFamily="34" charset="0"/>
                <a:sym typeface="Calibri" pitchFamily="34" charset="0"/>
              </a:rPr>
              <a:t>www.1ppt.com/fanwen/             </a:t>
            </a:r>
            <a:r>
              <a:rPr lang="zh-CN" altLang="en-US" sz="100" b="1" i="1">
                <a:solidFill>
                  <a:srgbClr val="FFFFFF"/>
                </a:solidFill>
                <a:latin typeface="Calibri" pitchFamily="34" charset="0"/>
                <a:sym typeface="宋体" pitchFamily="2" charset="-122"/>
              </a:rPr>
              <a:t>试卷下载：</a:t>
            </a:r>
            <a:r>
              <a:rPr lang="en-US" sz="100" b="1" i="1">
                <a:solidFill>
                  <a:srgbClr val="FFFFFF"/>
                </a:solidFill>
                <a:latin typeface="Calibri" pitchFamily="34" charset="0"/>
                <a:ea typeface="Calibri" pitchFamily="34" charset="0"/>
                <a:cs typeface="Calibri" pitchFamily="34" charset="0"/>
                <a:sym typeface="Calibri" pitchFamily="34" charset="0"/>
              </a:rPr>
              <a:t>www.1ppt.com/shiti/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教案下载：</a:t>
            </a:r>
            <a:r>
              <a:rPr lang="en-US" sz="100" b="1" i="1">
                <a:solidFill>
                  <a:srgbClr val="FFFFFF"/>
                </a:solidFill>
                <a:latin typeface="Calibri" pitchFamily="34" charset="0"/>
                <a:ea typeface="Calibri" pitchFamily="34" charset="0"/>
                <a:cs typeface="Calibri" pitchFamily="34" charset="0"/>
                <a:sym typeface="Calibri" pitchFamily="34" charset="0"/>
              </a:rPr>
              <a:t>www.1ppt.com/jiaoan/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 </a:t>
            </a:r>
            <a:endParaRPr lang="zh-CN" altLang="en-US" sz="100" b="1" i="1">
              <a:solidFill>
                <a:srgbClr val="FFFFFF"/>
              </a:solidFill>
              <a:latin typeface="Calibri" pitchFamily="34" charset="0"/>
              <a:sym typeface="宋体" pitchFamily="2" charset="-122"/>
            </a:endParaRPr>
          </a:p>
        </p:txBody>
      </p:sp>
      <p:pic>
        <p:nvPicPr>
          <p:cNvPr id="23557" name="图片 1"/>
          <p:cNvPicPr>
            <a:picLocks noChangeAspect="1" noChangeArrowheads="1"/>
          </p:cNvPicPr>
          <p:nvPr/>
        </p:nvPicPr>
        <p:blipFill>
          <a:blip r:embed="rId1" cstate="print"/>
          <a:srcRect/>
          <a:stretch>
            <a:fillRect/>
          </a:stretch>
        </p:blipFill>
        <p:spPr bwMode="auto">
          <a:xfrm>
            <a:off x="0" y="-379413"/>
            <a:ext cx="12192000" cy="7618413"/>
          </a:xfrm>
          <a:prstGeom prst="rect">
            <a:avLst/>
          </a:prstGeom>
          <a:noFill/>
          <a:ln w="9525">
            <a:noFill/>
            <a:miter lim="800000"/>
            <a:headEnd/>
            <a:tailEnd/>
          </a:ln>
        </p:spPr>
      </p:pic>
      <p:sp>
        <p:nvSpPr>
          <p:cNvPr id="23558" name="矩形 2"/>
          <p:cNvSpPr>
            <a:spLocks noChangeArrowheads="1"/>
          </p:cNvSpPr>
          <p:nvPr/>
        </p:nvSpPr>
        <p:spPr bwMode="auto">
          <a:xfrm>
            <a:off x="-11113" y="306388"/>
            <a:ext cx="12190413" cy="6003925"/>
          </a:xfrm>
          <a:prstGeom prst="rect">
            <a:avLst/>
          </a:prstGeom>
          <a:solidFill>
            <a:schemeClr val="bg1"/>
          </a:solidFill>
          <a:ln w="12700" cap="flat" cmpd="sng">
            <a:noFill/>
            <a:miter lim="800000"/>
          </a:ln>
        </p:spPr>
        <p:txBody>
          <a:bodyPr anchor="ctr"/>
          <a:lstStyle/>
          <a:p>
            <a:pPr algn="ctr"/>
            <a:endParaRPr lang="zh-CN" altLang="zh-CN">
              <a:solidFill>
                <a:srgbClr val="FFFFFF"/>
              </a:solidFill>
              <a:ea typeface="微软雅黑" pitchFamily="34" charset="-122"/>
            </a:endParaRPr>
          </a:p>
        </p:txBody>
      </p:sp>
      <p:sp>
        <p:nvSpPr>
          <p:cNvPr id="23559" name="文本框 9"/>
          <p:cNvSpPr>
            <a:spLocks noChangeArrowheads="1"/>
          </p:cNvSpPr>
          <p:nvPr/>
        </p:nvSpPr>
        <p:spPr bwMode="auto">
          <a:xfrm>
            <a:off x="177800" y="622300"/>
            <a:ext cx="8523748" cy="369332"/>
          </a:xfrm>
          <a:prstGeom prst="rect">
            <a:avLst/>
          </a:prstGeom>
          <a:noFill/>
          <a:ln w="9525">
            <a:noFill/>
            <a:miter lim="800000"/>
          </a:ln>
        </p:spPr>
        <p:txBody>
          <a:bodyPr wrap="square">
            <a:spAutoFit/>
          </a:bodyPr>
          <a:lstStyle/>
          <a:p>
            <a:r>
              <a:rPr lang="en-US" b="1" dirty="0">
                <a:latin typeface="Verdana" pitchFamily="34" charset="0"/>
                <a:ea typeface="Verdana" pitchFamily="34" charset="0"/>
                <a:cs typeface="Verdana" pitchFamily="34" charset="0"/>
                <a:sym typeface="Verdana" pitchFamily="34" charset="0"/>
              </a:rPr>
              <a:t>Node.js</a:t>
            </a:r>
            <a:r>
              <a:rPr lang="zh-CN" altLang="en-US" b="1" dirty="0">
                <a:latin typeface="Verdana" pitchFamily="34" charset="0"/>
                <a:sym typeface="Verdana" pitchFamily="34" charset="0"/>
              </a:rPr>
              <a:t>进</a:t>
            </a:r>
            <a:r>
              <a:rPr lang="zh-CN" altLang="en-US" b="1" dirty="0">
                <a:latin typeface="Verdana" pitchFamily="34" charset="0"/>
                <a:ea typeface="Verdana" pitchFamily="34" charset="0"/>
                <a:cs typeface="Verdana" pitchFamily="34" charset="0"/>
                <a:sym typeface="Verdana" pitchFamily="34" charset="0"/>
              </a:rPr>
              <a:t>阶</a:t>
            </a:r>
            <a:r>
              <a:rPr lang="zh-CN" altLang="en-US" b="1" dirty="0">
                <a:latin typeface="Verdana" pitchFamily="34" charset="0"/>
                <a:sym typeface="Verdana" pitchFamily="34" charset="0"/>
              </a:rPr>
              <a:t>（二）： </a:t>
            </a:r>
            <a:r>
              <a:rPr lang="en-US" b="1" dirty="0">
                <a:latin typeface="Verdana" pitchFamily="34" charset="0"/>
                <a:sym typeface="Verdana" pitchFamily="34" charset="0"/>
              </a:rPr>
              <a:t>N</a:t>
            </a:r>
            <a:r>
              <a:rPr lang="zh-CN" altLang="en-US" b="1" dirty="0">
                <a:latin typeface="Verdana" pitchFamily="34" charset="0"/>
                <a:sym typeface="Verdana" pitchFamily="34" charset="0"/>
              </a:rPr>
              <a:t>ode.js访问MySQL,Redis,MongoDB</a:t>
            </a:r>
            <a:endParaRPr lang="zh-CN" altLang="en-US" b="1" dirty="0">
              <a:latin typeface="Verdana" pitchFamily="34" charset="0"/>
              <a:sym typeface="Verdana" pitchFamily="34" charset="0"/>
            </a:endParaRPr>
          </a:p>
        </p:txBody>
      </p:sp>
      <p:sp>
        <p:nvSpPr>
          <p:cNvPr id="23560" name="文本框 3"/>
          <p:cNvSpPr>
            <a:spLocks noChangeArrowheads="1"/>
          </p:cNvSpPr>
          <p:nvPr/>
        </p:nvSpPr>
        <p:spPr bwMode="auto">
          <a:xfrm>
            <a:off x="557213" y="1192213"/>
            <a:ext cx="11176000" cy="2062103"/>
          </a:xfrm>
          <a:prstGeom prst="rect">
            <a:avLst/>
          </a:prstGeom>
          <a:noFill/>
          <a:ln w="9525">
            <a:noFill/>
            <a:miter lim="800000"/>
          </a:ln>
        </p:spPr>
        <p:txBody>
          <a:bodyPr>
            <a:spAutoFit/>
          </a:bodyPr>
          <a:lstStyle/>
          <a:p>
            <a:pPr marL="457200" indent="-457200">
              <a:buFont typeface="Arial" pitchFamily="34" charset="0"/>
              <a:buChar char="•"/>
            </a:pPr>
            <a:r>
              <a:rPr lang="zh-CN" altLang="en-US" sz="3200" b="1" dirty="0">
                <a:latin typeface="幼圆" pitchFamily="49" charset="-122"/>
                <a:ea typeface="幼圆" pitchFamily="49" charset="-122"/>
                <a:sym typeface="幼圆" pitchFamily="49" charset="-122"/>
              </a:rPr>
              <a:t>安装</a:t>
            </a:r>
            <a:r>
              <a:rPr lang="zh-CN" altLang="en-US" sz="3200" dirty="0">
                <a:latin typeface="幼圆" pitchFamily="49" charset="-122"/>
                <a:ea typeface="幼圆" pitchFamily="49" charset="-122"/>
                <a:sym typeface="幼圆" pitchFamily="49" charset="-122"/>
              </a:rPr>
              <a:t>：</a:t>
            </a:r>
            <a:r>
              <a:rPr lang="en-US" sz="3200" dirty="0" err="1">
                <a:latin typeface="Verdana" pitchFamily="34" charset="0"/>
                <a:ea typeface="Verdana" pitchFamily="34" charset="0"/>
                <a:cs typeface="Verdana" pitchFamily="34" charset="0"/>
                <a:sym typeface="Verdana" pitchFamily="34" charset="0"/>
              </a:rPr>
              <a:t>npm</a:t>
            </a:r>
            <a:r>
              <a:rPr lang="en-US" sz="3200" dirty="0">
                <a:latin typeface="Verdana" pitchFamily="34" charset="0"/>
                <a:ea typeface="Verdana" pitchFamily="34" charset="0"/>
                <a:cs typeface="Verdana" pitchFamily="34" charset="0"/>
                <a:sym typeface="Verdana" pitchFamily="34" charset="0"/>
              </a:rPr>
              <a:t> install </a:t>
            </a:r>
            <a:r>
              <a:rPr lang="zh-CN" altLang="en-US" sz="3200" dirty="0">
                <a:latin typeface="Verdana" pitchFamily="34" charset="0"/>
                <a:ea typeface="Verdana" pitchFamily="34" charset="0"/>
                <a:cs typeface="Verdana" pitchFamily="34" charset="0"/>
                <a:sym typeface="Verdana" pitchFamily="34" charset="0"/>
              </a:rPr>
              <a:t>mysql</a:t>
            </a:r>
            <a:endParaRPr lang="zh-CN" altLang="en-US" sz="3200" dirty="0">
              <a:latin typeface="Verdana" pitchFamily="34" charset="0"/>
              <a:ea typeface="Verdana" pitchFamily="34" charset="0"/>
              <a:cs typeface="Verdana" pitchFamily="34" charset="0"/>
              <a:sym typeface="Verdana" pitchFamily="34" charset="0"/>
            </a:endParaRPr>
          </a:p>
          <a:p>
            <a:pPr marL="457200" indent="-457200"/>
            <a:r>
              <a:rPr lang="zh-CN" altLang="en-US" sz="3200" dirty="0">
                <a:latin typeface="Verdana" pitchFamily="34" charset="0"/>
                <a:ea typeface="Verdana" pitchFamily="34" charset="0"/>
                <a:cs typeface="Verdana" pitchFamily="34" charset="0"/>
                <a:sym typeface="Verdana" pitchFamily="34" charset="0"/>
              </a:rPr>
              <a:t>            </a:t>
            </a:r>
            <a:r>
              <a:rPr lang="zh-CN" altLang="en-US" sz="3200" dirty="0" smtClean="0">
                <a:latin typeface="Verdana" pitchFamily="34" charset="0"/>
                <a:ea typeface="Verdana" pitchFamily="34" charset="0"/>
                <a:cs typeface="Verdana" pitchFamily="34" charset="0"/>
                <a:sym typeface="Verdana" pitchFamily="34" charset="0"/>
              </a:rPr>
              <a:t>npm </a:t>
            </a:r>
            <a:r>
              <a:rPr lang="zh-CN" altLang="en-US" sz="3200" dirty="0">
                <a:latin typeface="Verdana" pitchFamily="34" charset="0"/>
                <a:ea typeface="Verdana" pitchFamily="34" charset="0"/>
                <a:cs typeface="Verdana" pitchFamily="34" charset="0"/>
                <a:sym typeface="Verdana" pitchFamily="34" charset="0"/>
              </a:rPr>
              <a:t>install redis</a:t>
            </a:r>
            <a:endParaRPr lang="zh-CN" altLang="en-US" sz="3200" dirty="0">
              <a:latin typeface="Verdana" pitchFamily="34" charset="0"/>
              <a:ea typeface="Verdana" pitchFamily="34" charset="0"/>
              <a:cs typeface="Verdana" pitchFamily="34" charset="0"/>
              <a:sym typeface="Verdana" pitchFamily="34" charset="0"/>
            </a:endParaRPr>
          </a:p>
          <a:p>
            <a:pPr marL="457200" indent="-457200"/>
            <a:r>
              <a:rPr lang="zh-CN" altLang="en-US" sz="3200" dirty="0">
                <a:latin typeface="Verdana" pitchFamily="34" charset="0"/>
                <a:ea typeface="Verdana" pitchFamily="34" charset="0"/>
                <a:cs typeface="Verdana" pitchFamily="34" charset="0"/>
                <a:sym typeface="Verdana" pitchFamily="34" charset="0"/>
              </a:rPr>
              <a:t>            </a:t>
            </a:r>
            <a:r>
              <a:rPr lang="zh-CN" altLang="en-US" sz="3200" dirty="0" smtClean="0">
                <a:latin typeface="Verdana" pitchFamily="34" charset="0"/>
                <a:ea typeface="Verdana" pitchFamily="34" charset="0"/>
                <a:cs typeface="Verdana" pitchFamily="34" charset="0"/>
                <a:sym typeface="Verdana" pitchFamily="34" charset="0"/>
              </a:rPr>
              <a:t>npm </a:t>
            </a:r>
            <a:r>
              <a:rPr lang="zh-CN" altLang="en-US" sz="3200" dirty="0">
                <a:latin typeface="Verdana" pitchFamily="34" charset="0"/>
                <a:ea typeface="Verdana" pitchFamily="34" charset="0"/>
                <a:cs typeface="Verdana" pitchFamily="34" charset="0"/>
                <a:sym typeface="Verdana" pitchFamily="34" charset="0"/>
              </a:rPr>
              <a:t>install mongodb</a:t>
            </a:r>
            <a:endParaRPr lang="zh-CN" altLang="en-US" sz="3200" dirty="0">
              <a:latin typeface="Verdana" pitchFamily="34" charset="0"/>
              <a:ea typeface="Verdana" pitchFamily="34" charset="0"/>
              <a:cs typeface="Verdana" pitchFamily="34" charset="0"/>
              <a:sym typeface="Verdana" pitchFamily="34" charset="0"/>
            </a:endParaRPr>
          </a:p>
          <a:p>
            <a:pPr marL="457200" indent="-457200">
              <a:buFont typeface="Arial" pitchFamily="34" charset="0"/>
              <a:buChar char="•"/>
            </a:pPr>
            <a:r>
              <a:rPr lang="zh-CN" altLang="en-US" sz="3200" b="1" dirty="0">
                <a:latin typeface="幼圆" pitchFamily="49" charset="-122"/>
                <a:ea typeface="幼圆" pitchFamily="49" charset="-122"/>
                <a:sym typeface="Verdana" pitchFamily="34" charset="0"/>
              </a:rPr>
              <a:t>示例</a:t>
            </a:r>
            <a:r>
              <a:rPr lang="zh-CN" altLang="en-US" sz="3200" dirty="0">
                <a:latin typeface="幼圆" pitchFamily="49" charset="-122"/>
                <a:ea typeface="幼圆" pitchFamily="49" charset="-122"/>
                <a:sym typeface="Verdana" pitchFamily="34" charset="0"/>
              </a:rPr>
              <a:t>：</a:t>
            </a:r>
            <a:endParaRPr lang="en-US" sz="3200" dirty="0">
              <a:latin typeface="幼圆" pitchFamily="49" charset="-122"/>
              <a:ea typeface="幼圆" pitchFamily="49" charset="-122"/>
              <a:sym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4"/>
          <p:cNvPicPr>
            <a:picLocks noChangeAspect="1" noChangeArrowheads="1"/>
          </p:cNvPicPr>
          <p:nvPr/>
        </p:nvPicPr>
        <p:blipFill>
          <a:blip r:embed="rId1" cstate="print"/>
          <a:srcRect/>
          <a:stretch>
            <a:fillRect/>
          </a:stretch>
        </p:blipFill>
        <p:spPr bwMode="auto">
          <a:xfrm>
            <a:off x="0" y="-379413"/>
            <a:ext cx="12192000" cy="7618413"/>
          </a:xfrm>
          <a:prstGeom prst="rect">
            <a:avLst/>
          </a:prstGeom>
          <a:noFill/>
          <a:ln w="9525">
            <a:noFill/>
            <a:miter lim="800000"/>
            <a:headEnd/>
            <a:tailEnd/>
          </a:ln>
        </p:spPr>
      </p:pic>
      <p:sp>
        <p:nvSpPr>
          <p:cNvPr id="23555" name="矩形 5"/>
          <p:cNvSpPr>
            <a:spLocks noChangeArrowheads="1"/>
          </p:cNvSpPr>
          <p:nvPr/>
        </p:nvSpPr>
        <p:spPr bwMode="auto">
          <a:xfrm>
            <a:off x="0" y="531813"/>
            <a:ext cx="12192000" cy="5767387"/>
          </a:xfrm>
          <a:prstGeom prst="rect">
            <a:avLst/>
          </a:prstGeom>
          <a:solidFill>
            <a:schemeClr val="bg1"/>
          </a:solidFill>
          <a:ln w="12700" cap="flat" cmpd="sng">
            <a:noFill/>
            <a:miter lim="800000"/>
          </a:ln>
        </p:spPr>
        <p:txBody>
          <a:bodyPr anchor="ctr"/>
          <a:lstStyle/>
          <a:p>
            <a:endParaRPr lang="zh-CN" altLang="zh-CN">
              <a:solidFill>
                <a:srgbClr val="FFFFFF"/>
              </a:solidFill>
              <a:ea typeface="微软雅黑" pitchFamily="34" charset="-122"/>
            </a:endParaRPr>
          </a:p>
        </p:txBody>
      </p:sp>
      <p:sp>
        <p:nvSpPr>
          <p:cNvPr id="23556" name="矩形 11"/>
          <p:cNvSpPr>
            <a:spLocks noChangeArrowheads="1"/>
          </p:cNvSpPr>
          <p:nvPr/>
        </p:nvSpPr>
        <p:spPr bwMode="auto">
          <a:xfrm>
            <a:off x="479425" y="2425700"/>
            <a:ext cx="661988" cy="230188"/>
          </a:xfrm>
          <a:prstGeom prst="rect">
            <a:avLst/>
          </a:prstGeom>
          <a:noFill/>
          <a:ln w="9525">
            <a:noFill/>
            <a:miter lim="800000"/>
          </a:ln>
        </p:spPr>
        <p:txBody>
          <a:bodyPr>
            <a:spAutoFit/>
          </a:bodyPr>
          <a:lstStyle/>
          <a:p>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模板下载：</a:t>
            </a:r>
            <a:r>
              <a:rPr lang="en-US" sz="100" b="1" i="1">
                <a:solidFill>
                  <a:srgbClr val="FFFFFF"/>
                </a:solidFill>
                <a:latin typeface="Calibri" pitchFamily="34" charset="0"/>
                <a:ea typeface="Calibri" pitchFamily="34" charset="0"/>
                <a:cs typeface="Calibri" pitchFamily="34" charset="0"/>
                <a:sym typeface="Calibri" pitchFamily="34" charset="0"/>
              </a:rPr>
              <a:t>www.1ppt.com/moban/     </a:t>
            </a:r>
            <a:r>
              <a:rPr lang="zh-CN" altLang="en-US" sz="100" b="1" i="1">
                <a:solidFill>
                  <a:srgbClr val="FFFFFF"/>
                </a:solidFill>
                <a:latin typeface="Calibri" pitchFamily="34" charset="0"/>
                <a:sym typeface="宋体" pitchFamily="2" charset="-122"/>
              </a:rPr>
              <a:t>行业</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a:t>
            </a:r>
            <a:r>
              <a:rPr lang="en-US" sz="100" b="1" i="1">
                <a:solidFill>
                  <a:srgbClr val="FFFFFF"/>
                </a:solidFill>
                <a:latin typeface="Calibri" pitchFamily="34" charset="0"/>
                <a:ea typeface="Calibri" pitchFamily="34" charset="0"/>
                <a:cs typeface="Calibri" pitchFamily="34" charset="0"/>
                <a:sym typeface="Calibri" pitchFamily="34" charset="0"/>
              </a:rPr>
              <a:t>www.1ppt.com/hangye/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节日</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模板：</a:t>
            </a:r>
            <a:r>
              <a:rPr lang="en-US" sz="100" b="1" i="1">
                <a:solidFill>
                  <a:srgbClr val="FFFFFF"/>
                </a:solidFill>
                <a:latin typeface="Calibri" pitchFamily="34" charset="0"/>
                <a:ea typeface="Calibri" pitchFamily="34" charset="0"/>
                <a:cs typeface="Calibri" pitchFamily="34" charset="0"/>
                <a:sym typeface="Calibri" pitchFamily="34" charset="0"/>
              </a:rPr>
              <a:t>www.1ppt.com/jieri/           PPT</a:t>
            </a:r>
            <a:r>
              <a:rPr lang="zh-CN" altLang="en-US" sz="100" b="1" i="1">
                <a:solidFill>
                  <a:srgbClr val="FFFFFF"/>
                </a:solidFill>
                <a:latin typeface="Calibri" pitchFamily="34" charset="0"/>
                <a:sym typeface="宋体" pitchFamily="2" charset="-122"/>
              </a:rPr>
              <a:t>素材下载：</a:t>
            </a:r>
            <a:r>
              <a:rPr lang="en-US" sz="100" b="1" i="1">
                <a:solidFill>
                  <a:srgbClr val="FFFFFF"/>
                </a:solidFill>
                <a:latin typeface="Calibri" pitchFamily="34" charset="0"/>
                <a:ea typeface="Calibri" pitchFamily="34" charset="0"/>
                <a:cs typeface="Calibri" pitchFamily="34" charset="0"/>
                <a:sym typeface="Calibri" pitchFamily="34" charset="0"/>
              </a:rPr>
              <a:t>www.1ppt.com/sucai/</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背景图片：</a:t>
            </a:r>
            <a:r>
              <a:rPr lang="en-US" sz="100" b="1" i="1">
                <a:solidFill>
                  <a:srgbClr val="FFFFFF"/>
                </a:solidFill>
                <a:latin typeface="Calibri" pitchFamily="34" charset="0"/>
                <a:ea typeface="Calibri" pitchFamily="34" charset="0"/>
                <a:cs typeface="Calibri" pitchFamily="34" charset="0"/>
                <a:sym typeface="Calibri" pitchFamily="34" charset="0"/>
              </a:rPr>
              <a:t>www.1ppt.com/beijing/      PPT</a:t>
            </a:r>
            <a:r>
              <a:rPr lang="zh-CN" altLang="en-US" sz="100" b="1" i="1">
                <a:solidFill>
                  <a:srgbClr val="FFFFFF"/>
                </a:solidFill>
                <a:latin typeface="Calibri" pitchFamily="34" charset="0"/>
                <a:sym typeface="宋体" pitchFamily="2" charset="-122"/>
              </a:rPr>
              <a:t>图表下载：</a:t>
            </a:r>
            <a:r>
              <a:rPr lang="en-US" sz="100" b="1" i="1">
                <a:solidFill>
                  <a:srgbClr val="FFFFFF"/>
                </a:solidFill>
                <a:latin typeface="Calibri" pitchFamily="34" charset="0"/>
                <a:ea typeface="Calibri" pitchFamily="34" charset="0"/>
                <a:cs typeface="Calibri" pitchFamily="34" charset="0"/>
                <a:sym typeface="Calibri" pitchFamily="34" charset="0"/>
              </a:rPr>
              <a:t>www.1ppt.com/tubiao/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优秀</a:t>
            </a:r>
            <a:r>
              <a:rPr lang="en-US" sz="100" b="1" i="1">
                <a:solidFill>
                  <a:srgbClr val="FFFFFF"/>
                </a:solidFill>
                <a:latin typeface="Calibri" pitchFamily="34" charset="0"/>
                <a:ea typeface="Calibri" pitchFamily="34" charset="0"/>
                <a:cs typeface="Calibri" pitchFamily="34" charset="0"/>
                <a:sym typeface="Calibri" pitchFamily="34" charset="0"/>
              </a:rPr>
              <a:t>PPT</a:t>
            </a:r>
            <a:r>
              <a:rPr lang="zh-CN" altLang="en-US" sz="100" b="1" i="1">
                <a:solidFill>
                  <a:srgbClr val="FFFFFF"/>
                </a:solidFill>
                <a:latin typeface="Calibri" pitchFamily="34" charset="0"/>
                <a:sym typeface="宋体" pitchFamily="2" charset="-122"/>
              </a:rPr>
              <a:t>下载：</a:t>
            </a:r>
            <a:r>
              <a:rPr lang="en-US" sz="100" b="1" i="1">
                <a:solidFill>
                  <a:srgbClr val="FFFFFF"/>
                </a:solidFill>
                <a:latin typeface="Calibri" pitchFamily="34" charset="0"/>
                <a:ea typeface="Calibri" pitchFamily="34" charset="0"/>
                <a:cs typeface="Calibri" pitchFamily="34" charset="0"/>
                <a:sym typeface="Calibri" pitchFamily="34" charset="0"/>
              </a:rPr>
              <a:t>www.1ppt.com/xiazai/        PPT</a:t>
            </a:r>
            <a:r>
              <a:rPr lang="zh-CN" altLang="en-US" sz="100" b="1" i="1">
                <a:solidFill>
                  <a:srgbClr val="FFFFFF"/>
                </a:solidFill>
                <a:latin typeface="Calibri" pitchFamily="34" charset="0"/>
                <a:sym typeface="宋体" pitchFamily="2" charset="-122"/>
              </a:rPr>
              <a:t>教程： </a:t>
            </a:r>
            <a:r>
              <a:rPr lang="en-US" sz="100" b="1" i="1">
                <a:solidFill>
                  <a:srgbClr val="FFFFFF"/>
                </a:solidFill>
                <a:latin typeface="Calibri" pitchFamily="34" charset="0"/>
                <a:ea typeface="Calibri" pitchFamily="34" charset="0"/>
                <a:cs typeface="Calibri" pitchFamily="34" charset="0"/>
                <a:sym typeface="Calibri" pitchFamily="34" charset="0"/>
              </a:rPr>
              <a:t>www.1ppt.com/powerpoint/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Word</a:t>
            </a:r>
            <a:r>
              <a:rPr lang="zh-CN" altLang="en-US" sz="100" b="1" i="1">
                <a:solidFill>
                  <a:srgbClr val="FFFFFF"/>
                </a:solidFill>
                <a:latin typeface="Calibri" pitchFamily="34" charset="0"/>
                <a:sym typeface="宋体" pitchFamily="2" charset="-122"/>
              </a:rPr>
              <a:t>教程： </a:t>
            </a:r>
            <a:r>
              <a:rPr lang="en-US" sz="100" b="1" i="1">
                <a:solidFill>
                  <a:srgbClr val="FFFFFF"/>
                </a:solidFill>
                <a:latin typeface="Calibri" pitchFamily="34" charset="0"/>
                <a:ea typeface="Calibri" pitchFamily="34" charset="0"/>
                <a:cs typeface="Calibri" pitchFamily="34" charset="0"/>
                <a:sym typeface="Calibri" pitchFamily="34" charset="0"/>
              </a:rPr>
              <a:t>www.1ppt.com/word/              Excel</a:t>
            </a:r>
            <a:r>
              <a:rPr lang="zh-CN" altLang="en-US" sz="100" b="1" i="1">
                <a:solidFill>
                  <a:srgbClr val="FFFFFF"/>
                </a:solidFill>
                <a:latin typeface="Calibri" pitchFamily="34" charset="0"/>
                <a:sym typeface="宋体" pitchFamily="2" charset="-122"/>
              </a:rPr>
              <a:t>教程：</a:t>
            </a:r>
            <a:r>
              <a:rPr lang="en-US" sz="100" b="1" i="1">
                <a:solidFill>
                  <a:srgbClr val="FFFFFF"/>
                </a:solidFill>
                <a:latin typeface="Calibri" pitchFamily="34" charset="0"/>
                <a:ea typeface="Calibri" pitchFamily="34" charset="0"/>
                <a:cs typeface="Calibri" pitchFamily="34" charset="0"/>
                <a:sym typeface="Calibri" pitchFamily="34" charset="0"/>
              </a:rPr>
              <a:t>www.1ppt.com/excel/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资料下载：</a:t>
            </a:r>
            <a:r>
              <a:rPr lang="en-US" sz="100" b="1" i="1">
                <a:solidFill>
                  <a:srgbClr val="FFFFFF"/>
                </a:solidFill>
                <a:latin typeface="Calibri" pitchFamily="34" charset="0"/>
                <a:ea typeface="Calibri" pitchFamily="34" charset="0"/>
                <a:cs typeface="Calibri" pitchFamily="34" charset="0"/>
                <a:sym typeface="Calibri" pitchFamily="34" charset="0"/>
              </a:rPr>
              <a:t>www.1ppt.com/ziliao/                PPT</a:t>
            </a:r>
            <a:r>
              <a:rPr lang="zh-CN" altLang="en-US" sz="100" b="1" i="1">
                <a:solidFill>
                  <a:srgbClr val="FFFFFF"/>
                </a:solidFill>
                <a:latin typeface="Calibri" pitchFamily="34" charset="0"/>
                <a:sym typeface="宋体" pitchFamily="2" charset="-122"/>
              </a:rPr>
              <a:t>课件下载：</a:t>
            </a:r>
            <a:r>
              <a:rPr lang="en-US" sz="100" b="1" i="1">
                <a:solidFill>
                  <a:srgbClr val="FFFFFF"/>
                </a:solidFill>
                <a:latin typeface="Calibri" pitchFamily="34" charset="0"/>
                <a:ea typeface="Calibri" pitchFamily="34" charset="0"/>
                <a:cs typeface="Calibri" pitchFamily="34" charset="0"/>
                <a:sym typeface="Calibri" pitchFamily="34" charset="0"/>
              </a:rPr>
              <a:t>www.1ppt.com/kejian/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范文下载：</a:t>
            </a:r>
            <a:r>
              <a:rPr lang="en-US" sz="100" b="1" i="1">
                <a:solidFill>
                  <a:srgbClr val="FFFFFF"/>
                </a:solidFill>
                <a:latin typeface="Calibri" pitchFamily="34" charset="0"/>
                <a:ea typeface="Calibri" pitchFamily="34" charset="0"/>
                <a:cs typeface="Calibri" pitchFamily="34" charset="0"/>
                <a:sym typeface="Calibri" pitchFamily="34" charset="0"/>
              </a:rPr>
              <a:t>www.1ppt.com/fanwen/             </a:t>
            </a:r>
            <a:r>
              <a:rPr lang="zh-CN" altLang="en-US" sz="100" b="1" i="1">
                <a:solidFill>
                  <a:srgbClr val="FFFFFF"/>
                </a:solidFill>
                <a:latin typeface="Calibri" pitchFamily="34" charset="0"/>
                <a:sym typeface="宋体" pitchFamily="2" charset="-122"/>
              </a:rPr>
              <a:t>试卷下载：</a:t>
            </a:r>
            <a:r>
              <a:rPr lang="en-US" sz="100" b="1" i="1">
                <a:solidFill>
                  <a:srgbClr val="FFFFFF"/>
                </a:solidFill>
                <a:latin typeface="Calibri" pitchFamily="34" charset="0"/>
                <a:ea typeface="Calibri" pitchFamily="34" charset="0"/>
                <a:cs typeface="Calibri" pitchFamily="34" charset="0"/>
                <a:sym typeface="Calibri" pitchFamily="34" charset="0"/>
              </a:rPr>
              <a:t>www.1ppt.com/shiti/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zh-CN" altLang="en-US" sz="100" b="1" i="1">
                <a:solidFill>
                  <a:srgbClr val="FFFFFF"/>
                </a:solidFill>
                <a:latin typeface="Calibri" pitchFamily="34" charset="0"/>
                <a:sym typeface="宋体" pitchFamily="2" charset="-122"/>
              </a:rPr>
              <a:t>教案下载：</a:t>
            </a:r>
            <a:r>
              <a:rPr lang="en-US" sz="100" b="1" i="1">
                <a:solidFill>
                  <a:srgbClr val="FFFFFF"/>
                </a:solidFill>
                <a:latin typeface="Calibri" pitchFamily="34" charset="0"/>
                <a:ea typeface="Calibri" pitchFamily="34" charset="0"/>
                <a:cs typeface="Calibri" pitchFamily="34" charset="0"/>
                <a:sym typeface="Calibri" pitchFamily="34" charset="0"/>
              </a:rPr>
              <a:t>www.1ppt.com/jiaoan/  </a:t>
            </a:r>
            <a:endParaRPr lang="zh-CN" altLang="en-US" sz="100" b="1" i="1">
              <a:solidFill>
                <a:srgbClr val="FFFFFF"/>
              </a:solidFill>
              <a:latin typeface="Calibri" pitchFamily="34" charset="0"/>
              <a:ea typeface="Calibri" pitchFamily="34" charset="0"/>
              <a:cs typeface="Calibri" pitchFamily="34" charset="0"/>
              <a:sym typeface="Calibri" pitchFamily="34" charset="0"/>
            </a:endParaRPr>
          </a:p>
          <a:p>
            <a:r>
              <a:rPr lang="en-US" sz="100" b="1" i="1">
                <a:solidFill>
                  <a:srgbClr val="FFFFFF"/>
                </a:solidFill>
                <a:latin typeface="Calibri" pitchFamily="34" charset="0"/>
                <a:ea typeface="Calibri" pitchFamily="34" charset="0"/>
                <a:cs typeface="Calibri" pitchFamily="34" charset="0"/>
                <a:sym typeface="Calibri" pitchFamily="34" charset="0"/>
              </a:rPr>
              <a:t> </a:t>
            </a:r>
            <a:endParaRPr lang="zh-CN" altLang="en-US" sz="100" b="1" i="1">
              <a:solidFill>
                <a:srgbClr val="FFFFFF"/>
              </a:solidFill>
              <a:latin typeface="Calibri" pitchFamily="34" charset="0"/>
              <a:sym typeface="宋体" pitchFamily="2" charset="-122"/>
            </a:endParaRPr>
          </a:p>
        </p:txBody>
      </p:sp>
      <p:pic>
        <p:nvPicPr>
          <p:cNvPr id="23557" name="图片 1"/>
          <p:cNvPicPr>
            <a:picLocks noChangeAspect="1" noChangeArrowheads="1"/>
          </p:cNvPicPr>
          <p:nvPr/>
        </p:nvPicPr>
        <p:blipFill>
          <a:blip r:embed="rId1" cstate="print"/>
          <a:srcRect/>
          <a:stretch>
            <a:fillRect/>
          </a:stretch>
        </p:blipFill>
        <p:spPr bwMode="auto">
          <a:xfrm>
            <a:off x="0" y="-379413"/>
            <a:ext cx="12192000" cy="7618413"/>
          </a:xfrm>
          <a:prstGeom prst="rect">
            <a:avLst/>
          </a:prstGeom>
          <a:noFill/>
          <a:ln w="9525">
            <a:noFill/>
            <a:miter lim="800000"/>
            <a:headEnd/>
            <a:tailEnd/>
          </a:ln>
        </p:spPr>
      </p:pic>
      <p:sp>
        <p:nvSpPr>
          <p:cNvPr id="23558" name="矩形 2"/>
          <p:cNvSpPr>
            <a:spLocks noChangeArrowheads="1"/>
          </p:cNvSpPr>
          <p:nvPr/>
        </p:nvSpPr>
        <p:spPr bwMode="auto">
          <a:xfrm>
            <a:off x="-11113" y="306388"/>
            <a:ext cx="12190413" cy="6003925"/>
          </a:xfrm>
          <a:prstGeom prst="rect">
            <a:avLst/>
          </a:prstGeom>
          <a:solidFill>
            <a:schemeClr val="bg1"/>
          </a:solidFill>
          <a:ln w="12700" cap="flat" cmpd="sng">
            <a:noFill/>
            <a:miter lim="800000"/>
          </a:ln>
        </p:spPr>
        <p:txBody>
          <a:bodyPr anchor="ctr"/>
          <a:lstStyle/>
          <a:p>
            <a:pPr algn="ctr"/>
            <a:endParaRPr lang="zh-CN" altLang="zh-CN">
              <a:solidFill>
                <a:srgbClr val="FFFFFF"/>
              </a:solidFill>
              <a:ea typeface="微软雅黑" pitchFamily="34" charset="-122"/>
            </a:endParaRPr>
          </a:p>
        </p:txBody>
      </p:sp>
      <p:sp>
        <p:nvSpPr>
          <p:cNvPr id="23559" name="文本框 9"/>
          <p:cNvSpPr>
            <a:spLocks noChangeArrowheads="1"/>
          </p:cNvSpPr>
          <p:nvPr/>
        </p:nvSpPr>
        <p:spPr bwMode="auto">
          <a:xfrm>
            <a:off x="177800" y="622300"/>
            <a:ext cx="8523748" cy="369332"/>
          </a:xfrm>
          <a:prstGeom prst="rect">
            <a:avLst/>
          </a:prstGeom>
          <a:noFill/>
          <a:ln w="9525">
            <a:noFill/>
            <a:miter lim="800000"/>
          </a:ln>
        </p:spPr>
        <p:txBody>
          <a:bodyPr wrap="square">
            <a:spAutoFit/>
          </a:bodyPr>
          <a:lstStyle/>
          <a:p>
            <a:r>
              <a:rPr lang="en-US" b="1" dirty="0">
                <a:latin typeface="Verdana" pitchFamily="34" charset="0"/>
                <a:ea typeface="Verdana" pitchFamily="34" charset="0"/>
                <a:cs typeface="Verdana" pitchFamily="34" charset="0"/>
                <a:sym typeface="Verdana" pitchFamily="34" charset="0"/>
              </a:rPr>
              <a:t>Node.js</a:t>
            </a:r>
            <a:r>
              <a:rPr lang="zh-CN" altLang="en-US" b="1" dirty="0">
                <a:latin typeface="Verdana" pitchFamily="34" charset="0"/>
                <a:sym typeface="Verdana" pitchFamily="34" charset="0"/>
              </a:rPr>
              <a:t>进</a:t>
            </a:r>
            <a:r>
              <a:rPr lang="zh-CN" altLang="en-US" b="1" dirty="0">
                <a:latin typeface="Verdana" pitchFamily="34" charset="0"/>
                <a:ea typeface="Verdana" pitchFamily="34" charset="0"/>
                <a:cs typeface="Verdana" pitchFamily="34" charset="0"/>
                <a:sym typeface="Verdana" pitchFamily="34" charset="0"/>
              </a:rPr>
              <a:t>阶</a:t>
            </a:r>
            <a:r>
              <a:rPr lang="zh-CN" altLang="en-US" b="1" dirty="0" smtClean="0">
                <a:latin typeface="Verdana" pitchFamily="34" charset="0"/>
                <a:sym typeface="Verdana" pitchFamily="34" charset="0"/>
              </a:rPr>
              <a:t>（三）</a:t>
            </a:r>
            <a:r>
              <a:rPr lang="zh-CN" altLang="en-US" b="1" dirty="0">
                <a:latin typeface="Verdana" pitchFamily="34" charset="0"/>
                <a:sym typeface="Verdana" pitchFamily="34" charset="0"/>
              </a:rPr>
              <a:t>： </a:t>
            </a:r>
            <a:r>
              <a:rPr lang="zh-CN" altLang="en-US" b="1" dirty="0" smtClean="0">
                <a:latin typeface="Verdana" pitchFamily="34" charset="0"/>
                <a:sym typeface="Verdana" pitchFamily="34" charset="0"/>
              </a:rPr>
              <a:t>单元测试</a:t>
            </a:r>
            <a:endParaRPr lang="zh-CN" altLang="en-US" b="1" dirty="0">
              <a:latin typeface="Verdana" pitchFamily="34" charset="0"/>
              <a:sym typeface="Verdana" pitchFamily="34" charset="0"/>
            </a:endParaRPr>
          </a:p>
        </p:txBody>
      </p:sp>
      <p:sp>
        <p:nvSpPr>
          <p:cNvPr id="9" name="矩形 8"/>
          <p:cNvSpPr/>
          <p:nvPr/>
        </p:nvSpPr>
        <p:spPr>
          <a:xfrm>
            <a:off x="2374492" y="1504335"/>
            <a:ext cx="2153265" cy="943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Unit Testing</a:t>
            </a:r>
            <a:endParaRPr lang="zh-CN" altLang="en-US" dirty="0"/>
          </a:p>
        </p:txBody>
      </p:sp>
      <p:sp>
        <p:nvSpPr>
          <p:cNvPr id="10" name="矩形 9"/>
          <p:cNvSpPr/>
          <p:nvPr/>
        </p:nvSpPr>
        <p:spPr>
          <a:xfrm>
            <a:off x="6759678" y="1509251"/>
            <a:ext cx="2153265" cy="943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Acceptance testing</a:t>
            </a:r>
            <a:endParaRPr lang="zh-CN" altLang="en-US" dirty="0"/>
          </a:p>
        </p:txBody>
      </p:sp>
      <p:sp>
        <p:nvSpPr>
          <p:cNvPr id="11" name="矩形 10"/>
          <p:cNvSpPr/>
          <p:nvPr/>
        </p:nvSpPr>
        <p:spPr>
          <a:xfrm>
            <a:off x="1037303" y="3205316"/>
            <a:ext cx="2153265" cy="943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TDD</a:t>
            </a:r>
            <a:endParaRPr lang="zh-CN" altLang="en-US" dirty="0"/>
          </a:p>
        </p:txBody>
      </p:sp>
      <p:sp>
        <p:nvSpPr>
          <p:cNvPr id="12" name="矩形 11"/>
          <p:cNvSpPr/>
          <p:nvPr/>
        </p:nvSpPr>
        <p:spPr>
          <a:xfrm>
            <a:off x="3751006" y="3220065"/>
            <a:ext cx="2153265" cy="943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BDD</a:t>
            </a:r>
            <a:endParaRPr lang="zh-CN" altLang="en-US" dirty="0"/>
          </a:p>
        </p:txBody>
      </p:sp>
      <p:cxnSp>
        <p:nvCxnSpPr>
          <p:cNvPr id="14" name="直接箭头连接符 13"/>
          <p:cNvCxnSpPr>
            <a:endCxn id="11" idx="0"/>
          </p:cNvCxnSpPr>
          <p:nvPr/>
        </p:nvCxnSpPr>
        <p:spPr>
          <a:xfrm rot="10800000" flipV="1">
            <a:off x="2113936" y="2448232"/>
            <a:ext cx="1307690" cy="757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2" idx="0"/>
          </p:cNvCxnSpPr>
          <p:nvPr/>
        </p:nvCxnSpPr>
        <p:spPr>
          <a:xfrm>
            <a:off x="3451123" y="2448232"/>
            <a:ext cx="1376516" cy="771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1" idx="2"/>
          </p:cNvCxnSpPr>
          <p:nvPr/>
        </p:nvCxnSpPr>
        <p:spPr>
          <a:xfrm rot="5400000">
            <a:off x="1826342" y="4431890"/>
            <a:ext cx="570272" cy="4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4559709" y="4397480"/>
            <a:ext cx="550608" cy="4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7553634" y="2681749"/>
            <a:ext cx="570272" cy="491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94619" y="4778477"/>
            <a:ext cx="1843549" cy="923330"/>
          </a:xfrm>
          <a:prstGeom prst="rect">
            <a:avLst/>
          </a:prstGeom>
          <a:noFill/>
        </p:spPr>
        <p:txBody>
          <a:bodyPr wrap="square" rtlCol="0">
            <a:spAutoFit/>
          </a:bodyPr>
          <a:lstStyle/>
          <a:p>
            <a:pPr algn="ctr"/>
            <a:r>
              <a:rPr lang="en-US" altLang="zh-CN" dirty="0" smtClean="0"/>
              <a:t>Mocha</a:t>
            </a:r>
            <a:endParaRPr lang="en-US" altLang="zh-CN" dirty="0" smtClean="0"/>
          </a:p>
          <a:p>
            <a:pPr algn="ctr"/>
            <a:r>
              <a:rPr lang="en-US" altLang="zh-CN" dirty="0" err="1" smtClean="0"/>
              <a:t>nodeunit</a:t>
            </a:r>
            <a:endParaRPr lang="en-US" altLang="zh-CN" dirty="0" smtClean="0"/>
          </a:p>
          <a:p>
            <a:pPr algn="ctr"/>
            <a:r>
              <a:rPr lang="en-US" altLang="zh-CN" dirty="0" smtClean="0"/>
              <a:t>assert module</a:t>
            </a:r>
            <a:endParaRPr lang="zh-CN" altLang="en-US" dirty="0"/>
          </a:p>
        </p:txBody>
      </p:sp>
      <p:sp>
        <p:nvSpPr>
          <p:cNvPr id="25" name="TextBox 24"/>
          <p:cNvSpPr txBox="1"/>
          <p:nvPr/>
        </p:nvSpPr>
        <p:spPr>
          <a:xfrm>
            <a:off x="3942736" y="4812892"/>
            <a:ext cx="1843549" cy="923330"/>
          </a:xfrm>
          <a:prstGeom prst="rect">
            <a:avLst/>
          </a:prstGeom>
          <a:noFill/>
        </p:spPr>
        <p:txBody>
          <a:bodyPr wrap="square" rtlCol="0">
            <a:spAutoFit/>
          </a:bodyPr>
          <a:lstStyle/>
          <a:p>
            <a:pPr algn="ctr"/>
            <a:r>
              <a:rPr lang="en-US" altLang="zh-CN" dirty="0" smtClean="0"/>
              <a:t>Mocha</a:t>
            </a:r>
            <a:endParaRPr lang="en-US" altLang="zh-CN" dirty="0" smtClean="0"/>
          </a:p>
          <a:p>
            <a:pPr algn="ctr"/>
            <a:r>
              <a:rPr lang="en-US" altLang="zh-CN" dirty="0" smtClean="0"/>
              <a:t>Vows</a:t>
            </a:r>
            <a:endParaRPr lang="en-US" altLang="zh-CN" dirty="0" smtClean="0"/>
          </a:p>
          <a:p>
            <a:pPr algn="ctr"/>
            <a:r>
              <a:rPr lang="en-US" altLang="zh-CN" dirty="0" smtClean="0"/>
              <a:t>Should.js</a:t>
            </a:r>
            <a:endParaRPr lang="zh-CN" altLang="en-US" dirty="0"/>
          </a:p>
        </p:txBody>
      </p:sp>
      <p:sp>
        <p:nvSpPr>
          <p:cNvPr id="26" name="TextBox 25"/>
          <p:cNvSpPr txBox="1"/>
          <p:nvPr/>
        </p:nvSpPr>
        <p:spPr>
          <a:xfrm>
            <a:off x="6926826" y="3033253"/>
            <a:ext cx="1843549" cy="646331"/>
          </a:xfrm>
          <a:prstGeom prst="rect">
            <a:avLst/>
          </a:prstGeom>
          <a:noFill/>
        </p:spPr>
        <p:txBody>
          <a:bodyPr wrap="square" rtlCol="0">
            <a:spAutoFit/>
          </a:bodyPr>
          <a:lstStyle/>
          <a:p>
            <a:pPr algn="ctr"/>
            <a:r>
              <a:rPr lang="en-US" altLang="zh-CN" dirty="0" err="1" smtClean="0"/>
              <a:t>Tobi</a:t>
            </a:r>
            <a:endParaRPr lang="en-US" altLang="zh-CN" dirty="0" smtClean="0"/>
          </a:p>
          <a:p>
            <a:pPr algn="ctr"/>
            <a:r>
              <a:rPr lang="en-US" altLang="zh-CN" dirty="0" smtClean="0"/>
              <a:t>Soda</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进阶</a:t>
            </a:r>
            <a:r>
              <a:rPr lang="zh-CN" altLang="en-US" b="1" dirty="0" smtClean="0">
                <a:latin typeface="Verdana" pitchFamily="34" charset="0"/>
                <a:cs typeface="Verdana" pitchFamily="34" charset="0"/>
              </a:rPr>
              <a:t>（四）</a:t>
            </a:r>
            <a:r>
              <a:rPr lang="zh-CN" altLang="en-US" b="1" dirty="0">
                <a:latin typeface="Verdana" pitchFamily="34" charset="0"/>
                <a:cs typeface="Verdana" pitchFamily="34" charset="0"/>
              </a:rPr>
              <a:t>： </a:t>
            </a:r>
            <a:r>
              <a:rPr lang="en-US" altLang="zh-CN" b="1" dirty="0" err="1" smtClean="0">
                <a:latin typeface="Verdana" pitchFamily="34" charset="0"/>
                <a:cs typeface="Verdana" pitchFamily="34" charset="0"/>
              </a:rPr>
              <a:t>nodejs</a:t>
            </a:r>
            <a:r>
              <a:rPr lang="zh-CN" altLang="en-US" b="1" dirty="0" smtClean="0">
                <a:latin typeface="Verdana" pitchFamily="34" charset="0"/>
                <a:cs typeface="Verdana" pitchFamily="34" charset="0"/>
              </a:rPr>
              <a:t>开发调试</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2062103"/>
          </a:xfrm>
          <a:prstGeom prst="rect">
            <a:avLst/>
          </a:prstGeom>
          <a:noFill/>
        </p:spPr>
        <p:txBody>
          <a:bodyPr wrap="square" rtlCol="0">
            <a:spAutoFit/>
          </a:bodyPr>
          <a:lstStyle/>
          <a:p>
            <a:r>
              <a:rPr lang="zh-CN" altLang="en-US" sz="3200" dirty="0" smtClean="0"/>
              <a:t>全局安装：</a:t>
            </a:r>
            <a:r>
              <a:rPr lang="en-US" altLang="zh-CN" sz="3200" dirty="0" err="1" smtClean="0"/>
              <a:t>npm</a:t>
            </a:r>
            <a:r>
              <a:rPr lang="en-US" altLang="zh-CN" sz="3200" dirty="0" smtClean="0"/>
              <a:t> install -g node-inspector</a:t>
            </a:r>
            <a:endParaRPr lang="en-US" altLang="zh-CN" sz="3200" dirty="0" smtClean="0"/>
          </a:p>
          <a:p>
            <a:endParaRPr lang="en-US" altLang="zh-CN" sz="3200" dirty="0" smtClean="0">
              <a:latin typeface="幼圆" pitchFamily="49" charset="-122"/>
              <a:ea typeface="幼圆" pitchFamily="49" charset="-122"/>
            </a:endParaRPr>
          </a:p>
          <a:p>
            <a:r>
              <a:rPr lang="zh-CN" altLang="en-US" sz="3200" dirty="0" smtClean="0"/>
              <a:t>启动调试：</a:t>
            </a:r>
            <a:r>
              <a:rPr lang="en-US" altLang="zh-CN" sz="3200" dirty="0" smtClean="0"/>
              <a:t>node --debug-</a:t>
            </a:r>
            <a:r>
              <a:rPr lang="en-US" altLang="zh-CN" sz="3200" dirty="0" err="1" smtClean="0"/>
              <a:t>brk</a:t>
            </a:r>
            <a:r>
              <a:rPr lang="en-US" altLang="zh-CN" sz="3200" dirty="0" smtClean="0"/>
              <a:t> xxx.js //</a:t>
            </a:r>
            <a:r>
              <a:rPr lang="zh-CN" altLang="en-US" sz="3200" dirty="0" smtClean="0"/>
              <a:t>行首插入断点</a:t>
            </a:r>
            <a:endParaRPr lang="en-US" altLang="zh-CN" sz="3200" dirty="0" smtClean="0"/>
          </a:p>
          <a:p>
            <a:r>
              <a:rPr lang="en-US" altLang="zh-CN" sz="3200" dirty="0" smtClean="0">
                <a:latin typeface="幼圆" pitchFamily="49" charset="-122"/>
                <a:ea typeface="幼圆" pitchFamily="49" charset="-122"/>
              </a:rPr>
              <a:t>          </a:t>
            </a:r>
            <a:r>
              <a:rPr lang="en-US" altLang="zh-CN" sz="3200" dirty="0" smtClean="0"/>
              <a:t>node-inspector //</a:t>
            </a:r>
            <a:r>
              <a:rPr lang="zh-CN" altLang="en-US" sz="3200" dirty="0" smtClean="0"/>
              <a:t>启动</a:t>
            </a:r>
            <a:r>
              <a:rPr lang="en-US" altLang="zh-CN" sz="3200" dirty="0" smtClean="0"/>
              <a:t>web inspector</a:t>
            </a:r>
            <a:endParaRPr lang="zh-CN" altLang="en-US" sz="32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进阶</a:t>
            </a:r>
            <a:r>
              <a:rPr lang="zh-CN" altLang="en-US" b="1" dirty="0" smtClean="0">
                <a:latin typeface="Verdana" pitchFamily="34" charset="0"/>
                <a:cs typeface="Verdana" pitchFamily="34" charset="0"/>
              </a:rPr>
              <a:t>（五）</a:t>
            </a:r>
            <a:r>
              <a:rPr lang="zh-CN" altLang="en-US" b="1" dirty="0">
                <a:latin typeface="Verdana" pitchFamily="34" charset="0"/>
                <a:cs typeface="Verdana" pitchFamily="34" charset="0"/>
              </a:rPr>
              <a:t>： </a:t>
            </a:r>
            <a:r>
              <a:rPr lang="en-US" altLang="zh-CN" b="1" dirty="0" smtClean="0">
                <a:latin typeface="Verdana" pitchFamily="34" charset="0"/>
                <a:cs typeface="Verdana" pitchFamily="34" charset="0"/>
              </a:rPr>
              <a:t>TCP/IP</a:t>
            </a:r>
            <a:r>
              <a:rPr lang="zh-CN" altLang="en-US" b="1" dirty="0" smtClean="0">
                <a:latin typeface="Verdana" pitchFamily="34" charset="0"/>
                <a:cs typeface="Verdana" pitchFamily="34" charset="0"/>
              </a:rPr>
              <a:t>编程</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2217017"/>
          </a:xfrm>
          <a:prstGeom prst="rect">
            <a:avLst/>
          </a:prstGeom>
          <a:noFill/>
        </p:spPr>
        <p:txBody>
          <a:bodyPr wrap="square" rtlCol="0">
            <a:spAutoFit/>
          </a:bodyPr>
          <a:lstStyle/>
          <a:p>
            <a:pPr>
              <a:lnSpc>
                <a:spcPct val="150000"/>
              </a:lnSpc>
              <a:buFont typeface="Arial" pitchFamily="34" charset="0"/>
              <a:buChar char="•"/>
            </a:pPr>
            <a:r>
              <a:rPr lang="en-US" altLang="zh-CN" sz="3200" dirty="0" smtClean="0">
                <a:latin typeface="Cambria" pitchFamily="18" charset="0"/>
                <a:ea typeface="幼圆" pitchFamily="49" charset="-122"/>
              </a:rPr>
              <a:t>Buffer</a:t>
            </a:r>
            <a:endParaRPr lang="en-US" altLang="zh-CN" sz="3200" dirty="0" smtClean="0">
              <a:latin typeface="Cambria" pitchFamily="18" charset="0"/>
              <a:ea typeface="幼圆" pitchFamily="49" charset="-122"/>
            </a:endParaRPr>
          </a:p>
          <a:p>
            <a:pPr>
              <a:lnSpc>
                <a:spcPct val="150000"/>
              </a:lnSpc>
              <a:buFont typeface="Arial" pitchFamily="34" charset="0"/>
              <a:buChar char="•"/>
            </a:pPr>
            <a:r>
              <a:rPr lang="en-US" altLang="zh-CN" sz="3200" dirty="0" smtClean="0">
                <a:latin typeface="Cambria" pitchFamily="18" charset="0"/>
                <a:ea typeface="幼圆" pitchFamily="49" charset="-122"/>
              </a:rPr>
              <a:t>Socket Server</a:t>
            </a:r>
            <a:endParaRPr lang="en-US" altLang="zh-CN" sz="3200" dirty="0" smtClean="0">
              <a:latin typeface="Cambria" pitchFamily="18" charset="0"/>
              <a:ea typeface="幼圆" pitchFamily="49" charset="-122"/>
            </a:endParaRPr>
          </a:p>
          <a:p>
            <a:pPr>
              <a:lnSpc>
                <a:spcPct val="150000"/>
              </a:lnSpc>
              <a:buFont typeface="Arial" pitchFamily="34" charset="0"/>
              <a:buChar char="•"/>
            </a:pPr>
            <a:r>
              <a:rPr lang="en-US" altLang="zh-CN" sz="3200" dirty="0" smtClean="0">
                <a:latin typeface="Cambria" pitchFamily="18" charset="0"/>
                <a:ea typeface="幼圆" pitchFamily="49" charset="-122"/>
              </a:rPr>
              <a:t>Socket Client</a:t>
            </a:r>
            <a:endParaRPr lang="zh-CN" altLang="en-US" sz="3200" dirty="0">
              <a:latin typeface="Cambria" pitchFamily="18" charset="0"/>
              <a:ea typeface="幼圆"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6547844"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进阶</a:t>
            </a:r>
            <a:r>
              <a:rPr lang="zh-CN" altLang="en-US" b="1" dirty="0" smtClean="0">
                <a:latin typeface="Verdana" pitchFamily="34" charset="0"/>
                <a:cs typeface="Verdana" pitchFamily="34" charset="0"/>
              </a:rPr>
              <a:t>（六）</a:t>
            </a:r>
            <a:r>
              <a:rPr lang="zh-CN" altLang="en-US" b="1" dirty="0">
                <a:latin typeface="Verdana" pitchFamily="34" charset="0"/>
                <a:cs typeface="Verdana" pitchFamily="34" charset="0"/>
              </a:rPr>
              <a:t>： </a:t>
            </a:r>
            <a:r>
              <a:rPr lang="zh-CN" altLang="en-US" b="1" dirty="0" smtClean="0">
                <a:latin typeface="Verdana" pitchFamily="34" charset="0"/>
                <a:cs typeface="Verdana" pitchFamily="34" charset="0"/>
              </a:rPr>
              <a:t>基于流的自动化构建工具 </a:t>
            </a:r>
            <a:r>
              <a:rPr lang="en-US" altLang="zh-CN" b="1" dirty="0" smtClean="0">
                <a:latin typeface="Verdana" pitchFamily="34" charset="0"/>
                <a:cs typeface="Verdana" pitchFamily="34" charset="0"/>
              </a:rPr>
              <a:t>- Gulp</a:t>
            </a:r>
            <a:endParaRPr lang="zh-CN" altLang="en-US" b="1" dirty="0">
              <a:latin typeface="Verdana" pitchFamily="34" charset="0"/>
              <a:ea typeface="Verdana" pitchFamily="34" charset="0"/>
              <a:cs typeface="Verdana" pitchFamily="34" charset="0"/>
            </a:endParaRPr>
          </a:p>
        </p:txBody>
      </p:sp>
      <p:pic>
        <p:nvPicPr>
          <p:cNvPr id="13" name="图片 12" descr="gulp.jpg"/>
          <p:cNvPicPr>
            <a:picLocks noChangeAspect="1"/>
          </p:cNvPicPr>
          <p:nvPr/>
        </p:nvPicPr>
        <p:blipFill>
          <a:blip r:embed="rId2" cstate="print"/>
          <a:stretch>
            <a:fillRect/>
          </a:stretch>
        </p:blipFill>
        <p:spPr>
          <a:xfrm>
            <a:off x="4993557" y="3130804"/>
            <a:ext cx="1645186" cy="1028241"/>
          </a:xfrm>
          <a:prstGeom prst="rect">
            <a:avLst/>
          </a:prstGeom>
        </p:spPr>
      </p:pic>
      <p:sp>
        <p:nvSpPr>
          <p:cNvPr id="14" name="圆角矩形 13"/>
          <p:cNvSpPr/>
          <p:nvPr/>
        </p:nvSpPr>
        <p:spPr>
          <a:xfrm>
            <a:off x="353962" y="1489587"/>
            <a:ext cx="5132438"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dirty="0" smtClean="0">
                <a:solidFill>
                  <a:schemeClr val="bg1"/>
                </a:solidFill>
                <a:latin typeface="幼圆" pitchFamily="49" charset="-122"/>
                <a:ea typeface="幼圆" pitchFamily="49" charset="-122"/>
              </a:rPr>
              <a:t>易于使用</a:t>
            </a:r>
            <a:endParaRPr lang="zh-CN" altLang="en-US" sz="3200" dirty="0" smtClean="0">
              <a:solidFill>
                <a:schemeClr val="bg1"/>
              </a:solidFill>
              <a:latin typeface="幼圆" pitchFamily="49" charset="-122"/>
              <a:ea typeface="幼圆" pitchFamily="49" charset="-122"/>
            </a:endParaRPr>
          </a:p>
          <a:p>
            <a:pPr>
              <a:lnSpc>
                <a:spcPct val="150000"/>
              </a:lnSpc>
            </a:pPr>
            <a:r>
              <a:rPr lang="zh-CN" altLang="en-US" dirty="0" smtClean="0">
                <a:latin typeface="幼圆" pitchFamily="49" charset="-122"/>
                <a:ea typeface="幼圆" pitchFamily="49" charset="-122"/>
              </a:rPr>
              <a:t>通过代码优于配置的策略，</a:t>
            </a:r>
            <a:r>
              <a:rPr lang="en-US" altLang="zh-CN" dirty="0" smtClean="0">
                <a:latin typeface="幼圆" pitchFamily="49" charset="-122"/>
                <a:ea typeface="幼圆" pitchFamily="49" charset="-122"/>
              </a:rPr>
              <a:t>Gulp </a:t>
            </a:r>
            <a:r>
              <a:rPr lang="zh-CN" altLang="en-US" dirty="0" smtClean="0">
                <a:latin typeface="幼圆" pitchFamily="49" charset="-122"/>
                <a:ea typeface="幼圆" pitchFamily="49" charset="-122"/>
              </a:rPr>
              <a:t>让简单的任务简单，复杂的任务可管理。</a:t>
            </a:r>
            <a:endParaRPr lang="zh-CN" altLang="en-US" dirty="0">
              <a:latin typeface="幼圆" pitchFamily="49" charset="-122"/>
              <a:ea typeface="幼圆" pitchFamily="49" charset="-122"/>
            </a:endParaRPr>
          </a:p>
        </p:txBody>
      </p:sp>
      <p:sp>
        <p:nvSpPr>
          <p:cNvPr id="15" name="圆角矩形 14"/>
          <p:cNvSpPr/>
          <p:nvPr/>
        </p:nvSpPr>
        <p:spPr>
          <a:xfrm>
            <a:off x="6238569" y="1489586"/>
            <a:ext cx="5132438"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dirty="0" smtClean="0">
                <a:solidFill>
                  <a:schemeClr val="bg1"/>
                </a:solidFill>
                <a:latin typeface="幼圆" pitchFamily="49" charset="-122"/>
                <a:ea typeface="幼圆" pitchFamily="49" charset="-122"/>
              </a:rPr>
              <a:t>构建快速</a:t>
            </a:r>
            <a:endParaRPr lang="zh-CN" altLang="en-US" sz="3200" dirty="0" smtClean="0">
              <a:solidFill>
                <a:schemeClr val="bg1"/>
              </a:solidFill>
              <a:latin typeface="幼圆" pitchFamily="49" charset="-122"/>
              <a:ea typeface="幼圆" pitchFamily="49" charset="-122"/>
            </a:endParaRPr>
          </a:p>
          <a:p>
            <a:pPr>
              <a:lnSpc>
                <a:spcPct val="150000"/>
              </a:lnSpc>
            </a:pPr>
            <a:r>
              <a:rPr lang="zh-CN" altLang="en-US" dirty="0" smtClean="0">
                <a:latin typeface="幼圆" pitchFamily="49" charset="-122"/>
                <a:ea typeface="幼圆" pitchFamily="49" charset="-122"/>
              </a:rPr>
              <a:t>利用 </a:t>
            </a:r>
            <a:r>
              <a:rPr lang="en-US" altLang="zh-CN" dirty="0" smtClean="0">
                <a:latin typeface="幼圆" pitchFamily="49" charset="-122"/>
                <a:ea typeface="幼圆" pitchFamily="49" charset="-122"/>
              </a:rPr>
              <a:t>Node.js </a:t>
            </a:r>
            <a:r>
              <a:rPr lang="zh-CN" altLang="en-US" dirty="0" smtClean="0">
                <a:latin typeface="幼圆" pitchFamily="49" charset="-122"/>
                <a:ea typeface="幼圆" pitchFamily="49" charset="-122"/>
              </a:rPr>
              <a:t>流的威力，你可以快速构建项目并减少频繁的 </a:t>
            </a:r>
            <a:r>
              <a:rPr lang="en-US" altLang="zh-CN" dirty="0" smtClean="0">
                <a:latin typeface="幼圆" pitchFamily="49" charset="-122"/>
                <a:ea typeface="幼圆" pitchFamily="49" charset="-122"/>
              </a:rPr>
              <a:t>IO </a:t>
            </a:r>
            <a:r>
              <a:rPr lang="zh-CN" altLang="en-US" dirty="0" smtClean="0">
                <a:latin typeface="幼圆" pitchFamily="49" charset="-122"/>
                <a:ea typeface="幼圆" pitchFamily="49" charset="-122"/>
              </a:rPr>
              <a:t>操作。</a:t>
            </a:r>
            <a:endParaRPr lang="zh-CN" altLang="en-US" dirty="0">
              <a:latin typeface="幼圆" pitchFamily="49" charset="-122"/>
              <a:ea typeface="幼圆" pitchFamily="49" charset="-122"/>
            </a:endParaRPr>
          </a:p>
        </p:txBody>
      </p:sp>
      <p:sp>
        <p:nvSpPr>
          <p:cNvPr id="16" name="圆角矩形 15"/>
          <p:cNvSpPr/>
          <p:nvPr/>
        </p:nvSpPr>
        <p:spPr>
          <a:xfrm>
            <a:off x="314633" y="3972232"/>
            <a:ext cx="5132438"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dirty="0" smtClean="0">
                <a:solidFill>
                  <a:schemeClr val="bg1"/>
                </a:solidFill>
                <a:latin typeface="幼圆" pitchFamily="49" charset="-122"/>
                <a:ea typeface="幼圆" pitchFamily="49" charset="-122"/>
              </a:rPr>
              <a:t>插件高质</a:t>
            </a:r>
            <a:endParaRPr lang="zh-CN" altLang="en-US" sz="3200" dirty="0" smtClean="0">
              <a:solidFill>
                <a:schemeClr val="bg1"/>
              </a:solidFill>
              <a:latin typeface="幼圆" pitchFamily="49" charset="-122"/>
              <a:ea typeface="幼圆" pitchFamily="49" charset="-122"/>
            </a:endParaRPr>
          </a:p>
          <a:p>
            <a:pPr>
              <a:lnSpc>
                <a:spcPct val="150000"/>
              </a:lnSpc>
            </a:pPr>
            <a:r>
              <a:rPr lang="en-US" altLang="zh-CN" dirty="0" smtClean="0">
                <a:latin typeface="幼圆" pitchFamily="49" charset="-122"/>
                <a:ea typeface="幼圆" pitchFamily="49" charset="-122"/>
              </a:rPr>
              <a:t>Gulp </a:t>
            </a:r>
            <a:r>
              <a:rPr lang="zh-CN" altLang="en-US" dirty="0" smtClean="0">
                <a:latin typeface="幼圆" pitchFamily="49" charset="-122"/>
                <a:ea typeface="幼圆" pitchFamily="49" charset="-122"/>
              </a:rPr>
              <a:t>严格的插件指南确保插件如你期望的那样简洁高质得工作。</a:t>
            </a:r>
            <a:endParaRPr lang="zh-CN" altLang="en-US" dirty="0">
              <a:latin typeface="幼圆" pitchFamily="49" charset="-122"/>
              <a:ea typeface="幼圆" pitchFamily="49" charset="-122"/>
            </a:endParaRPr>
          </a:p>
        </p:txBody>
      </p:sp>
      <p:sp>
        <p:nvSpPr>
          <p:cNvPr id="17" name="圆角矩形 16"/>
          <p:cNvSpPr/>
          <p:nvPr/>
        </p:nvSpPr>
        <p:spPr>
          <a:xfrm>
            <a:off x="6204155" y="3962401"/>
            <a:ext cx="5132438" cy="200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dirty="0" smtClean="0">
                <a:solidFill>
                  <a:schemeClr val="bg1"/>
                </a:solidFill>
                <a:latin typeface="幼圆" pitchFamily="49" charset="-122"/>
                <a:ea typeface="幼圆" pitchFamily="49" charset="-122"/>
              </a:rPr>
              <a:t>易于学习</a:t>
            </a:r>
            <a:endParaRPr lang="zh-CN" altLang="en-US" sz="3200" dirty="0" smtClean="0">
              <a:solidFill>
                <a:schemeClr val="bg1"/>
              </a:solidFill>
              <a:latin typeface="幼圆" pitchFamily="49" charset="-122"/>
              <a:ea typeface="幼圆" pitchFamily="49" charset="-122"/>
            </a:endParaRPr>
          </a:p>
          <a:p>
            <a:pPr>
              <a:lnSpc>
                <a:spcPct val="150000"/>
              </a:lnSpc>
            </a:pPr>
            <a:r>
              <a:rPr lang="zh-CN" altLang="en-US" dirty="0" smtClean="0">
                <a:latin typeface="幼圆" pitchFamily="49" charset="-122"/>
                <a:ea typeface="幼圆" pitchFamily="49" charset="-122"/>
              </a:rPr>
              <a:t>通过最少的 </a:t>
            </a:r>
            <a:r>
              <a:rPr lang="en-US" altLang="zh-CN" dirty="0" smtClean="0">
                <a:latin typeface="幼圆" pitchFamily="49" charset="-122"/>
                <a:ea typeface="幼圆" pitchFamily="49" charset="-122"/>
              </a:rPr>
              <a:t>API</a:t>
            </a:r>
            <a:r>
              <a:rPr lang="zh-CN" altLang="en-US" dirty="0" smtClean="0">
                <a:latin typeface="幼圆" pitchFamily="49" charset="-122"/>
                <a:ea typeface="幼圆" pitchFamily="49" charset="-122"/>
              </a:rPr>
              <a:t>，掌握 </a:t>
            </a:r>
            <a:r>
              <a:rPr lang="en-US" altLang="zh-CN" dirty="0" smtClean="0">
                <a:latin typeface="幼圆" pitchFamily="49" charset="-122"/>
                <a:ea typeface="幼圆" pitchFamily="49" charset="-122"/>
              </a:rPr>
              <a:t>Gulp </a:t>
            </a:r>
            <a:r>
              <a:rPr lang="zh-CN" altLang="en-US" dirty="0" smtClean="0">
                <a:latin typeface="幼圆" pitchFamily="49" charset="-122"/>
                <a:ea typeface="幼圆" pitchFamily="49" charset="-122"/>
              </a:rPr>
              <a:t>毫不费力，构建工作尽在掌握：如同一系列流管道。</a:t>
            </a:r>
            <a:endParaRPr lang="zh-CN" altLang="en-US"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608646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进阶</a:t>
            </a:r>
            <a:r>
              <a:rPr lang="zh-CN" altLang="en-US" b="1" dirty="0" smtClean="0">
                <a:latin typeface="Verdana" pitchFamily="34" charset="0"/>
                <a:cs typeface="Verdana" pitchFamily="34" charset="0"/>
              </a:rPr>
              <a:t>（七）</a:t>
            </a:r>
            <a:r>
              <a:rPr lang="zh-CN" altLang="en-US" b="1" dirty="0">
                <a:latin typeface="Verdana" pitchFamily="34" charset="0"/>
                <a:cs typeface="Verdana" pitchFamily="34" charset="0"/>
              </a:rPr>
              <a:t>： </a:t>
            </a:r>
            <a:r>
              <a:rPr lang="en-US" altLang="zh-CN" b="1" dirty="0" err="1" smtClean="0">
                <a:latin typeface="Verdana" pitchFamily="34" charset="0"/>
                <a:cs typeface="Verdana" pitchFamily="34" charset="0"/>
              </a:rPr>
              <a:t>Nodejs</a:t>
            </a:r>
            <a:r>
              <a:rPr lang="zh-CN" altLang="en-US" b="1" dirty="0" smtClean="0">
                <a:latin typeface="Verdana" pitchFamily="34" charset="0"/>
                <a:cs typeface="Verdana" pitchFamily="34" charset="0"/>
              </a:rPr>
              <a:t>前端架构</a:t>
            </a:r>
            <a:endParaRPr lang="zh-CN" altLang="en-US" b="1" dirty="0">
              <a:latin typeface="Verdana" pitchFamily="34" charset="0"/>
              <a:ea typeface="Verdana" pitchFamily="34" charset="0"/>
              <a:cs typeface="Verdana" pitchFamily="34" charset="0"/>
            </a:endParaRPr>
          </a:p>
        </p:txBody>
      </p:sp>
      <p:pic>
        <p:nvPicPr>
          <p:cNvPr id="7" name="图片 6" descr="nodejsstruct.jpg"/>
          <p:cNvPicPr>
            <a:picLocks noChangeAspect="1"/>
          </p:cNvPicPr>
          <p:nvPr/>
        </p:nvPicPr>
        <p:blipFill>
          <a:blip r:embed="rId2" cstate="print"/>
          <a:stretch>
            <a:fillRect/>
          </a:stretch>
        </p:blipFill>
        <p:spPr>
          <a:xfrm>
            <a:off x="2603500" y="1273684"/>
            <a:ext cx="6985000" cy="4546600"/>
          </a:xfrm>
          <a:prstGeom prst="rect">
            <a:avLst/>
          </a:prstGeom>
        </p:spPr>
      </p:pic>
      <p:sp>
        <p:nvSpPr>
          <p:cNvPr id="8" name="TextBox 7"/>
          <p:cNvSpPr txBox="1"/>
          <p:nvPr/>
        </p:nvSpPr>
        <p:spPr>
          <a:xfrm>
            <a:off x="4203291" y="6046839"/>
            <a:ext cx="4852219" cy="400110"/>
          </a:xfrm>
          <a:prstGeom prst="rect">
            <a:avLst/>
          </a:prstGeom>
          <a:noFill/>
        </p:spPr>
        <p:txBody>
          <a:bodyPr wrap="square" rtlCol="0">
            <a:spAutoFit/>
          </a:bodyPr>
          <a:lstStyle/>
          <a:p>
            <a:r>
              <a:rPr lang="zh-CN" altLang="en-US" sz="2000" dirty="0" smtClean="0">
                <a:latin typeface="幼圆" pitchFamily="49" charset="-122"/>
                <a:ea typeface="幼圆" pitchFamily="49" charset="-122"/>
              </a:rPr>
              <a:t>淘宝基于</a:t>
            </a:r>
            <a:r>
              <a:rPr lang="en-US" altLang="zh-CN" sz="2000" dirty="0" smtClean="0">
                <a:latin typeface="幼圆" pitchFamily="49" charset="-122"/>
                <a:ea typeface="幼圆" pitchFamily="49" charset="-122"/>
              </a:rPr>
              <a:t>Node</a:t>
            </a:r>
            <a:r>
              <a:rPr lang="zh-CN" altLang="en-US" sz="2000" dirty="0" smtClean="0">
                <a:latin typeface="幼圆" pitchFamily="49" charset="-122"/>
                <a:ea typeface="幼圆" pitchFamily="49" charset="-122"/>
              </a:rPr>
              <a:t>的前后端分离分层</a:t>
            </a:r>
            <a:endParaRPr lang="zh-CN" altLang="en-US" sz="2000" dirty="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608646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进阶</a:t>
            </a:r>
            <a:r>
              <a:rPr lang="zh-CN" altLang="en-US" b="1" dirty="0" smtClean="0">
                <a:latin typeface="Verdana" pitchFamily="34" charset="0"/>
                <a:cs typeface="Verdana" pitchFamily="34" charset="0"/>
              </a:rPr>
              <a:t>（七）</a:t>
            </a:r>
            <a:r>
              <a:rPr lang="zh-CN" altLang="en-US" b="1" dirty="0">
                <a:latin typeface="Verdana" pitchFamily="34" charset="0"/>
                <a:cs typeface="Verdana" pitchFamily="34" charset="0"/>
              </a:rPr>
              <a:t>： </a:t>
            </a:r>
            <a:r>
              <a:rPr lang="en-US" altLang="zh-CN" b="1" dirty="0" err="1" smtClean="0">
                <a:latin typeface="Verdana" pitchFamily="34" charset="0"/>
                <a:cs typeface="Verdana" pitchFamily="34" charset="0"/>
              </a:rPr>
              <a:t>Nodejs</a:t>
            </a:r>
            <a:r>
              <a:rPr lang="zh-CN" altLang="en-US" b="1" dirty="0" smtClean="0">
                <a:latin typeface="Verdana" pitchFamily="34" charset="0"/>
                <a:cs typeface="Verdana" pitchFamily="34" charset="0"/>
              </a:rPr>
              <a:t>前端架构</a:t>
            </a:r>
            <a:endParaRPr lang="zh-CN" altLang="en-US" b="1" dirty="0">
              <a:latin typeface="Verdana" pitchFamily="34" charset="0"/>
              <a:ea typeface="Verdana" pitchFamily="34" charset="0"/>
              <a:cs typeface="Verdana" pitchFamily="34" charset="0"/>
            </a:endParaRPr>
          </a:p>
        </p:txBody>
      </p:sp>
      <p:sp>
        <p:nvSpPr>
          <p:cNvPr id="9" name="矩形 8"/>
          <p:cNvSpPr/>
          <p:nvPr/>
        </p:nvSpPr>
        <p:spPr>
          <a:xfrm>
            <a:off x="427703" y="2492477"/>
            <a:ext cx="1327355" cy="63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Browser</a:t>
            </a:r>
            <a:endParaRPr lang="zh-CN" altLang="en-US" dirty="0"/>
          </a:p>
        </p:txBody>
      </p:sp>
      <p:sp>
        <p:nvSpPr>
          <p:cNvPr id="11" name="矩形 10"/>
          <p:cNvSpPr/>
          <p:nvPr/>
        </p:nvSpPr>
        <p:spPr>
          <a:xfrm>
            <a:off x="417870" y="3397044"/>
            <a:ext cx="1327355" cy="63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a:t>
            </a:r>
            <a:endParaRPr lang="zh-CN" altLang="en-US" dirty="0"/>
          </a:p>
        </p:txBody>
      </p:sp>
      <p:sp>
        <p:nvSpPr>
          <p:cNvPr id="13" name="矩形 12"/>
          <p:cNvSpPr/>
          <p:nvPr/>
        </p:nvSpPr>
        <p:spPr>
          <a:xfrm>
            <a:off x="3672348" y="1563329"/>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CDN</a:t>
            </a:r>
            <a:endParaRPr lang="zh-CN" altLang="en-US" dirty="0"/>
          </a:p>
        </p:txBody>
      </p:sp>
      <p:sp>
        <p:nvSpPr>
          <p:cNvPr id="14" name="矩形 13"/>
          <p:cNvSpPr/>
          <p:nvPr/>
        </p:nvSpPr>
        <p:spPr>
          <a:xfrm>
            <a:off x="3692012" y="2984091"/>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Nodejs</a:t>
            </a:r>
            <a:r>
              <a:rPr lang="en-US" altLang="zh-CN" dirty="0" smtClean="0"/>
              <a:t> Server</a:t>
            </a:r>
            <a:endParaRPr lang="zh-CN" altLang="en-US" dirty="0"/>
          </a:p>
        </p:txBody>
      </p:sp>
      <p:sp>
        <p:nvSpPr>
          <p:cNvPr id="15" name="矩形 14"/>
          <p:cNvSpPr/>
          <p:nvPr/>
        </p:nvSpPr>
        <p:spPr>
          <a:xfrm>
            <a:off x="6125497" y="2379407"/>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Business Server</a:t>
            </a:r>
            <a:endParaRPr lang="zh-CN" altLang="en-US" dirty="0"/>
          </a:p>
        </p:txBody>
      </p:sp>
      <p:sp>
        <p:nvSpPr>
          <p:cNvPr id="16" name="矩形 15"/>
          <p:cNvSpPr/>
          <p:nvPr/>
        </p:nvSpPr>
        <p:spPr>
          <a:xfrm>
            <a:off x="6125496" y="3795252"/>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Business Server</a:t>
            </a:r>
            <a:endParaRPr lang="zh-CN" altLang="en-US" dirty="0" smtClean="0"/>
          </a:p>
        </p:txBody>
      </p:sp>
      <p:sp>
        <p:nvSpPr>
          <p:cNvPr id="17" name="矩形 16"/>
          <p:cNvSpPr/>
          <p:nvPr/>
        </p:nvSpPr>
        <p:spPr>
          <a:xfrm>
            <a:off x="8431161" y="1248697"/>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Storage</a:t>
            </a:r>
            <a:endParaRPr lang="zh-CN" altLang="en-US" dirty="0"/>
          </a:p>
        </p:txBody>
      </p:sp>
      <p:sp>
        <p:nvSpPr>
          <p:cNvPr id="18" name="矩形 17"/>
          <p:cNvSpPr/>
          <p:nvPr/>
        </p:nvSpPr>
        <p:spPr>
          <a:xfrm>
            <a:off x="8416413" y="2517059"/>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SSO </a:t>
            </a:r>
            <a:endParaRPr lang="zh-CN" altLang="en-US" dirty="0"/>
          </a:p>
        </p:txBody>
      </p:sp>
      <p:sp>
        <p:nvSpPr>
          <p:cNvPr id="19" name="矩形 18"/>
          <p:cNvSpPr/>
          <p:nvPr/>
        </p:nvSpPr>
        <p:spPr>
          <a:xfrm>
            <a:off x="8401665" y="3741174"/>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Search Engine</a:t>
            </a:r>
            <a:endParaRPr lang="zh-CN" altLang="en-US" dirty="0"/>
          </a:p>
        </p:txBody>
      </p:sp>
      <p:sp>
        <p:nvSpPr>
          <p:cNvPr id="20" name="矩形 19"/>
          <p:cNvSpPr/>
          <p:nvPr/>
        </p:nvSpPr>
        <p:spPr>
          <a:xfrm>
            <a:off x="8401665" y="5201260"/>
            <a:ext cx="1607575" cy="8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Other Service</a:t>
            </a:r>
            <a:endParaRPr lang="zh-CN" altLang="en-US" dirty="0"/>
          </a:p>
        </p:txBody>
      </p:sp>
      <p:sp>
        <p:nvSpPr>
          <p:cNvPr id="21" name="流程图: 磁盘 20"/>
          <p:cNvSpPr/>
          <p:nvPr/>
        </p:nvSpPr>
        <p:spPr>
          <a:xfrm>
            <a:off x="3819832" y="4321278"/>
            <a:ext cx="1268362" cy="8259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Redis</a:t>
            </a:r>
            <a:endParaRPr lang="zh-CN" altLang="en-US" dirty="0"/>
          </a:p>
        </p:txBody>
      </p:sp>
      <p:sp>
        <p:nvSpPr>
          <p:cNvPr id="22" name="流程图: 磁盘 21"/>
          <p:cNvSpPr/>
          <p:nvPr/>
        </p:nvSpPr>
        <p:spPr>
          <a:xfrm>
            <a:off x="10579509" y="1818968"/>
            <a:ext cx="1268362" cy="8259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Database</a:t>
            </a:r>
            <a:endParaRPr lang="zh-CN" altLang="en-US" dirty="0"/>
          </a:p>
        </p:txBody>
      </p:sp>
      <p:sp>
        <p:nvSpPr>
          <p:cNvPr id="23" name="流程图: 多文档 22"/>
          <p:cNvSpPr/>
          <p:nvPr/>
        </p:nvSpPr>
        <p:spPr>
          <a:xfrm>
            <a:off x="10589342" y="3834581"/>
            <a:ext cx="1253613" cy="1091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NoSQL</a:t>
            </a:r>
            <a:endParaRPr lang="zh-CN" altLang="en-US" dirty="0"/>
          </a:p>
        </p:txBody>
      </p:sp>
      <p:sp>
        <p:nvSpPr>
          <p:cNvPr id="24" name="TextBox 23"/>
          <p:cNvSpPr txBox="1"/>
          <p:nvPr/>
        </p:nvSpPr>
        <p:spPr>
          <a:xfrm>
            <a:off x="9051045" y="4704735"/>
            <a:ext cx="461665" cy="516194"/>
          </a:xfrm>
          <a:prstGeom prst="rect">
            <a:avLst/>
          </a:prstGeom>
          <a:noFill/>
        </p:spPr>
        <p:txBody>
          <a:bodyPr vert="eaVert" wrap="square" rtlCol="0">
            <a:spAutoFit/>
          </a:bodyPr>
          <a:lstStyle/>
          <a:p>
            <a:r>
              <a:rPr lang="en-US" altLang="zh-CN" b="1" dirty="0" smtClean="0"/>
              <a:t>.  .  . </a:t>
            </a:r>
            <a:r>
              <a:rPr lang="en-US" altLang="zh-CN" dirty="0" smtClean="0"/>
              <a:t> </a:t>
            </a:r>
            <a:endParaRPr lang="zh-CN" altLang="en-US" dirty="0"/>
          </a:p>
        </p:txBody>
      </p:sp>
      <p:cxnSp>
        <p:nvCxnSpPr>
          <p:cNvPr id="26" name="直接连接符 25"/>
          <p:cNvCxnSpPr>
            <a:stCxn id="9" idx="3"/>
            <a:endCxn id="13" idx="1"/>
          </p:cNvCxnSpPr>
          <p:nvPr/>
        </p:nvCxnSpPr>
        <p:spPr>
          <a:xfrm flipV="1">
            <a:off x="1755058" y="1998407"/>
            <a:ext cx="1917290" cy="811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3"/>
            <a:endCxn id="14" idx="1"/>
          </p:cNvCxnSpPr>
          <p:nvPr/>
        </p:nvCxnSpPr>
        <p:spPr>
          <a:xfrm>
            <a:off x="1755058" y="2809568"/>
            <a:ext cx="1936954" cy="609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1" idx="3"/>
            <a:endCxn id="13" idx="1"/>
          </p:cNvCxnSpPr>
          <p:nvPr/>
        </p:nvCxnSpPr>
        <p:spPr>
          <a:xfrm flipV="1">
            <a:off x="1745225" y="1998407"/>
            <a:ext cx="1927123" cy="1715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1" idx="3"/>
            <a:endCxn id="14" idx="1"/>
          </p:cNvCxnSpPr>
          <p:nvPr/>
        </p:nvCxnSpPr>
        <p:spPr>
          <a:xfrm flipV="1">
            <a:off x="1745225" y="3419169"/>
            <a:ext cx="1946787" cy="294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2"/>
            <a:endCxn id="21" idx="1"/>
          </p:cNvCxnSpPr>
          <p:nvPr/>
        </p:nvCxnSpPr>
        <p:spPr>
          <a:xfrm rot="5400000">
            <a:off x="4241391" y="4066869"/>
            <a:ext cx="467032" cy="41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4" idx="3"/>
            <a:endCxn id="15" idx="1"/>
          </p:cNvCxnSpPr>
          <p:nvPr/>
        </p:nvCxnSpPr>
        <p:spPr>
          <a:xfrm flipV="1">
            <a:off x="5299587" y="2814485"/>
            <a:ext cx="825910" cy="60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4" idx="3"/>
            <a:endCxn id="16" idx="1"/>
          </p:cNvCxnSpPr>
          <p:nvPr/>
        </p:nvCxnSpPr>
        <p:spPr>
          <a:xfrm>
            <a:off x="5299587" y="3419169"/>
            <a:ext cx="825909" cy="811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5" idx="3"/>
            <a:endCxn id="17" idx="1"/>
          </p:cNvCxnSpPr>
          <p:nvPr/>
        </p:nvCxnSpPr>
        <p:spPr>
          <a:xfrm flipV="1">
            <a:off x="7733072" y="1683775"/>
            <a:ext cx="698089" cy="1130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18" idx="1"/>
          </p:cNvCxnSpPr>
          <p:nvPr/>
        </p:nvCxnSpPr>
        <p:spPr>
          <a:xfrm>
            <a:off x="7772400" y="2846439"/>
            <a:ext cx="644013" cy="105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5" idx="3"/>
            <a:endCxn id="19" idx="1"/>
          </p:cNvCxnSpPr>
          <p:nvPr/>
        </p:nvCxnSpPr>
        <p:spPr>
          <a:xfrm>
            <a:off x="7733072" y="2814485"/>
            <a:ext cx="668593" cy="1361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6" idx="3"/>
            <a:endCxn id="20" idx="1"/>
          </p:cNvCxnSpPr>
          <p:nvPr/>
        </p:nvCxnSpPr>
        <p:spPr>
          <a:xfrm>
            <a:off x="7733071" y="4230330"/>
            <a:ext cx="668594" cy="140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18" idx="1"/>
          </p:cNvCxnSpPr>
          <p:nvPr/>
        </p:nvCxnSpPr>
        <p:spPr>
          <a:xfrm rot="5400000" flipH="1" flipV="1">
            <a:off x="7476204" y="3248334"/>
            <a:ext cx="1236405" cy="64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41406" y="3716595"/>
            <a:ext cx="5043950" cy="5899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7" name="云形 56"/>
          <p:cNvSpPr/>
          <p:nvPr/>
        </p:nvSpPr>
        <p:spPr>
          <a:xfrm>
            <a:off x="1946787" y="2536722"/>
            <a:ext cx="1445342" cy="1061883"/>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Internet</a:t>
            </a:r>
            <a:endParaRPr lang="zh-CN" altLang="en-US" dirty="0"/>
          </a:p>
        </p:txBody>
      </p:sp>
      <p:sp>
        <p:nvSpPr>
          <p:cNvPr id="59" name="TextBox 58"/>
          <p:cNvSpPr txBox="1"/>
          <p:nvPr/>
        </p:nvSpPr>
        <p:spPr>
          <a:xfrm>
            <a:off x="3790335" y="5973097"/>
            <a:ext cx="1784555" cy="369332"/>
          </a:xfrm>
          <a:prstGeom prst="rect">
            <a:avLst/>
          </a:prstGeom>
          <a:noFill/>
        </p:spPr>
        <p:txBody>
          <a:bodyPr wrap="square" rtlCol="0">
            <a:spAutoFit/>
          </a:bodyPr>
          <a:lstStyle/>
          <a:p>
            <a:r>
              <a:rPr lang="en-US" altLang="zh-CN" dirty="0" smtClean="0"/>
              <a:t>External network</a:t>
            </a:r>
            <a:endParaRPr lang="zh-CN" altLang="en-US" dirty="0"/>
          </a:p>
        </p:txBody>
      </p:sp>
      <p:sp>
        <p:nvSpPr>
          <p:cNvPr id="60" name="TextBox 59"/>
          <p:cNvSpPr txBox="1"/>
          <p:nvPr/>
        </p:nvSpPr>
        <p:spPr>
          <a:xfrm>
            <a:off x="5801032" y="5978013"/>
            <a:ext cx="1784555" cy="369332"/>
          </a:xfrm>
          <a:prstGeom prst="rect">
            <a:avLst/>
          </a:prstGeom>
          <a:noFill/>
        </p:spPr>
        <p:txBody>
          <a:bodyPr wrap="square" rtlCol="0">
            <a:spAutoFit/>
          </a:bodyPr>
          <a:lstStyle/>
          <a:p>
            <a:r>
              <a:rPr lang="en-US" altLang="zh-CN" dirty="0" smtClean="0"/>
              <a:t>Internal network</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425" y="-129762"/>
            <a:ext cx="3429000" cy="4038600"/>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227" y="588727"/>
            <a:ext cx="3533775" cy="1743075"/>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699" y="4516532"/>
            <a:ext cx="2422934" cy="152604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4670" y="3973608"/>
            <a:ext cx="1724025" cy="1085850"/>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6134" y="2313859"/>
            <a:ext cx="1724025" cy="1085850"/>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7948" y="2612320"/>
            <a:ext cx="1724025" cy="1085850"/>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55562" y="2614343"/>
            <a:ext cx="1724025" cy="1085850"/>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70566" y="803688"/>
            <a:ext cx="1724025" cy="1085850"/>
          </a:xfrm>
          <a:prstGeom prst="rect">
            <a:avLst/>
          </a:prstGeom>
        </p:spPr>
      </p:pic>
      <p:pic>
        <p:nvPicPr>
          <p:cNvPr id="11" name="图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45403" y="4594780"/>
            <a:ext cx="2298700" cy="1447800"/>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46427" y="5164126"/>
            <a:ext cx="1503083" cy="946693"/>
          </a:xfrm>
          <a:prstGeom prst="rect">
            <a:avLst/>
          </a:prstGeom>
        </p:spPr>
      </p:pic>
      <p:pic>
        <p:nvPicPr>
          <p:cNvPr id="14" name="图片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88937" y="2278158"/>
            <a:ext cx="2238375" cy="2238375"/>
          </a:xfrm>
          <a:prstGeom prst="rect">
            <a:avLst/>
          </a:prstGeom>
        </p:spPr>
      </p:pic>
      <p:pic>
        <p:nvPicPr>
          <p:cNvPr id="15" name="图片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21155" y="373945"/>
            <a:ext cx="2238375" cy="2238375"/>
          </a:xfrm>
          <a:prstGeom prst="rect">
            <a:avLst/>
          </a:prstGeom>
        </p:spPr>
      </p:pic>
      <p:pic>
        <p:nvPicPr>
          <p:cNvPr id="13" name="图片 12"/>
          <p:cNvPicPr>
            <a:picLocks noChangeAspect="1"/>
          </p:cNvPicPr>
          <p:nvPr/>
        </p:nvPicPr>
        <p:blipFill>
          <a:blip r:embed="rId13" cstate="print"/>
          <a:stretch>
            <a:fillRect/>
          </a:stretch>
        </p:blipFill>
        <p:spPr>
          <a:xfrm>
            <a:off x="5597473" y="4219611"/>
            <a:ext cx="3371429" cy="144761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bwMode="auto">
          <a:xfrm>
            <a:off x="2757437" y="1111648"/>
            <a:ext cx="6261100" cy="1122363"/>
            <a:chOff x="0" y="0"/>
            <a:chExt cx="3944" cy="707"/>
          </a:xfrm>
        </p:grpSpPr>
        <p:pic>
          <p:nvPicPr>
            <p:cNvPr id="42" name="AutoShape 8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94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4"/>
            <p:cNvSpPr txBox="1">
              <a:spLocks noChangeArrowheads="1"/>
            </p:cNvSpPr>
            <p:nvPr/>
          </p:nvSpPr>
          <p:spPr bwMode="auto">
            <a:xfrm>
              <a:off x="123" y="118"/>
              <a:ext cx="359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ctr" eaLnBrk="1" hangingPunct="1">
                <a:spcBef>
                  <a:spcPct val="0"/>
                </a:spcBef>
                <a:buFontTx/>
                <a:buNone/>
              </a:pPr>
              <a:endParaRPr lang="en-US" altLang="zh-CN" sz="2000" b="1" smtClean="0">
                <a:solidFill>
                  <a:srgbClr val="FFFFFF"/>
                </a:solidFill>
                <a:latin typeface="Times New Roman" pitchFamily="18" charset="0"/>
                <a:cs typeface="Times New Roman" pitchFamily="18" charset="0"/>
              </a:endParaRPr>
            </a:p>
          </p:txBody>
        </p:sp>
      </p:grpSp>
      <p:sp>
        <p:nvSpPr>
          <p:cNvPr id="45" name="AutoShape 50"/>
          <p:cNvSpPr>
            <a:spLocks noChangeArrowheads="1"/>
          </p:cNvSpPr>
          <p:nvPr/>
        </p:nvSpPr>
        <p:spPr bwMode="auto">
          <a:xfrm>
            <a:off x="3686124" y="1268811"/>
            <a:ext cx="4867275" cy="560387"/>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lang="zh-CN" altLang="en-US" sz="1800" b="1" kern="0" noProof="0" dirty="0" smtClean="0">
                <a:solidFill>
                  <a:schemeClr val="bg1">
                    <a:lumMod val="65000"/>
                  </a:schemeClr>
                </a:solidFill>
                <a:latin typeface="幼圆" pitchFamily="49" charset="-122"/>
                <a:ea typeface="幼圆" pitchFamily="49" charset="-122"/>
              </a:rPr>
              <a:t>平台介绍</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47" name="TextBox 47"/>
          <p:cNvSpPr txBox="1">
            <a:spLocks noChangeArrowheads="1"/>
          </p:cNvSpPr>
          <p:nvPr/>
        </p:nvSpPr>
        <p:spPr bwMode="auto">
          <a:xfrm>
            <a:off x="3122741" y="1206897"/>
            <a:ext cx="441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r" eaLnBrk="1" latinLnBrk="1" hangingPunct="1">
              <a:spcBef>
                <a:spcPct val="0"/>
              </a:spcBef>
              <a:buFontTx/>
              <a:buNone/>
            </a:pPr>
            <a:r>
              <a:rPr lang="en-US" altLang="zh-CN" sz="4000" b="1" smtClean="0">
                <a:solidFill>
                  <a:srgbClr val="FFFFFF"/>
                </a:solidFill>
                <a:latin typeface="Times New Roman" pitchFamily="18" charset="0"/>
                <a:cs typeface="Times New Roman" pitchFamily="18" charset="0"/>
              </a:rPr>
              <a:t>1</a:t>
            </a:r>
            <a:endParaRPr lang="en-US" altLang="zh-CN" sz="4000" b="1" smtClean="0">
              <a:solidFill>
                <a:srgbClr val="FFFFFF"/>
              </a:solidFill>
              <a:latin typeface="Times New Roman" pitchFamily="18" charset="0"/>
              <a:cs typeface="Times New Roman" pitchFamily="18" charset="0"/>
            </a:endParaRPr>
          </a:p>
        </p:txBody>
      </p:sp>
      <p:grpSp>
        <p:nvGrpSpPr>
          <p:cNvPr id="48" name="Group 9"/>
          <p:cNvGrpSpPr/>
          <p:nvPr/>
        </p:nvGrpSpPr>
        <p:grpSpPr bwMode="auto">
          <a:xfrm>
            <a:off x="2771525" y="2008267"/>
            <a:ext cx="6260592" cy="1115568"/>
            <a:chOff x="-78932" y="-71774"/>
            <a:chExt cx="6260636" cy="1115865"/>
          </a:xfrm>
        </p:grpSpPr>
        <p:grpSp>
          <p:nvGrpSpPr>
            <p:cNvPr id="49" name="Group 10"/>
            <p:cNvGrpSpPr/>
            <p:nvPr/>
          </p:nvGrpSpPr>
          <p:grpSpPr bwMode="auto">
            <a:xfrm>
              <a:off x="-78932" y="-71774"/>
              <a:ext cx="6260636" cy="1115865"/>
              <a:chOff x="0" y="0"/>
              <a:chExt cx="6260592" cy="1115568"/>
            </a:xfrm>
          </p:grpSpPr>
          <p:pic>
            <p:nvPicPr>
              <p:cNvPr id="54" name="AutoShape 8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12"/>
              <p:cNvSpPr txBox="1">
                <a:spLocks noChangeArrowheads="1"/>
              </p:cNvSpPr>
              <p:nvPr/>
            </p:nvSpPr>
            <p:spPr bwMode="auto">
              <a:xfrm>
                <a:off x="193777" y="18660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52"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核心模块</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51" name="TextBox 53"/>
            <p:cNvSpPr txBox="1">
              <a:spLocks noChangeArrowheads="1"/>
            </p:cNvSpPr>
            <p:nvPr/>
          </p:nvSpPr>
          <p:spPr bwMode="auto">
            <a:xfrm>
              <a:off x="285931" y="23274"/>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2</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56" name="Group 17"/>
          <p:cNvGrpSpPr/>
          <p:nvPr/>
        </p:nvGrpSpPr>
        <p:grpSpPr bwMode="auto">
          <a:xfrm>
            <a:off x="2757879" y="2904379"/>
            <a:ext cx="6260592" cy="1115568"/>
            <a:chOff x="-78932" y="-71012"/>
            <a:chExt cx="6260636" cy="1115865"/>
          </a:xfrm>
        </p:grpSpPr>
        <p:grpSp>
          <p:nvGrpSpPr>
            <p:cNvPr id="57" name="Group 18"/>
            <p:cNvGrpSpPr/>
            <p:nvPr/>
          </p:nvGrpSpPr>
          <p:grpSpPr bwMode="auto">
            <a:xfrm>
              <a:off x="-78932" y="-71012"/>
              <a:ext cx="6260636" cy="1115865"/>
              <a:chOff x="0" y="0"/>
              <a:chExt cx="6260592" cy="1115568"/>
            </a:xfrm>
          </p:grpSpPr>
          <p:pic>
            <p:nvPicPr>
              <p:cNvPr id="62" name="AutoShape 8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20"/>
              <p:cNvSpPr txBox="1">
                <a:spLocks noChangeArrowheads="1"/>
              </p:cNvSpPr>
              <p:nvPr/>
            </p:nvSpPr>
            <p:spPr bwMode="auto">
              <a:xfrm>
                <a:off x="193777" y="185839"/>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0"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进行</a:t>
              </a: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Web</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开发</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59" name="TextBox 59"/>
            <p:cNvSpPr txBox="1">
              <a:spLocks noChangeArrowheads="1"/>
            </p:cNvSpPr>
            <p:nvPr/>
          </p:nvSpPr>
          <p:spPr bwMode="auto">
            <a:xfrm>
              <a:off x="285931" y="23372"/>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3</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64" name="Group 25"/>
          <p:cNvGrpSpPr/>
          <p:nvPr/>
        </p:nvGrpSpPr>
        <p:grpSpPr bwMode="auto">
          <a:xfrm>
            <a:off x="2757879" y="3800490"/>
            <a:ext cx="6260592" cy="1115568"/>
            <a:chOff x="-78932" y="-70392"/>
            <a:chExt cx="6260636" cy="1118128"/>
          </a:xfrm>
        </p:grpSpPr>
        <p:grpSp>
          <p:nvGrpSpPr>
            <p:cNvPr id="65" name="Group 26"/>
            <p:cNvGrpSpPr/>
            <p:nvPr/>
          </p:nvGrpSpPr>
          <p:grpSpPr bwMode="auto">
            <a:xfrm>
              <a:off x="-78932" y="-70392"/>
              <a:ext cx="6260636" cy="1118128"/>
              <a:chOff x="0" y="0"/>
              <a:chExt cx="6260592" cy="1115568"/>
            </a:xfrm>
          </p:grpSpPr>
          <p:pic>
            <p:nvPicPr>
              <p:cNvPr id="70" name="AutoShape 8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28"/>
              <p:cNvSpPr txBox="1">
                <a:spLocks noChangeArrowheads="1"/>
              </p:cNvSpPr>
              <p:nvPr/>
            </p:nvSpPr>
            <p:spPr bwMode="auto">
              <a:xfrm>
                <a:off x="193544" y="184844"/>
                <a:ext cx="5700086" cy="55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8"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进阶</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67" name="TextBox 65"/>
            <p:cNvSpPr txBox="1">
              <a:spLocks noChangeArrowheads="1"/>
            </p:cNvSpPr>
            <p:nvPr/>
          </p:nvSpPr>
          <p:spPr bwMode="auto">
            <a:xfrm>
              <a:off x="285931" y="23372"/>
              <a:ext cx="441149" cy="70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4</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72" name="Group 33"/>
          <p:cNvGrpSpPr/>
          <p:nvPr/>
        </p:nvGrpSpPr>
        <p:grpSpPr bwMode="auto">
          <a:xfrm>
            <a:off x="3631337" y="4690507"/>
            <a:ext cx="6260592" cy="1121664"/>
            <a:chOff x="-78932" y="-75585"/>
            <a:chExt cx="6260636" cy="1121963"/>
          </a:xfrm>
        </p:grpSpPr>
        <p:grpSp>
          <p:nvGrpSpPr>
            <p:cNvPr id="73" name="Group 34"/>
            <p:cNvGrpSpPr/>
            <p:nvPr/>
          </p:nvGrpSpPr>
          <p:grpSpPr bwMode="auto">
            <a:xfrm>
              <a:off x="-78932" y="-75585"/>
              <a:ext cx="6260636" cy="1121963"/>
              <a:chOff x="0" y="0"/>
              <a:chExt cx="6260592" cy="1121664"/>
            </a:xfrm>
          </p:grpSpPr>
          <p:pic>
            <p:nvPicPr>
              <p:cNvPr id="78" name="AutoShape 8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260592" cy="112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36"/>
              <p:cNvSpPr txBox="1">
                <a:spLocks noChangeArrowheads="1"/>
              </p:cNvSpPr>
              <p:nvPr/>
            </p:nvSpPr>
            <p:spPr bwMode="auto">
              <a:xfrm>
                <a:off x="193777" y="19041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76"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0000FF"/>
                  </a:solidFill>
                  <a:effectLst/>
                  <a:uLnTx/>
                  <a:uFillTx/>
                  <a:latin typeface="Verdana" pitchFamily="34" charset="0"/>
                  <a:ea typeface="Verdana" pitchFamily="34" charset="0"/>
                  <a:cs typeface="Verdana" pitchFamily="34" charset="0"/>
                </a:rPr>
                <a:t>Q&amp;A</a:t>
              </a:r>
              <a:endParaRPr kumimoji="0" lang="en-US" altLang="zh-CN" sz="1800" b="0" i="0" u="none" strike="noStrike" kern="0" cap="none" spc="0" normalizeH="0" baseline="0" noProof="0" dirty="0" smtClean="0">
                <a:ln>
                  <a:noFill/>
                </a:ln>
                <a:solidFill>
                  <a:srgbClr val="0000FF"/>
                </a:solidFill>
                <a:effectLst/>
                <a:uLnTx/>
                <a:uFillTx/>
                <a:latin typeface="Verdana" pitchFamily="34" charset="0"/>
                <a:ea typeface="Verdana" pitchFamily="34" charset="0"/>
                <a:cs typeface="Verdana" pitchFamily="34" charset="0"/>
              </a:endParaRPr>
            </a:p>
          </p:txBody>
        </p:sp>
        <p:sp>
          <p:nvSpPr>
            <p:cNvPr id="75" name="TextBox 71"/>
            <p:cNvSpPr txBox="1">
              <a:spLocks noChangeArrowheads="1"/>
            </p:cNvSpPr>
            <p:nvPr/>
          </p:nvSpPr>
          <p:spPr bwMode="auto">
            <a:xfrm>
              <a:off x="285931" y="23372"/>
              <a:ext cx="441149" cy="7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5</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421" y="791570"/>
            <a:ext cx="433998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smtClean="0">
                <a:latin typeface="Verdana" pitchFamily="34" charset="0"/>
                <a:ea typeface="+mj-ea"/>
                <a:cs typeface="Verdana" pitchFamily="34" charset="0"/>
              </a:rPr>
              <a:t>平台介绍（一）：定义</a:t>
            </a:r>
            <a:endParaRPr lang="zh-CN" altLang="en-US" b="1" dirty="0">
              <a:latin typeface="Verdana" pitchFamily="34" charset="0"/>
              <a:ea typeface="+mj-ea"/>
              <a:cs typeface="Verdana" pitchFamily="34" charset="0"/>
            </a:endParaRPr>
          </a:p>
        </p:txBody>
      </p:sp>
      <p:sp>
        <p:nvSpPr>
          <p:cNvPr id="3" name="文本框 2"/>
          <p:cNvSpPr txBox="1"/>
          <p:nvPr/>
        </p:nvSpPr>
        <p:spPr>
          <a:xfrm>
            <a:off x="641445" y="1282890"/>
            <a:ext cx="10727140" cy="3877985"/>
          </a:xfrm>
          <a:prstGeom prst="rect">
            <a:avLst/>
          </a:prstGeom>
          <a:noFill/>
        </p:spPr>
        <p:txBody>
          <a:bodyPr wrap="square" rtlCol="0">
            <a:spAutoFit/>
          </a:bodyPr>
          <a:lstStyle/>
          <a:p>
            <a:pPr>
              <a:lnSpc>
                <a:spcPct val="150000"/>
              </a:lnSpc>
            </a:pPr>
            <a:r>
              <a:rPr lang="en-US" altLang="zh-CN" sz="2800" dirty="0" smtClean="0">
                <a:latin typeface="Verdana" pitchFamily="34" charset="0"/>
                <a:ea typeface="Verdana" pitchFamily="34" charset="0"/>
                <a:cs typeface="Verdana" pitchFamily="34" charset="0"/>
              </a:rPr>
              <a:t>A </a:t>
            </a:r>
            <a:r>
              <a:rPr lang="en-US" altLang="zh-CN" sz="2800" dirty="0">
                <a:latin typeface="Verdana" pitchFamily="34" charset="0"/>
                <a:ea typeface="Verdana" pitchFamily="34" charset="0"/>
                <a:cs typeface="Verdana" pitchFamily="34" charset="0"/>
              </a:rPr>
              <a:t>platform built on </a:t>
            </a:r>
            <a:r>
              <a:rPr lang="en-US" altLang="zh-CN" sz="2800" dirty="0" smtClean="0">
                <a:latin typeface="Verdana" pitchFamily="34" charset="0"/>
                <a:ea typeface="Verdana" pitchFamily="34" charset="0"/>
                <a:cs typeface="Verdana" pitchFamily="34" charset="0"/>
              </a:rPr>
              <a:t>Chrome's JavaScript </a:t>
            </a:r>
            <a:r>
              <a:rPr lang="en-US" altLang="zh-CN" sz="2800" dirty="0">
                <a:latin typeface="Verdana" pitchFamily="34" charset="0"/>
                <a:ea typeface="Verdana" pitchFamily="34" charset="0"/>
                <a:cs typeface="Verdana" pitchFamily="34" charset="0"/>
              </a:rPr>
              <a:t>runtime for easily building fast, scalable network applications. </a:t>
            </a:r>
            <a:r>
              <a:rPr lang="en-US" altLang="zh-CN" sz="2800" dirty="0" smtClean="0">
                <a:latin typeface="Verdana" pitchFamily="34" charset="0"/>
                <a:ea typeface="Verdana" pitchFamily="34" charset="0"/>
                <a:cs typeface="Verdana" pitchFamily="34" charset="0"/>
              </a:rPr>
              <a:t>Node.js uses </a:t>
            </a:r>
            <a:r>
              <a:rPr lang="en-US" altLang="zh-CN" sz="2800" dirty="0">
                <a:latin typeface="Verdana" pitchFamily="34" charset="0"/>
                <a:ea typeface="Verdana" pitchFamily="34" charset="0"/>
                <a:cs typeface="Verdana" pitchFamily="34" charset="0"/>
              </a:rPr>
              <a:t>an event-driven, non-blocking I/O model that makes it lightweight </a:t>
            </a:r>
            <a:r>
              <a:rPr lang="en-US" altLang="zh-CN" sz="2800" dirty="0" smtClean="0">
                <a:latin typeface="Verdana" pitchFamily="34" charset="0"/>
                <a:ea typeface="Verdana" pitchFamily="34" charset="0"/>
                <a:cs typeface="Verdana" pitchFamily="34" charset="0"/>
              </a:rPr>
              <a:t>and efficient</a:t>
            </a:r>
            <a:r>
              <a:rPr lang="en-US" altLang="zh-CN" sz="2800" dirty="0">
                <a:latin typeface="Verdana" pitchFamily="34" charset="0"/>
                <a:ea typeface="Verdana" pitchFamily="34" charset="0"/>
                <a:cs typeface="Verdana" pitchFamily="34" charset="0"/>
              </a:rPr>
              <a:t>, perfect for data-intensive real-time applications that run across </a:t>
            </a:r>
            <a:r>
              <a:rPr lang="en-US" altLang="zh-CN" sz="2800" dirty="0" smtClean="0">
                <a:latin typeface="Verdana" pitchFamily="34" charset="0"/>
                <a:ea typeface="Verdana" pitchFamily="34" charset="0"/>
                <a:cs typeface="Verdana" pitchFamily="34" charset="0"/>
              </a:rPr>
              <a:t>distributed devices</a:t>
            </a:r>
            <a:r>
              <a:rPr lang="en-US" altLang="zh-CN" sz="2800" dirty="0">
                <a:latin typeface="Verdana" pitchFamily="34" charset="0"/>
                <a:ea typeface="Verdana" pitchFamily="34" charset="0"/>
                <a:cs typeface="Verdana" pitchFamily="34" charset="0"/>
              </a:rPr>
              <a:t>.</a:t>
            </a:r>
            <a:endParaRPr lang="en-US" altLang="zh-CN" sz="2800" dirty="0" smtClean="0">
              <a:latin typeface="Verdana" pitchFamily="34" charset="0"/>
              <a:ea typeface="Verdana" pitchFamily="34" charset="0"/>
              <a:cs typeface="Verdana" pitchFamily="34" charset="0"/>
            </a:endParaRPr>
          </a:p>
          <a:p>
            <a:endParaRPr lang="en-US" altLang="zh-CN" dirty="0">
              <a:latin typeface="FZSSJW--GB1-0"/>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1203628"/>
            <a:ext cx="12192000" cy="349537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8" name="矩形 7"/>
          <p:cNvSpPr/>
          <p:nvPr/>
        </p:nvSpPr>
        <p:spPr>
          <a:xfrm>
            <a:off x="1307997" y="2032607"/>
            <a:ext cx="9575931" cy="1323439"/>
          </a:xfrm>
          <a:prstGeom prst="rect">
            <a:avLst/>
          </a:prstGeom>
        </p:spPr>
        <p:txBody>
          <a:bodyPr wrap="square">
            <a:spAutoFit/>
          </a:bodyPr>
          <a:lstStyle/>
          <a:p>
            <a:pPr algn="ctr"/>
            <a:r>
              <a:rPr lang="en-US" altLang="zh-CN" sz="8000" b="1" dirty="0" smtClean="0">
                <a:solidFill>
                  <a:srgbClr val="FFC000"/>
                </a:solidFill>
                <a:latin typeface="Arial Unicode MS" pitchFamily="34" charset="-122"/>
                <a:ea typeface="Arial Unicode MS" pitchFamily="34" charset="-122"/>
                <a:cs typeface="Arial Unicode MS" pitchFamily="34" charset="-122"/>
              </a:rPr>
              <a:t>Q&amp;A</a:t>
            </a:r>
            <a:endParaRPr lang="zh-CN" altLang="en-US" sz="8000" b="1" dirty="0">
              <a:solidFill>
                <a:schemeClr val="tx1">
                  <a:lumMod val="75000"/>
                  <a:lumOff val="25000"/>
                </a:schemeClr>
              </a:solidFill>
              <a:latin typeface="Arial Unicode MS" pitchFamily="34" charset="-122"/>
              <a:ea typeface="Arial Unicode MS" pitchFamily="34" charset="-122"/>
              <a:cs typeface="Arial Unicode MS" pitchFamily="34" charset="-122"/>
            </a:endParaRPr>
          </a:p>
        </p:txBody>
      </p:sp>
      <p:cxnSp>
        <p:nvCxnSpPr>
          <p:cNvPr id="9" name="直接连接符 8"/>
          <p:cNvCxnSpPr/>
          <p:nvPr/>
        </p:nvCxnSpPr>
        <p:spPr>
          <a:xfrm>
            <a:off x="3015763" y="3429000"/>
            <a:ext cx="626891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41" y="1303695"/>
            <a:ext cx="3419048" cy="329523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41445" y="1282890"/>
            <a:ext cx="10727140" cy="646331"/>
          </a:xfrm>
          <a:prstGeom prst="rect">
            <a:avLst/>
          </a:prstGeom>
          <a:noFill/>
        </p:spPr>
        <p:txBody>
          <a:bodyPr wrap="square" rtlCol="0">
            <a:spAutoFit/>
          </a:bodyPr>
          <a:lstStyle/>
          <a:p>
            <a:endParaRPr lang="en-US" altLang="zh-CN" dirty="0">
              <a:latin typeface="FZSSJW--GB1-0"/>
            </a:endParaRPr>
          </a:p>
          <a:p>
            <a:endParaRPr lang="zh-CN" altLang="en-US" dirty="0"/>
          </a:p>
        </p:txBody>
      </p:sp>
      <p:pic>
        <p:nvPicPr>
          <p:cNvPr id="4" name="图片 3"/>
          <p:cNvPicPr>
            <a:picLocks noChangeAspect="1"/>
          </p:cNvPicPr>
          <p:nvPr/>
        </p:nvPicPr>
        <p:blipFill>
          <a:blip r:embed="rId1" cstate="print"/>
          <a:stretch>
            <a:fillRect/>
          </a:stretch>
        </p:blipFill>
        <p:spPr>
          <a:xfrm>
            <a:off x="2879677" y="704799"/>
            <a:ext cx="8052179" cy="5590429"/>
          </a:xfrm>
          <a:prstGeom prst="rect">
            <a:avLst/>
          </a:prstGeom>
        </p:spPr>
      </p:pic>
      <p:sp>
        <p:nvSpPr>
          <p:cNvPr id="5" name="文本框 1"/>
          <p:cNvSpPr txBox="1"/>
          <p:nvPr/>
        </p:nvSpPr>
        <p:spPr>
          <a:xfrm>
            <a:off x="0" y="636559"/>
            <a:ext cx="530897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平台介绍</a:t>
            </a:r>
            <a:r>
              <a:rPr lang="zh-CN" altLang="en-US" b="1" dirty="0" smtClean="0">
                <a:latin typeface="Verdana" pitchFamily="34" charset="0"/>
                <a:ea typeface="+mj-ea"/>
                <a:cs typeface="Verdana" pitchFamily="34" charset="0"/>
              </a:rPr>
              <a:t>（二）：事件驱动</a:t>
            </a:r>
            <a:r>
              <a:rPr lang="en-US" altLang="zh-CN" b="1" dirty="0" smtClean="0">
                <a:latin typeface="Verdana" pitchFamily="34" charset="0"/>
                <a:ea typeface="+mj-ea"/>
                <a:cs typeface="Verdana" pitchFamily="34" charset="0"/>
              </a:rPr>
              <a:t>+</a:t>
            </a:r>
            <a:r>
              <a:rPr lang="zh-CN" altLang="en-US" b="1" dirty="0" smtClean="0">
                <a:latin typeface="Verdana" pitchFamily="34" charset="0"/>
                <a:ea typeface="+mj-ea"/>
                <a:cs typeface="Verdana" pitchFamily="34" charset="0"/>
              </a:rPr>
              <a:t>异步</a:t>
            </a:r>
            <a:r>
              <a:rPr lang="en-US" altLang="zh-CN" b="1" dirty="0" smtClean="0">
                <a:latin typeface="Verdana" pitchFamily="34" charset="0"/>
                <a:ea typeface="+mj-ea"/>
                <a:cs typeface="Verdana" pitchFamily="34" charset="0"/>
              </a:rPr>
              <a:t>I/O</a:t>
            </a:r>
            <a:endParaRPr lang="zh-CN" altLang="en-US" b="1" dirty="0">
              <a:latin typeface="Verdana" pitchFamily="34" charset="0"/>
              <a:ea typeface="+mj-ea"/>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421" y="791570"/>
            <a:ext cx="433998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平台介绍</a:t>
            </a:r>
            <a:r>
              <a:rPr lang="zh-CN" altLang="en-US" b="1" dirty="0" smtClean="0">
                <a:latin typeface="Verdana" pitchFamily="34" charset="0"/>
                <a:ea typeface="+mj-ea"/>
                <a:cs typeface="Verdana" pitchFamily="34" charset="0"/>
              </a:rPr>
              <a:t>（三）：底层结构</a:t>
            </a:r>
            <a:endParaRPr lang="zh-CN" altLang="en-US" b="1" dirty="0">
              <a:latin typeface="Verdana" pitchFamily="34" charset="0"/>
              <a:ea typeface="+mj-ea"/>
              <a:cs typeface="Verdana" pitchFamily="34" charset="0"/>
            </a:endParaRPr>
          </a:p>
        </p:txBody>
      </p:sp>
      <p:sp>
        <p:nvSpPr>
          <p:cNvPr id="6" name="圆角矩形 5"/>
          <p:cNvSpPr/>
          <p:nvPr/>
        </p:nvSpPr>
        <p:spPr>
          <a:xfrm>
            <a:off x="5745708" y="1856095"/>
            <a:ext cx="5745707" cy="386231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p:cNvGraphicFramePr/>
          <p:nvPr/>
        </p:nvGraphicFramePr>
        <p:xfrm>
          <a:off x="7090012" y="3814553"/>
          <a:ext cx="2043071" cy="15934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7533566" y="4448333"/>
            <a:ext cx="1351128" cy="369332"/>
          </a:xfrm>
          <a:prstGeom prst="rect">
            <a:avLst/>
          </a:prstGeom>
          <a:noFill/>
        </p:spPr>
        <p:txBody>
          <a:bodyPr wrap="square" rtlCol="0">
            <a:spAutoFit/>
          </a:bodyPr>
          <a:lstStyle/>
          <a:p>
            <a:r>
              <a:rPr lang="en-US" altLang="zh-CN" dirty="0" smtClean="0"/>
              <a:t>Event Loop</a:t>
            </a:r>
            <a:endParaRPr lang="zh-CN" altLang="en-US" dirty="0"/>
          </a:p>
        </p:txBody>
      </p:sp>
      <p:graphicFrame>
        <p:nvGraphicFramePr>
          <p:cNvPr id="11" name="图示 10"/>
          <p:cNvGraphicFramePr/>
          <p:nvPr/>
        </p:nvGraphicFramePr>
        <p:xfrm>
          <a:off x="6005015" y="3070746"/>
          <a:ext cx="791570" cy="24807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5" name="组合 14"/>
          <p:cNvGrpSpPr/>
          <p:nvPr/>
        </p:nvGrpSpPr>
        <p:grpSpPr>
          <a:xfrm>
            <a:off x="10272215" y="3085134"/>
            <a:ext cx="791570" cy="2480734"/>
            <a:chOff x="0" y="0"/>
            <a:chExt cx="791570" cy="2480734"/>
          </a:xfrm>
        </p:grpSpPr>
        <p:sp>
          <p:nvSpPr>
            <p:cNvPr id="40" name="圆角矩形 39"/>
            <p:cNvSpPr/>
            <p:nvPr/>
          </p:nvSpPr>
          <p:spPr>
            <a:xfrm>
              <a:off x="0" y="0"/>
              <a:ext cx="791570" cy="248073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1" name="圆角矩形 4"/>
            <p:cNvSpPr/>
            <p:nvPr/>
          </p:nvSpPr>
          <p:spPr>
            <a:xfrm>
              <a:off x="0" y="0"/>
              <a:ext cx="791570" cy="7442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en-US" altLang="zh-CN" sz="1600" dirty="0" smtClean="0"/>
                <a:t>Worker threads</a:t>
              </a:r>
              <a:endParaRPr lang="zh-CN" altLang="en-US" sz="1600" kern="1200" dirty="0"/>
            </a:p>
          </p:txBody>
        </p:sp>
      </p:grpSp>
      <p:grpSp>
        <p:nvGrpSpPr>
          <p:cNvPr id="16" name="组合 15"/>
          <p:cNvGrpSpPr/>
          <p:nvPr/>
        </p:nvGrpSpPr>
        <p:grpSpPr>
          <a:xfrm>
            <a:off x="10351372" y="3829808"/>
            <a:ext cx="633256" cy="177545"/>
            <a:chOff x="79157" y="744674"/>
            <a:chExt cx="633256" cy="177545"/>
          </a:xfrm>
        </p:grpSpPr>
        <p:sp>
          <p:nvSpPr>
            <p:cNvPr id="38" name="圆角矩形 37"/>
            <p:cNvSpPr/>
            <p:nvPr/>
          </p:nvSpPr>
          <p:spPr>
            <a:xfrm>
              <a:off x="79157" y="744674"/>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圆角矩形 6"/>
            <p:cNvSpPr/>
            <p:nvPr/>
          </p:nvSpPr>
          <p:spPr>
            <a:xfrm>
              <a:off x="84357" y="749874"/>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17" name="组合 16"/>
          <p:cNvGrpSpPr/>
          <p:nvPr/>
        </p:nvGrpSpPr>
        <p:grpSpPr>
          <a:xfrm>
            <a:off x="10351372" y="4034668"/>
            <a:ext cx="633256" cy="177545"/>
            <a:chOff x="79157" y="949534"/>
            <a:chExt cx="633256" cy="177545"/>
          </a:xfrm>
        </p:grpSpPr>
        <p:sp>
          <p:nvSpPr>
            <p:cNvPr id="36" name="圆角矩形 35"/>
            <p:cNvSpPr/>
            <p:nvPr/>
          </p:nvSpPr>
          <p:spPr>
            <a:xfrm>
              <a:off x="79157" y="949534"/>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圆角矩形 8"/>
            <p:cNvSpPr/>
            <p:nvPr/>
          </p:nvSpPr>
          <p:spPr>
            <a:xfrm>
              <a:off x="84357" y="954734"/>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18" name="组合 17"/>
          <p:cNvGrpSpPr/>
          <p:nvPr/>
        </p:nvGrpSpPr>
        <p:grpSpPr>
          <a:xfrm>
            <a:off x="10351372" y="4239529"/>
            <a:ext cx="633256" cy="177545"/>
            <a:chOff x="79157" y="1154395"/>
            <a:chExt cx="633256" cy="177545"/>
          </a:xfrm>
        </p:grpSpPr>
        <p:sp>
          <p:nvSpPr>
            <p:cNvPr id="34" name="圆角矩形 33"/>
            <p:cNvSpPr/>
            <p:nvPr/>
          </p:nvSpPr>
          <p:spPr>
            <a:xfrm>
              <a:off x="79157" y="1154395"/>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圆角矩形 10"/>
            <p:cNvSpPr/>
            <p:nvPr/>
          </p:nvSpPr>
          <p:spPr>
            <a:xfrm>
              <a:off x="84357" y="1159595"/>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19" name="组合 18"/>
          <p:cNvGrpSpPr/>
          <p:nvPr/>
        </p:nvGrpSpPr>
        <p:grpSpPr>
          <a:xfrm>
            <a:off x="10351372" y="4444389"/>
            <a:ext cx="633256" cy="177545"/>
            <a:chOff x="79157" y="1359255"/>
            <a:chExt cx="633256" cy="177545"/>
          </a:xfrm>
        </p:grpSpPr>
        <p:sp>
          <p:nvSpPr>
            <p:cNvPr id="32" name="圆角矩形 31"/>
            <p:cNvSpPr/>
            <p:nvPr/>
          </p:nvSpPr>
          <p:spPr>
            <a:xfrm>
              <a:off x="79157" y="1359255"/>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圆角矩形 12"/>
            <p:cNvSpPr/>
            <p:nvPr/>
          </p:nvSpPr>
          <p:spPr>
            <a:xfrm>
              <a:off x="84357" y="1364455"/>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20" name="组合 19"/>
          <p:cNvGrpSpPr/>
          <p:nvPr/>
        </p:nvGrpSpPr>
        <p:grpSpPr>
          <a:xfrm>
            <a:off x="10351372" y="4649250"/>
            <a:ext cx="633256" cy="177545"/>
            <a:chOff x="79157" y="1564116"/>
            <a:chExt cx="633256" cy="177545"/>
          </a:xfrm>
        </p:grpSpPr>
        <p:sp>
          <p:nvSpPr>
            <p:cNvPr id="30" name="圆角矩形 29"/>
            <p:cNvSpPr/>
            <p:nvPr/>
          </p:nvSpPr>
          <p:spPr>
            <a:xfrm>
              <a:off x="79157" y="1564116"/>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圆角矩形 14"/>
            <p:cNvSpPr/>
            <p:nvPr/>
          </p:nvSpPr>
          <p:spPr>
            <a:xfrm>
              <a:off x="84357" y="1569316"/>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21" name="组合 20"/>
          <p:cNvGrpSpPr/>
          <p:nvPr/>
        </p:nvGrpSpPr>
        <p:grpSpPr>
          <a:xfrm>
            <a:off x="10351372" y="4854110"/>
            <a:ext cx="633256" cy="177545"/>
            <a:chOff x="79157" y="1768976"/>
            <a:chExt cx="633256" cy="177545"/>
          </a:xfrm>
        </p:grpSpPr>
        <p:sp>
          <p:nvSpPr>
            <p:cNvPr id="28" name="圆角矩形 27"/>
            <p:cNvSpPr/>
            <p:nvPr/>
          </p:nvSpPr>
          <p:spPr>
            <a:xfrm>
              <a:off x="79157" y="1768976"/>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圆角矩形 16"/>
            <p:cNvSpPr/>
            <p:nvPr/>
          </p:nvSpPr>
          <p:spPr>
            <a:xfrm>
              <a:off x="84357" y="1774176"/>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22" name="组合 21"/>
          <p:cNvGrpSpPr/>
          <p:nvPr/>
        </p:nvGrpSpPr>
        <p:grpSpPr>
          <a:xfrm>
            <a:off x="10351372" y="5058970"/>
            <a:ext cx="633256" cy="177545"/>
            <a:chOff x="79157" y="1973836"/>
            <a:chExt cx="633256" cy="177545"/>
          </a:xfrm>
        </p:grpSpPr>
        <p:sp>
          <p:nvSpPr>
            <p:cNvPr id="26" name="圆角矩形 25"/>
            <p:cNvSpPr/>
            <p:nvPr/>
          </p:nvSpPr>
          <p:spPr>
            <a:xfrm>
              <a:off x="79157" y="1973836"/>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圆角矩形 18"/>
            <p:cNvSpPr/>
            <p:nvPr/>
          </p:nvSpPr>
          <p:spPr>
            <a:xfrm>
              <a:off x="84357" y="1979036"/>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r>
                <a:rPr lang="en-US" altLang="zh-CN" sz="900" kern="1200" dirty="0" smtClean="0"/>
                <a:t>  </a:t>
              </a:r>
              <a:endParaRPr lang="zh-CN" altLang="en-US" sz="900" kern="1200" dirty="0"/>
            </a:p>
          </p:txBody>
        </p:sp>
      </p:grpSp>
      <p:grpSp>
        <p:nvGrpSpPr>
          <p:cNvPr id="23" name="组合 22"/>
          <p:cNvGrpSpPr/>
          <p:nvPr/>
        </p:nvGrpSpPr>
        <p:grpSpPr>
          <a:xfrm>
            <a:off x="10351372" y="5263831"/>
            <a:ext cx="633256" cy="177545"/>
            <a:chOff x="79157" y="2178697"/>
            <a:chExt cx="633256" cy="177545"/>
          </a:xfrm>
        </p:grpSpPr>
        <p:sp>
          <p:nvSpPr>
            <p:cNvPr id="24" name="圆角矩形 23"/>
            <p:cNvSpPr/>
            <p:nvPr/>
          </p:nvSpPr>
          <p:spPr>
            <a:xfrm>
              <a:off x="79157" y="2178697"/>
              <a:ext cx="633256" cy="1775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圆角矩形 20"/>
            <p:cNvSpPr/>
            <p:nvPr/>
          </p:nvSpPr>
          <p:spPr>
            <a:xfrm>
              <a:off x="84357" y="2183897"/>
              <a:ext cx="622856" cy="1671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7145" rIns="22860" bIns="17145" numCol="1" spcCol="1270" anchor="ctr" anchorCtr="0">
              <a:noAutofit/>
            </a:bodyPr>
            <a:lstStyle/>
            <a:p>
              <a:pPr lvl="0" algn="ctr" defTabSz="400050">
                <a:lnSpc>
                  <a:spcPct val="90000"/>
                </a:lnSpc>
                <a:spcBef>
                  <a:spcPct val="0"/>
                </a:spcBef>
                <a:spcAft>
                  <a:spcPct val="35000"/>
                </a:spcAft>
              </a:pPr>
              <a:endParaRPr lang="zh-CN" altLang="en-US" sz="900" kern="1200" dirty="0"/>
            </a:p>
          </p:txBody>
        </p:sp>
      </p:grpSp>
      <p:sp>
        <p:nvSpPr>
          <p:cNvPr id="42" name="右箭头 41"/>
          <p:cNvSpPr/>
          <p:nvPr/>
        </p:nvSpPr>
        <p:spPr>
          <a:xfrm>
            <a:off x="6892119" y="3829354"/>
            <a:ext cx="423081" cy="1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8816454" y="3829354"/>
            <a:ext cx="1450561" cy="20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3"/>
          <p:cNvSpPr/>
          <p:nvPr/>
        </p:nvSpPr>
        <p:spPr>
          <a:xfrm rot="10800000">
            <a:off x="6892119" y="5125212"/>
            <a:ext cx="423081" cy="1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rot="10800000">
            <a:off x="8770960" y="5097916"/>
            <a:ext cx="1484227" cy="204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392863" y="2298154"/>
            <a:ext cx="2706480" cy="369332"/>
          </a:xfrm>
          <a:prstGeom prst="rect">
            <a:avLst/>
          </a:prstGeom>
          <a:noFill/>
        </p:spPr>
        <p:txBody>
          <a:bodyPr wrap="square" rtlCol="0">
            <a:spAutoFit/>
          </a:bodyPr>
          <a:lstStyle/>
          <a:p>
            <a:r>
              <a:rPr lang="en-US" altLang="zh-CN" dirty="0" smtClean="0"/>
              <a:t>LIBUV(Asynchronous I/O)</a:t>
            </a:r>
            <a:endParaRPr lang="zh-CN" altLang="en-US" dirty="0"/>
          </a:p>
        </p:txBody>
      </p:sp>
      <p:sp>
        <p:nvSpPr>
          <p:cNvPr id="47" name="文本框 46"/>
          <p:cNvSpPr txBox="1"/>
          <p:nvPr/>
        </p:nvSpPr>
        <p:spPr>
          <a:xfrm>
            <a:off x="9048466" y="3377495"/>
            <a:ext cx="1679844" cy="523220"/>
          </a:xfrm>
          <a:prstGeom prst="rect">
            <a:avLst/>
          </a:prstGeom>
          <a:noFill/>
        </p:spPr>
        <p:txBody>
          <a:bodyPr wrap="square" rtlCol="0">
            <a:spAutoFit/>
          </a:bodyPr>
          <a:lstStyle/>
          <a:p>
            <a:r>
              <a:rPr lang="en-US" altLang="zh-CN" sz="1400" dirty="0" smtClean="0"/>
              <a:t>Blocking </a:t>
            </a:r>
            <a:endParaRPr lang="en-US" altLang="zh-CN" sz="1400" dirty="0" smtClean="0"/>
          </a:p>
          <a:p>
            <a:r>
              <a:rPr lang="en-US" altLang="zh-CN" sz="1400" dirty="0" smtClean="0"/>
              <a:t>operation</a:t>
            </a:r>
            <a:endParaRPr lang="zh-CN" altLang="en-US" sz="1400" dirty="0"/>
          </a:p>
        </p:txBody>
      </p:sp>
      <p:sp>
        <p:nvSpPr>
          <p:cNvPr id="48" name="文本框 47"/>
          <p:cNvSpPr txBox="1"/>
          <p:nvPr/>
        </p:nvSpPr>
        <p:spPr>
          <a:xfrm>
            <a:off x="9034818" y="4580173"/>
            <a:ext cx="1679844" cy="523220"/>
          </a:xfrm>
          <a:prstGeom prst="rect">
            <a:avLst/>
          </a:prstGeom>
          <a:noFill/>
        </p:spPr>
        <p:txBody>
          <a:bodyPr wrap="square" rtlCol="0">
            <a:spAutoFit/>
          </a:bodyPr>
          <a:lstStyle/>
          <a:p>
            <a:r>
              <a:rPr lang="en-US" altLang="zh-CN" sz="1400" dirty="0" smtClean="0"/>
              <a:t>Execute  </a:t>
            </a:r>
            <a:endParaRPr lang="en-US" altLang="zh-CN" sz="1400" dirty="0" smtClean="0"/>
          </a:p>
          <a:p>
            <a:r>
              <a:rPr lang="en-US" altLang="zh-CN" sz="1400" dirty="0" smtClean="0"/>
              <a:t>callback</a:t>
            </a:r>
            <a:endParaRPr lang="zh-CN" altLang="en-US" sz="1400" dirty="0"/>
          </a:p>
        </p:txBody>
      </p:sp>
      <p:sp>
        <p:nvSpPr>
          <p:cNvPr id="49" name="圆角矩形 48"/>
          <p:cNvSpPr/>
          <p:nvPr/>
        </p:nvSpPr>
        <p:spPr>
          <a:xfrm>
            <a:off x="3166280" y="1856095"/>
            <a:ext cx="2224583" cy="386231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64023" y="1856095"/>
            <a:ext cx="2497541" cy="12290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64023" y="3521122"/>
            <a:ext cx="2538483" cy="219728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146412" y="3131831"/>
            <a:ext cx="1146412" cy="369332"/>
          </a:xfrm>
          <a:prstGeom prst="rect">
            <a:avLst/>
          </a:prstGeom>
          <a:noFill/>
        </p:spPr>
        <p:txBody>
          <a:bodyPr wrap="square" rtlCol="0">
            <a:spAutoFit/>
          </a:bodyPr>
          <a:lstStyle/>
          <a:p>
            <a:r>
              <a:rPr lang="en-US" altLang="zh-CN" dirty="0" smtClean="0"/>
              <a:t>JavaScript</a:t>
            </a:r>
            <a:endParaRPr lang="zh-CN" altLang="en-US" dirty="0"/>
          </a:p>
        </p:txBody>
      </p:sp>
      <p:sp>
        <p:nvSpPr>
          <p:cNvPr id="54" name="文本框 53"/>
          <p:cNvSpPr txBox="1"/>
          <p:nvPr/>
        </p:nvSpPr>
        <p:spPr>
          <a:xfrm>
            <a:off x="736979" y="2298154"/>
            <a:ext cx="2001671" cy="369332"/>
          </a:xfrm>
          <a:prstGeom prst="rect">
            <a:avLst/>
          </a:prstGeom>
          <a:noFill/>
        </p:spPr>
        <p:txBody>
          <a:bodyPr wrap="square" rtlCol="0">
            <a:spAutoFit/>
          </a:bodyPr>
          <a:lstStyle/>
          <a:p>
            <a:pPr algn="ctr"/>
            <a:r>
              <a:rPr lang="en-US" altLang="zh-CN" dirty="0" smtClean="0"/>
              <a:t>Application</a:t>
            </a:r>
            <a:endParaRPr lang="zh-CN" altLang="en-US" dirty="0"/>
          </a:p>
        </p:txBody>
      </p:sp>
      <p:sp>
        <p:nvSpPr>
          <p:cNvPr id="55" name="文本框 54"/>
          <p:cNvSpPr txBox="1"/>
          <p:nvPr/>
        </p:nvSpPr>
        <p:spPr>
          <a:xfrm>
            <a:off x="736979" y="4411874"/>
            <a:ext cx="1897039" cy="646331"/>
          </a:xfrm>
          <a:prstGeom prst="rect">
            <a:avLst/>
          </a:prstGeom>
          <a:noFill/>
        </p:spPr>
        <p:txBody>
          <a:bodyPr wrap="square" rtlCol="0">
            <a:spAutoFit/>
          </a:bodyPr>
          <a:lstStyle/>
          <a:p>
            <a:pPr algn="ctr"/>
            <a:r>
              <a:rPr lang="en-US" altLang="zh-CN" dirty="0" smtClean="0"/>
              <a:t>V8</a:t>
            </a:r>
            <a:endParaRPr lang="en-US" altLang="zh-CN" dirty="0" smtClean="0"/>
          </a:p>
          <a:p>
            <a:pPr algn="ctr"/>
            <a:r>
              <a:rPr lang="en-US" altLang="zh-CN" dirty="0" smtClean="0"/>
              <a:t>(JavaScript Engine)</a:t>
            </a:r>
            <a:endParaRPr lang="zh-CN" altLang="en-US" dirty="0"/>
          </a:p>
        </p:txBody>
      </p:sp>
      <p:sp>
        <p:nvSpPr>
          <p:cNvPr id="56" name="文本框 55"/>
          <p:cNvSpPr txBox="1"/>
          <p:nvPr/>
        </p:nvSpPr>
        <p:spPr>
          <a:xfrm>
            <a:off x="3357351" y="2298154"/>
            <a:ext cx="1815150" cy="923330"/>
          </a:xfrm>
          <a:prstGeom prst="rect">
            <a:avLst/>
          </a:prstGeom>
          <a:noFill/>
        </p:spPr>
        <p:txBody>
          <a:bodyPr wrap="square" rtlCol="0">
            <a:spAutoFit/>
          </a:bodyPr>
          <a:lstStyle/>
          <a:p>
            <a:pPr algn="ctr"/>
            <a:r>
              <a:rPr lang="en-US" altLang="zh-CN" dirty="0" smtClean="0"/>
              <a:t>Node.js </a:t>
            </a:r>
            <a:endParaRPr lang="en-US" altLang="zh-CN" dirty="0" smtClean="0"/>
          </a:p>
          <a:p>
            <a:pPr algn="ctr"/>
            <a:r>
              <a:rPr lang="en-US" altLang="zh-CN" dirty="0" smtClean="0"/>
              <a:t>Bindings</a:t>
            </a:r>
            <a:endParaRPr lang="en-US" altLang="zh-CN" dirty="0" smtClean="0"/>
          </a:p>
          <a:p>
            <a:pPr algn="ctr"/>
            <a:r>
              <a:rPr lang="en-US" altLang="zh-CN" dirty="0" smtClean="0"/>
              <a:t>(Node API)</a:t>
            </a:r>
            <a:endParaRPr lang="zh-CN" altLang="en-US" dirty="0"/>
          </a:p>
        </p:txBody>
      </p:sp>
      <p:sp>
        <p:nvSpPr>
          <p:cNvPr id="57" name="矩形 56"/>
          <p:cNvSpPr/>
          <p:nvPr/>
        </p:nvSpPr>
        <p:spPr>
          <a:xfrm>
            <a:off x="3439234" y="4002154"/>
            <a:ext cx="1733267" cy="692680"/>
          </a:xfrm>
          <a:prstGeom prst="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534770" y="4018010"/>
            <a:ext cx="1486701" cy="646331"/>
          </a:xfrm>
          <a:prstGeom prst="rect">
            <a:avLst/>
          </a:prstGeom>
          <a:noFill/>
        </p:spPr>
        <p:txBody>
          <a:bodyPr wrap="square" rtlCol="0">
            <a:spAutoFit/>
          </a:bodyPr>
          <a:lstStyle/>
          <a:p>
            <a:pPr algn="ctr"/>
            <a:r>
              <a:rPr lang="en-US" altLang="zh-CN" dirty="0" smtClean="0"/>
              <a:t>OS Operations</a:t>
            </a:r>
            <a:endParaRPr lang="zh-CN" altLang="en-US" dirty="0"/>
          </a:p>
        </p:txBody>
      </p:sp>
      <p:sp>
        <p:nvSpPr>
          <p:cNvPr id="59" name="右箭头 58"/>
          <p:cNvSpPr/>
          <p:nvPr/>
        </p:nvSpPr>
        <p:spPr>
          <a:xfrm rot="16200000">
            <a:off x="678553" y="3189153"/>
            <a:ext cx="423081" cy="1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右箭头 59"/>
          <p:cNvSpPr/>
          <p:nvPr/>
        </p:nvSpPr>
        <p:spPr>
          <a:xfrm rot="5400000">
            <a:off x="2279178" y="3216728"/>
            <a:ext cx="423081" cy="17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a:off x="3064899" y="3691022"/>
            <a:ext cx="2601652" cy="209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61"/>
          <p:cNvSpPr/>
          <p:nvPr/>
        </p:nvSpPr>
        <p:spPr>
          <a:xfrm rot="10800000">
            <a:off x="3057618" y="4887384"/>
            <a:ext cx="2601652" cy="209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平台介绍</a:t>
            </a:r>
            <a:r>
              <a:rPr lang="zh-CN" altLang="en-US" b="1" dirty="0" smtClean="0">
                <a:latin typeface="Verdana" pitchFamily="34" charset="0"/>
                <a:cs typeface="Verdana" pitchFamily="34" charset="0"/>
              </a:rPr>
              <a:t>（四）</a:t>
            </a:r>
            <a:r>
              <a:rPr lang="zh-CN" altLang="en-US" b="1" dirty="0">
                <a:latin typeface="Verdana" pitchFamily="34" charset="0"/>
                <a:cs typeface="Verdana" pitchFamily="34" charset="0"/>
              </a:rPr>
              <a:t>： </a:t>
            </a:r>
            <a:r>
              <a:rPr lang="en-US" altLang="zh-CN" b="1" dirty="0" smtClean="0">
                <a:latin typeface="Verdana" pitchFamily="34" charset="0"/>
                <a:ea typeface="Verdana" pitchFamily="34" charset="0"/>
                <a:cs typeface="Verdana" pitchFamily="34" charset="0"/>
              </a:rPr>
              <a:t>Node.js</a:t>
            </a:r>
            <a:r>
              <a:rPr lang="zh-CN" altLang="en-US" b="1" dirty="0" smtClean="0">
                <a:latin typeface="Verdana" pitchFamily="34" charset="0"/>
                <a:ea typeface="Verdana" pitchFamily="34" charset="0"/>
                <a:cs typeface="Verdana" pitchFamily="34" charset="0"/>
              </a:rPr>
              <a:t>适合</a:t>
            </a:r>
            <a:r>
              <a:rPr lang="zh-CN" altLang="en-US" b="1" dirty="0">
                <a:latin typeface="Verdana" pitchFamily="34" charset="0"/>
                <a:ea typeface="Verdana" pitchFamily="34" charset="0"/>
                <a:cs typeface="Verdana" pitchFamily="34" charset="0"/>
              </a:rPr>
              <a:t>干什么</a:t>
            </a:r>
            <a:endParaRPr lang="zh-CN" altLang="en-US" b="1" dirty="0">
              <a:latin typeface="Verdana" pitchFamily="34" charset="0"/>
              <a:ea typeface="Verdana" pitchFamily="34" charset="0"/>
              <a:cs typeface="Verdana" pitchFamily="34" charset="0"/>
            </a:endParaRPr>
          </a:p>
        </p:txBody>
      </p:sp>
      <p:sp>
        <p:nvSpPr>
          <p:cNvPr id="3" name="文本框 2"/>
          <p:cNvSpPr txBox="1"/>
          <p:nvPr/>
        </p:nvSpPr>
        <p:spPr>
          <a:xfrm>
            <a:off x="559558" y="1310185"/>
            <a:ext cx="11000096" cy="3785652"/>
          </a:xfrm>
          <a:prstGeom prst="rect">
            <a:avLst/>
          </a:prstGeom>
          <a:noFill/>
        </p:spPr>
        <p:txBody>
          <a:bodyPr wrap="square" rtlCol="0">
            <a:spAutoFit/>
          </a:bodyPr>
          <a:lstStyle/>
          <a:p>
            <a:pPr marL="514350" indent="-514350">
              <a:lnSpc>
                <a:spcPct val="150000"/>
              </a:lnSpc>
              <a:buFont typeface="+mj-lt"/>
              <a:buAutoNum type="arabicPeriod"/>
            </a:pPr>
            <a:r>
              <a:rPr lang="zh-CN" altLang="en-US" sz="3200" dirty="0" smtClean="0">
                <a:latin typeface="幼圆" pitchFamily="49" charset="-122"/>
                <a:ea typeface="幼圆" pitchFamily="49" charset="-122"/>
              </a:rPr>
              <a:t>高并发</a:t>
            </a:r>
            <a:r>
              <a:rPr lang="en-US" altLang="zh-CN" sz="3200" dirty="0" smtClean="0">
                <a:latin typeface="幼圆" pitchFamily="49" charset="-122"/>
                <a:ea typeface="幼圆" pitchFamily="49" charset="-122"/>
              </a:rPr>
              <a:t>I/O</a:t>
            </a:r>
            <a:r>
              <a:rPr lang="zh-CN" altLang="en-US" sz="3200" dirty="0" smtClean="0">
                <a:latin typeface="幼圆" pitchFamily="49" charset="-122"/>
                <a:ea typeface="幼圆" pitchFamily="49" charset="-122"/>
              </a:rPr>
              <a:t>密集型工作</a:t>
            </a:r>
            <a:endParaRPr lang="en-US" altLang="zh-CN" sz="3200" dirty="0">
              <a:latin typeface="幼圆" pitchFamily="49" charset="-122"/>
              <a:ea typeface="幼圆" pitchFamily="49" charset="-122"/>
            </a:endParaRPr>
          </a:p>
          <a:p>
            <a:pPr marL="514350" indent="-514350">
              <a:lnSpc>
                <a:spcPct val="150000"/>
              </a:lnSpc>
              <a:buFont typeface="+mj-lt"/>
              <a:buAutoNum type="arabicPeriod"/>
            </a:pPr>
            <a:r>
              <a:rPr lang="en-US" altLang="zh-CN" sz="3200" dirty="0" smtClean="0">
                <a:latin typeface="幼圆" pitchFamily="49" charset="-122"/>
                <a:ea typeface="幼圆" pitchFamily="49" charset="-122"/>
              </a:rPr>
              <a:t>TCP/UDP/Web Socket</a:t>
            </a:r>
            <a:r>
              <a:rPr lang="zh-CN" altLang="en-US" sz="3200" dirty="0" smtClean="0">
                <a:latin typeface="幼圆" pitchFamily="49" charset="-122"/>
                <a:ea typeface="幼圆" pitchFamily="49" charset="-122"/>
              </a:rPr>
              <a:t>套接字应用</a:t>
            </a:r>
            <a:endParaRPr lang="en-US" altLang="zh-CN" sz="3200" dirty="0" smtClean="0">
              <a:latin typeface="幼圆" pitchFamily="49" charset="-122"/>
              <a:ea typeface="幼圆" pitchFamily="49" charset="-122"/>
            </a:endParaRPr>
          </a:p>
          <a:p>
            <a:pPr marL="514350" indent="-514350">
              <a:lnSpc>
                <a:spcPct val="150000"/>
              </a:lnSpc>
              <a:buFont typeface="+mj-lt"/>
              <a:buAutoNum type="arabicPeriod"/>
            </a:pPr>
            <a:r>
              <a:rPr lang="zh-CN" altLang="en-US" sz="3200" dirty="0" smtClean="0">
                <a:latin typeface="幼圆" pitchFamily="49" charset="-122"/>
                <a:ea typeface="幼圆" pitchFamily="49" charset="-122"/>
              </a:rPr>
              <a:t>命令行工具、交互式终端程序</a:t>
            </a:r>
            <a:endParaRPr lang="en-US" altLang="zh-CN" sz="3200" dirty="0" smtClean="0">
              <a:latin typeface="幼圆" pitchFamily="49" charset="-122"/>
              <a:ea typeface="幼圆" pitchFamily="49" charset="-122"/>
            </a:endParaRPr>
          </a:p>
          <a:p>
            <a:pPr marL="514350" indent="-514350">
              <a:lnSpc>
                <a:spcPct val="150000"/>
              </a:lnSpc>
              <a:buFont typeface="+mj-lt"/>
              <a:buAutoNum type="arabicPeriod"/>
            </a:pPr>
            <a:r>
              <a:rPr lang="zh-CN" altLang="en-US" sz="3200" dirty="0" smtClean="0">
                <a:latin typeface="幼圆" pitchFamily="49" charset="-122"/>
                <a:ea typeface="幼圆" pitchFamily="49" charset="-122"/>
              </a:rPr>
              <a:t>带有图形界面的本地应用</a:t>
            </a:r>
            <a:endParaRPr lang="en-US" altLang="zh-CN" sz="3200" dirty="0" smtClean="0">
              <a:latin typeface="幼圆" pitchFamily="49" charset="-122"/>
              <a:ea typeface="幼圆" pitchFamily="49" charset="-122"/>
            </a:endParaRPr>
          </a:p>
          <a:p>
            <a:pPr marL="514350" indent="-514350">
              <a:lnSpc>
                <a:spcPct val="150000"/>
              </a:lnSpc>
              <a:buFont typeface="+mj-lt"/>
              <a:buAutoNum type="arabicPeriod"/>
            </a:pPr>
            <a:r>
              <a:rPr lang="zh-CN" altLang="en-US" sz="3200" dirty="0" smtClean="0">
                <a:latin typeface="幼圆" pitchFamily="49" charset="-122"/>
                <a:ea typeface="幼圆" pitchFamily="49" charset="-122"/>
              </a:rPr>
              <a:t>客户端</a:t>
            </a:r>
            <a:r>
              <a:rPr lang="en-US" altLang="zh-CN" sz="3200" dirty="0" smtClean="0">
                <a:latin typeface="幼圆" pitchFamily="49" charset="-122"/>
                <a:ea typeface="幼圆" pitchFamily="49" charset="-122"/>
              </a:rPr>
              <a:t>JavaScript</a:t>
            </a:r>
            <a:r>
              <a:rPr lang="zh-CN" altLang="en-US" sz="3200" dirty="0" smtClean="0">
                <a:latin typeface="幼圆" pitchFamily="49" charset="-122"/>
                <a:ea typeface="幼圆" pitchFamily="49" charset="-122"/>
              </a:rPr>
              <a:t>编译器</a:t>
            </a:r>
            <a:endParaRPr lang="en-US" altLang="zh-CN" sz="3200" dirty="0" smtClean="0">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p:cNvGrpSpPr/>
          <p:nvPr/>
        </p:nvGrpSpPr>
        <p:grpSpPr bwMode="auto">
          <a:xfrm>
            <a:off x="2757437" y="1111648"/>
            <a:ext cx="6261100" cy="1122363"/>
            <a:chOff x="0" y="0"/>
            <a:chExt cx="3944" cy="707"/>
          </a:xfrm>
        </p:grpSpPr>
        <p:pic>
          <p:nvPicPr>
            <p:cNvPr id="42" name="AutoShape 8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94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4"/>
            <p:cNvSpPr txBox="1">
              <a:spLocks noChangeArrowheads="1"/>
            </p:cNvSpPr>
            <p:nvPr/>
          </p:nvSpPr>
          <p:spPr bwMode="auto">
            <a:xfrm>
              <a:off x="123" y="118"/>
              <a:ext cx="359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ctr" eaLnBrk="1" hangingPunct="1">
                <a:spcBef>
                  <a:spcPct val="0"/>
                </a:spcBef>
                <a:buFontTx/>
                <a:buNone/>
              </a:pPr>
              <a:endParaRPr lang="en-US" altLang="zh-CN" sz="2000" b="1" smtClean="0">
                <a:solidFill>
                  <a:srgbClr val="FFFFFF"/>
                </a:solidFill>
                <a:latin typeface="Times New Roman" pitchFamily="18" charset="0"/>
                <a:cs typeface="Times New Roman" pitchFamily="18" charset="0"/>
              </a:endParaRPr>
            </a:p>
          </p:txBody>
        </p:sp>
      </p:grpSp>
      <p:sp>
        <p:nvSpPr>
          <p:cNvPr id="45" name="AutoShape 50"/>
          <p:cNvSpPr>
            <a:spLocks noChangeArrowheads="1"/>
          </p:cNvSpPr>
          <p:nvPr/>
        </p:nvSpPr>
        <p:spPr bwMode="auto">
          <a:xfrm>
            <a:off x="3686124" y="1268811"/>
            <a:ext cx="4867275" cy="560387"/>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lang="zh-CN" altLang="en-US" sz="1800" b="1" kern="0" noProof="0" dirty="0" smtClean="0">
                <a:solidFill>
                  <a:schemeClr val="bg1">
                    <a:lumMod val="65000"/>
                  </a:schemeClr>
                </a:solidFill>
                <a:latin typeface="幼圆" pitchFamily="49" charset="-122"/>
                <a:ea typeface="幼圆" pitchFamily="49" charset="-122"/>
              </a:rPr>
              <a:t>平台介绍</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47" name="TextBox 47"/>
          <p:cNvSpPr txBox="1">
            <a:spLocks noChangeArrowheads="1"/>
          </p:cNvSpPr>
          <p:nvPr/>
        </p:nvSpPr>
        <p:spPr bwMode="auto">
          <a:xfrm>
            <a:off x="3122741" y="1206897"/>
            <a:ext cx="441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algn="r" eaLnBrk="1" latinLnBrk="1" hangingPunct="1">
              <a:spcBef>
                <a:spcPct val="0"/>
              </a:spcBef>
              <a:buFontTx/>
              <a:buNone/>
            </a:pPr>
            <a:r>
              <a:rPr lang="en-US" altLang="zh-CN" sz="4000" b="1" smtClean="0">
                <a:solidFill>
                  <a:srgbClr val="FFFFFF"/>
                </a:solidFill>
                <a:latin typeface="Times New Roman" pitchFamily="18" charset="0"/>
                <a:cs typeface="Times New Roman" pitchFamily="18" charset="0"/>
              </a:rPr>
              <a:t>1</a:t>
            </a:r>
            <a:endParaRPr lang="en-US" altLang="zh-CN" sz="4000" b="1" smtClean="0">
              <a:solidFill>
                <a:srgbClr val="FFFFFF"/>
              </a:solidFill>
              <a:latin typeface="Times New Roman" pitchFamily="18" charset="0"/>
              <a:cs typeface="Times New Roman" pitchFamily="18" charset="0"/>
            </a:endParaRPr>
          </a:p>
        </p:txBody>
      </p:sp>
      <p:grpSp>
        <p:nvGrpSpPr>
          <p:cNvPr id="48" name="Group 9"/>
          <p:cNvGrpSpPr/>
          <p:nvPr/>
        </p:nvGrpSpPr>
        <p:grpSpPr bwMode="auto">
          <a:xfrm>
            <a:off x="3590391" y="2008267"/>
            <a:ext cx="6260592" cy="1115568"/>
            <a:chOff x="-78932" y="-71774"/>
            <a:chExt cx="6260636" cy="1115865"/>
          </a:xfrm>
        </p:grpSpPr>
        <p:grpSp>
          <p:nvGrpSpPr>
            <p:cNvPr id="49" name="Group 10"/>
            <p:cNvGrpSpPr/>
            <p:nvPr/>
          </p:nvGrpSpPr>
          <p:grpSpPr bwMode="auto">
            <a:xfrm>
              <a:off x="-78932" y="-71774"/>
              <a:ext cx="6260636" cy="1115865"/>
              <a:chOff x="0" y="0"/>
              <a:chExt cx="6260592" cy="1115568"/>
            </a:xfrm>
          </p:grpSpPr>
          <p:pic>
            <p:nvPicPr>
              <p:cNvPr id="54" name="AutoShape 8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12"/>
              <p:cNvSpPr txBox="1">
                <a:spLocks noChangeArrowheads="1"/>
              </p:cNvSpPr>
              <p:nvPr/>
            </p:nvSpPr>
            <p:spPr bwMode="auto">
              <a:xfrm>
                <a:off x="193777" y="18660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52"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rgbClr val="0000FF"/>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rgbClr val="0000FF"/>
                  </a:solidFill>
                  <a:effectLst/>
                  <a:uLnTx/>
                  <a:uFillTx/>
                  <a:latin typeface="幼圆" pitchFamily="49" charset="-122"/>
                  <a:ea typeface="幼圆" pitchFamily="49" charset="-122"/>
                </a:rPr>
                <a:t>核心模块</a:t>
              </a:r>
              <a:endParaRPr kumimoji="0" lang="en-US" altLang="zh-CN" sz="1800" b="1" i="0" u="none" strike="noStrike" kern="0" cap="none" spc="0" normalizeH="0" baseline="0" noProof="0" dirty="0" smtClean="0">
                <a:ln>
                  <a:noFill/>
                </a:ln>
                <a:solidFill>
                  <a:srgbClr val="0000FF"/>
                </a:solidFill>
                <a:effectLst/>
                <a:uLnTx/>
                <a:uFillTx/>
                <a:latin typeface="幼圆" pitchFamily="49" charset="-122"/>
                <a:ea typeface="幼圆" pitchFamily="49" charset="-122"/>
              </a:endParaRPr>
            </a:p>
          </p:txBody>
        </p:sp>
        <p:sp>
          <p:nvSpPr>
            <p:cNvPr id="51" name="TextBox 53"/>
            <p:cNvSpPr txBox="1">
              <a:spLocks noChangeArrowheads="1"/>
            </p:cNvSpPr>
            <p:nvPr/>
          </p:nvSpPr>
          <p:spPr bwMode="auto">
            <a:xfrm>
              <a:off x="285931" y="23274"/>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2</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56" name="Group 17"/>
          <p:cNvGrpSpPr/>
          <p:nvPr/>
        </p:nvGrpSpPr>
        <p:grpSpPr bwMode="auto">
          <a:xfrm>
            <a:off x="2757879" y="2904379"/>
            <a:ext cx="6260592" cy="1115568"/>
            <a:chOff x="-78932" y="-71012"/>
            <a:chExt cx="6260636" cy="1115865"/>
          </a:xfrm>
        </p:grpSpPr>
        <p:grpSp>
          <p:nvGrpSpPr>
            <p:cNvPr id="57" name="Group 18"/>
            <p:cNvGrpSpPr/>
            <p:nvPr/>
          </p:nvGrpSpPr>
          <p:grpSpPr bwMode="auto">
            <a:xfrm>
              <a:off x="-78932" y="-71012"/>
              <a:ext cx="6260636" cy="1115865"/>
              <a:chOff x="0" y="0"/>
              <a:chExt cx="6260592" cy="1115568"/>
            </a:xfrm>
          </p:grpSpPr>
          <p:pic>
            <p:nvPicPr>
              <p:cNvPr id="62" name="AutoShape 8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20"/>
              <p:cNvSpPr txBox="1">
                <a:spLocks noChangeArrowheads="1"/>
              </p:cNvSpPr>
              <p:nvPr/>
            </p:nvSpPr>
            <p:spPr bwMode="auto">
              <a:xfrm>
                <a:off x="193777" y="185839"/>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0"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进行</a:t>
              </a: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Web</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开发</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59" name="TextBox 59"/>
            <p:cNvSpPr txBox="1">
              <a:spLocks noChangeArrowheads="1"/>
            </p:cNvSpPr>
            <p:nvPr/>
          </p:nvSpPr>
          <p:spPr bwMode="auto">
            <a:xfrm>
              <a:off x="285931" y="23372"/>
              <a:ext cx="441149" cy="7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3</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64" name="Group 25"/>
          <p:cNvGrpSpPr/>
          <p:nvPr/>
        </p:nvGrpSpPr>
        <p:grpSpPr bwMode="auto">
          <a:xfrm>
            <a:off x="2757879" y="3800490"/>
            <a:ext cx="6260592" cy="1115568"/>
            <a:chOff x="-78932" y="-70392"/>
            <a:chExt cx="6260636" cy="1118128"/>
          </a:xfrm>
        </p:grpSpPr>
        <p:grpSp>
          <p:nvGrpSpPr>
            <p:cNvPr id="65" name="Group 26"/>
            <p:cNvGrpSpPr/>
            <p:nvPr/>
          </p:nvGrpSpPr>
          <p:grpSpPr bwMode="auto">
            <a:xfrm>
              <a:off x="-78932" y="-70392"/>
              <a:ext cx="6260636" cy="1118128"/>
              <a:chOff x="0" y="0"/>
              <a:chExt cx="6260592" cy="1115568"/>
            </a:xfrm>
          </p:grpSpPr>
          <p:pic>
            <p:nvPicPr>
              <p:cNvPr id="70" name="AutoShape 8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26059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28"/>
              <p:cNvSpPr txBox="1">
                <a:spLocks noChangeArrowheads="1"/>
              </p:cNvSpPr>
              <p:nvPr/>
            </p:nvSpPr>
            <p:spPr bwMode="auto">
              <a:xfrm>
                <a:off x="193544" y="184844"/>
                <a:ext cx="5700086" cy="55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68"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Node.js</a:t>
              </a:r>
              <a:r>
                <a:rPr kumimoji="0" lang="zh-CN" altLang="en-US"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rPr>
                <a:t>进阶</a:t>
              </a:r>
              <a:endParaRPr kumimoji="0" lang="en-US" altLang="zh-CN" sz="1800" b="1" i="0" u="none" strike="noStrike" kern="0" cap="none" spc="0" normalizeH="0" baseline="0" noProof="0" dirty="0" smtClean="0">
                <a:ln>
                  <a:noFill/>
                </a:ln>
                <a:solidFill>
                  <a:schemeClr val="bg1">
                    <a:lumMod val="65000"/>
                  </a:schemeClr>
                </a:solidFill>
                <a:effectLst/>
                <a:uLnTx/>
                <a:uFillTx/>
                <a:latin typeface="幼圆" pitchFamily="49" charset="-122"/>
                <a:ea typeface="幼圆" pitchFamily="49" charset="-122"/>
              </a:endParaRPr>
            </a:p>
          </p:txBody>
        </p:sp>
        <p:sp>
          <p:nvSpPr>
            <p:cNvPr id="67" name="TextBox 65"/>
            <p:cNvSpPr txBox="1">
              <a:spLocks noChangeArrowheads="1"/>
            </p:cNvSpPr>
            <p:nvPr/>
          </p:nvSpPr>
          <p:spPr bwMode="auto">
            <a:xfrm>
              <a:off x="285931" y="23372"/>
              <a:ext cx="441149" cy="70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4</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grpSp>
        <p:nvGrpSpPr>
          <p:cNvPr id="72" name="Group 33"/>
          <p:cNvGrpSpPr/>
          <p:nvPr/>
        </p:nvGrpSpPr>
        <p:grpSpPr bwMode="auto">
          <a:xfrm>
            <a:off x="2757879" y="4690507"/>
            <a:ext cx="6260592" cy="1121664"/>
            <a:chOff x="-78932" y="-75585"/>
            <a:chExt cx="6260636" cy="1121963"/>
          </a:xfrm>
        </p:grpSpPr>
        <p:grpSp>
          <p:nvGrpSpPr>
            <p:cNvPr id="73" name="Group 34"/>
            <p:cNvGrpSpPr/>
            <p:nvPr/>
          </p:nvGrpSpPr>
          <p:grpSpPr bwMode="auto">
            <a:xfrm>
              <a:off x="-78932" y="-75585"/>
              <a:ext cx="6260636" cy="1121963"/>
              <a:chOff x="0" y="0"/>
              <a:chExt cx="6260592" cy="1121664"/>
            </a:xfrm>
          </p:grpSpPr>
          <p:pic>
            <p:nvPicPr>
              <p:cNvPr id="78" name="AutoShape 86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6260592" cy="112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36"/>
              <p:cNvSpPr txBox="1">
                <a:spLocks noChangeArrowheads="1"/>
              </p:cNvSpPr>
              <p:nvPr/>
            </p:nvSpPr>
            <p:spPr bwMode="auto">
              <a:xfrm>
                <a:off x="193777" y="190411"/>
                <a:ext cx="5699620" cy="55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72000" bIns="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en-US" altLang="zh-CN" sz="2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
          <p:nvSpPr>
            <p:cNvPr id="76" name="AutoShape 50"/>
            <p:cNvSpPr>
              <a:spLocks noChangeArrowheads="1"/>
            </p:cNvSpPr>
            <p:nvPr/>
          </p:nvSpPr>
          <p:spPr bwMode="auto">
            <a:xfrm>
              <a:off x="877753" y="105210"/>
              <a:ext cx="4866085" cy="559454"/>
            </a:xfrm>
            <a:prstGeom prst="roundRect">
              <a:avLst>
                <a:gd name="adj" fmla="val 50000"/>
              </a:avLst>
            </a:prstGeom>
            <a:gradFill rotWithShape="1">
              <a:gsLst>
                <a:gs pos="0">
                  <a:srgbClr val="9CADC8"/>
                </a:gs>
                <a:gs pos="100000">
                  <a:srgbClr val="FFFFFF"/>
                </a:gs>
              </a:gsLst>
              <a:lin ang="5400000" scaled="1"/>
            </a:gradFill>
            <a:ln w="19050">
              <a:solidFill>
                <a:srgbClr val="FFFFFF"/>
              </a:solidFill>
              <a:round/>
            </a:ln>
          </p:spPr>
          <p:txBody>
            <a:bodyPr wrap="none" lIns="342000" tIns="36000" bIns="36000" anchor="ct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defTabSz="914400" eaLnBrk="1" fontAlgn="auto" latinLnBrk="1" hangingPunct="1">
                <a:lnSpc>
                  <a:spcPct val="100000"/>
                </a:lnSpc>
                <a:spcBef>
                  <a:spcPct val="0"/>
                </a:spcBef>
                <a:spcAft>
                  <a:spcPts val="0"/>
                </a:spcAft>
                <a:buClrTx/>
                <a:buSzTx/>
                <a:buFontTx/>
                <a:buNone/>
                <a:defRPr/>
              </a:pPr>
              <a:r>
                <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rPr>
                <a:t>Q&amp;A</a:t>
              </a:r>
              <a:endParaRPr kumimoji="0" lang="en-US" altLang="zh-CN" sz="1800" b="0" i="0" u="none" strike="noStrike" kern="0" cap="none" spc="0" normalizeH="0" baseline="0" noProof="0" dirty="0" smtClean="0">
                <a:ln>
                  <a:noFill/>
                </a:ln>
                <a:solidFill>
                  <a:schemeClr val="bg1">
                    <a:lumMod val="65000"/>
                  </a:schemeClr>
                </a:solidFill>
                <a:effectLst/>
                <a:uLnTx/>
                <a:uFillTx/>
                <a:latin typeface="Verdana" pitchFamily="34" charset="0"/>
                <a:ea typeface="Verdana" pitchFamily="34" charset="0"/>
                <a:cs typeface="Verdana" pitchFamily="34" charset="0"/>
              </a:endParaRPr>
            </a:p>
          </p:txBody>
        </p:sp>
        <p:sp>
          <p:nvSpPr>
            <p:cNvPr id="75" name="TextBox 71"/>
            <p:cNvSpPr txBox="1">
              <a:spLocks noChangeArrowheads="1"/>
            </p:cNvSpPr>
            <p:nvPr/>
          </p:nvSpPr>
          <p:spPr bwMode="auto">
            <a:xfrm>
              <a:off x="285931" y="23372"/>
              <a:ext cx="441149" cy="7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Gulim" pitchFamily="34" charset="-127"/>
                  <a:ea typeface="Gulim" pitchFamily="34" charset="-127"/>
                </a:defRPr>
              </a:lvl1pPr>
              <a:lvl2pPr marL="742950" indent="-285750" eaLnBrk="0" hangingPunct="0">
                <a:spcBef>
                  <a:spcPct val="20000"/>
                </a:spcBef>
                <a:buChar char="–"/>
                <a:defRPr sz="2800">
                  <a:solidFill>
                    <a:schemeClr val="tx1"/>
                  </a:solidFill>
                  <a:latin typeface="Gulim" pitchFamily="34" charset="-127"/>
                  <a:ea typeface="Gulim" pitchFamily="34" charset="-127"/>
                </a:defRPr>
              </a:lvl2pPr>
              <a:lvl3pPr marL="1143000" indent="-228600" eaLnBrk="0" hangingPunct="0">
                <a:spcBef>
                  <a:spcPct val="20000"/>
                </a:spcBef>
                <a:buChar char="•"/>
                <a:defRPr sz="2400">
                  <a:solidFill>
                    <a:schemeClr val="tx1"/>
                  </a:solidFill>
                  <a:latin typeface="Gulim" pitchFamily="34" charset="-127"/>
                  <a:ea typeface="Gulim" pitchFamily="34" charset="-127"/>
                </a:defRPr>
              </a:lvl3pPr>
              <a:lvl4pPr marL="1600200" indent="-228600" eaLnBrk="0" hangingPunct="0">
                <a:spcBef>
                  <a:spcPct val="20000"/>
                </a:spcBef>
                <a:buChar char="–"/>
                <a:defRPr sz="2000">
                  <a:solidFill>
                    <a:schemeClr val="tx1"/>
                  </a:solidFill>
                  <a:latin typeface="Gulim" pitchFamily="34" charset="-127"/>
                  <a:ea typeface="Gulim" pitchFamily="34" charset="-127"/>
                </a:defRPr>
              </a:lvl4pPr>
              <a:lvl5pPr marL="2057400" indent="-228600" eaLnBrk="0" hangingPunct="0">
                <a:spcBef>
                  <a:spcPct val="20000"/>
                </a:spcBef>
                <a:buChar char="»"/>
                <a:defRPr sz="2000">
                  <a:solidFill>
                    <a:schemeClr val="tx1"/>
                  </a:solidFill>
                  <a:latin typeface="Gulim" pitchFamily="34" charset="-127"/>
                  <a:ea typeface="Gulim" pitchFamily="34" charset="-127"/>
                </a:defRPr>
              </a:lvl5pPr>
              <a:lvl6pPr marL="25146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6pPr>
              <a:lvl7pPr marL="29718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7pPr>
              <a:lvl8pPr marL="34290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8pPr>
              <a:lvl9pPr marL="3886200" indent="-228600" eaLnBrk="0" fontAlgn="base" latinLnBrk="1" hangingPunct="0">
                <a:spcBef>
                  <a:spcPct val="20000"/>
                </a:spcBef>
                <a:spcAft>
                  <a:spcPct val="0"/>
                </a:spcAft>
                <a:buChar char="»"/>
                <a:defRPr sz="2000">
                  <a:solidFill>
                    <a:schemeClr val="tx1"/>
                  </a:solidFill>
                  <a:latin typeface="Gulim" pitchFamily="34" charset="-127"/>
                  <a:ea typeface="Gulim" pitchFamily="34" charset="-127"/>
                </a:defRPr>
              </a:lvl9pPr>
            </a:lstStyle>
            <a:p>
              <a:pPr marL="0" marR="0" lvl="0" indent="0" algn="r" defTabSz="914400" eaLnBrk="1" fontAlgn="auto" latinLnBrk="1" hangingPunct="1">
                <a:lnSpc>
                  <a:spcPct val="100000"/>
                </a:lnSpc>
                <a:spcBef>
                  <a:spcPct val="0"/>
                </a:spcBef>
                <a:spcAft>
                  <a:spcPts val="0"/>
                </a:spcAft>
                <a:buClrTx/>
                <a:buSzTx/>
                <a:buFontTx/>
                <a:buNone/>
                <a:defRPr/>
              </a:pPr>
              <a:r>
                <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rPr>
                <a:t>5</a:t>
              </a:r>
              <a:endParaRPr kumimoji="0" lang="en-US" altLang="zh-CN" sz="4000" b="1" i="0" u="none" strike="noStrike" kern="0" cap="none" spc="0" normalizeH="0" baseline="0" noProof="0" smtClean="0">
                <a:ln>
                  <a:noFill/>
                </a:ln>
                <a:solidFill>
                  <a:srgbClr val="FFFFFF"/>
                </a:solidFill>
                <a:effectLst/>
                <a:uLnTx/>
                <a:uFillTx/>
                <a:latin typeface="Times New Roman" pitchFamily="18" charset="0"/>
                <a:ea typeface="Gulim" pitchFamily="34" charset="-127"/>
                <a:cs typeface="Times New Roman" pitchFamily="18"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a:t>
            </a:r>
            <a:r>
              <a:rPr lang="zh-CN" altLang="en-US" b="1" dirty="0" smtClean="0">
                <a:latin typeface="Verdana" pitchFamily="34" charset="0"/>
                <a:cs typeface="Verdana" pitchFamily="34" charset="0"/>
              </a:rPr>
              <a:t>（一）</a:t>
            </a:r>
            <a:r>
              <a:rPr lang="zh-CN" altLang="en-US" b="1" dirty="0">
                <a:latin typeface="Verdana" pitchFamily="34" charset="0"/>
                <a:cs typeface="Verdana" pitchFamily="34" charset="0"/>
              </a:rPr>
              <a:t>： </a:t>
            </a:r>
            <a:r>
              <a:rPr lang="zh-CN" altLang="en-US" b="1" dirty="0" smtClean="0">
                <a:latin typeface="Verdana" pitchFamily="34" charset="0"/>
                <a:cs typeface="Verdana" pitchFamily="34" charset="0"/>
              </a:rPr>
              <a:t>模块定义与引用</a:t>
            </a:r>
            <a:endParaRPr lang="zh-CN" altLang="en-US" b="1" dirty="0">
              <a:latin typeface="Verdana" pitchFamily="34" charset="0"/>
              <a:ea typeface="Verdana" pitchFamily="34" charset="0"/>
              <a:cs typeface="Verdana" pitchFamily="34" charset="0"/>
            </a:endParaRPr>
          </a:p>
        </p:txBody>
      </p:sp>
      <p:sp>
        <p:nvSpPr>
          <p:cNvPr id="4" name="文本框 3"/>
          <p:cNvSpPr txBox="1"/>
          <p:nvPr/>
        </p:nvSpPr>
        <p:spPr>
          <a:xfrm>
            <a:off x="480129" y="1501254"/>
            <a:ext cx="11175059" cy="1569660"/>
          </a:xfrm>
          <a:prstGeom prst="rect">
            <a:avLst/>
          </a:prstGeom>
          <a:noFill/>
        </p:spPr>
        <p:txBody>
          <a:bodyPr wrap="square" rtlCol="0">
            <a:spAutoFit/>
          </a:bodyPr>
          <a:lstStyle/>
          <a:p>
            <a:r>
              <a:rPr lang="zh-CN" altLang="en-US" sz="3200" dirty="0" smtClean="0">
                <a:latin typeface="幼圆" pitchFamily="49" charset="-122"/>
                <a:ea typeface="幼圆" pitchFamily="49" charset="-122"/>
              </a:rPr>
              <a:t>模块可以是一个单独的</a:t>
            </a:r>
            <a:r>
              <a:rPr lang="en-US" altLang="zh-CN" sz="3200" dirty="0" err="1" smtClean="0">
                <a:latin typeface="幼圆" pitchFamily="49" charset="-122"/>
                <a:ea typeface="幼圆" pitchFamily="49" charset="-122"/>
              </a:rPr>
              <a:t>js</a:t>
            </a:r>
            <a:r>
              <a:rPr lang="zh-CN" altLang="en-US" sz="3200" dirty="0" smtClean="0">
                <a:latin typeface="幼圆" pitchFamily="49" charset="-122"/>
                <a:ea typeface="幼圆" pitchFamily="49" charset="-122"/>
              </a:rPr>
              <a:t>文件，也可以是一个文件夹。通过</a:t>
            </a:r>
            <a:r>
              <a:rPr lang="en-US" altLang="zh-CN" sz="3200" dirty="0" smtClean="0">
                <a:latin typeface="幼圆" pitchFamily="49" charset="-122"/>
                <a:ea typeface="幼圆" pitchFamily="49" charset="-122"/>
              </a:rPr>
              <a:t>exports</a:t>
            </a:r>
            <a:r>
              <a:rPr lang="zh-CN" altLang="en-US" sz="3200" dirty="0" smtClean="0">
                <a:latin typeface="幼圆" pitchFamily="49" charset="-122"/>
                <a:ea typeface="幼圆" pitchFamily="49" charset="-122"/>
              </a:rPr>
              <a:t>对象创建和导出模块，任意数据类型或对象均可以作为模块导出，如：</a:t>
            </a:r>
            <a:r>
              <a:rPr lang="en-US" altLang="zh-CN" sz="3200" dirty="0" smtClean="0">
                <a:latin typeface="幼圆" pitchFamily="49" charset="-122"/>
                <a:ea typeface="幼圆" pitchFamily="49" charset="-122"/>
              </a:rPr>
              <a:t>string</a:t>
            </a:r>
            <a:r>
              <a:rPr lang="zh-CN" altLang="en-US" sz="3200" dirty="0" smtClean="0">
                <a:latin typeface="幼圆" pitchFamily="49" charset="-122"/>
                <a:ea typeface="幼圆" pitchFamily="49" charset="-122"/>
              </a:rPr>
              <a:t>，</a:t>
            </a:r>
            <a:r>
              <a:rPr lang="en-US" altLang="zh-CN" sz="3200" dirty="0" smtClean="0">
                <a:latin typeface="幼圆" pitchFamily="49" charset="-122"/>
                <a:ea typeface="幼圆" pitchFamily="49" charset="-122"/>
              </a:rPr>
              <a:t>object</a:t>
            </a:r>
            <a:r>
              <a:rPr lang="zh-CN" altLang="en-US" sz="3200" dirty="0" smtClean="0">
                <a:latin typeface="幼圆" pitchFamily="49" charset="-122"/>
                <a:ea typeface="幼圆" pitchFamily="49" charset="-122"/>
              </a:rPr>
              <a:t>和</a:t>
            </a:r>
            <a:r>
              <a:rPr lang="en-US" altLang="zh-CN" sz="3200" dirty="0" smtClean="0">
                <a:latin typeface="幼圆" pitchFamily="49" charset="-122"/>
                <a:ea typeface="幼圆" pitchFamily="49" charset="-122"/>
              </a:rPr>
              <a:t>function</a:t>
            </a:r>
            <a:endParaRPr lang="zh-CN" altLang="en-US" sz="3200" dirty="0">
              <a:latin typeface="幼圆" pitchFamily="49" charset="-122"/>
              <a:ea typeface="幼圆" pitchFamily="49" charset="-122"/>
            </a:endParaRPr>
          </a:p>
        </p:txBody>
      </p:sp>
      <p:pic>
        <p:nvPicPr>
          <p:cNvPr id="5" name="图片 4"/>
          <p:cNvPicPr>
            <a:picLocks noChangeAspect="1"/>
          </p:cNvPicPr>
          <p:nvPr/>
        </p:nvPicPr>
        <p:blipFill>
          <a:blip r:embed="rId2" cstate="print"/>
          <a:stretch>
            <a:fillRect/>
          </a:stretch>
        </p:blipFill>
        <p:spPr>
          <a:xfrm>
            <a:off x="480129" y="3428999"/>
            <a:ext cx="6848720" cy="13265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80129" y="2425022"/>
            <a:ext cx="66195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81000"/>
            <a:ext cx="12192000" cy="7620000"/>
          </a:xfrm>
          <a:prstGeom prst="rect">
            <a:avLst/>
          </a:prstGeom>
        </p:spPr>
      </p:pic>
      <p:sp>
        <p:nvSpPr>
          <p:cNvPr id="3" name="矩形 2"/>
          <p:cNvSpPr/>
          <p:nvPr/>
        </p:nvSpPr>
        <p:spPr>
          <a:xfrm>
            <a:off x="0" y="491319"/>
            <a:ext cx="12192000" cy="5827593"/>
          </a:xfrm>
          <a:prstGeom prst="rect">
            <a:avLst/>
          </a:prstGeom>
          <a:solidFill>
            <a:schemeClr val="bg1"/>
          </a:solidFill>
          <a:ln w="349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文本框 9"/>
          <p:cNvSpPr txBox="1"/>
          <p:nvPr/>
        </p:nvSpPr>
        <p:spPr>
          <a:xfrm>
            <a:off x="177421" y="791570"/>
            <a:ext cx="5377218" cy="369332"/>
          </a:xfrm>
          <a:prstGeom prst="rect">
            <a:avLst/>
          </a:prstGeom>
          <a:noFill/>
        </p:spPr>
        <p:txBody>
          <a:bodyPr wrap="square" rtlCol="0">
            <a:spAutoFit/>
          </a:bodyPr>
          <a:lstStyle/>
          <a:p>
            <a:r>
              <a:rPr lang="en-US" altLang="zh-CN" b="1" dirty="0" smtClean="0">
                <a:latin typeface="Verdana" pitchFamily="34" charset="0"/>
                <a:ea typeface="Verdana" pitchFamily="34" charset="0"/>
                <a:cs typeface="Verdana" pitchFamily="34" charset="0"/>
              </a:rPr>
              <a:t>Node.js</a:t>
            </a:r>
            <a:r>
              <a:rPr lang="zh-CN" altLang="en-US" b="1" dirty="0">
                <a:latin typeface="Verdana" pitchFamily="34" charset="0"/>
                <a:cs typeface="Verdana" pitchFamily="34" charset="0"/>
              </a:rPr>
              <a:t>核心模块（一）： </a:t>
            </a:r>
            <a:r>
              <a:rPr lang="zh-CN" altLang="en-US" b="1" dirty="0" smtClean="0">
                <a:latin typeface="Verdana" pitchFamily="34" charset="0"/>
                <a:cs typeface="Verdana" pitchFamily="34" charset="0"/>
              </a:rPr>
              <a:t>模块定义与引用</a:t>
            </a:r>
            <a:endParaRPr lang="zh-CN" altLang="en-US" b="1" dirty="0">
              <a:latin typeface="Verdana" pitchFamily="34" charset="0"/>
              <a:ea typeface="Verdana" pitchFamily="34" charset="0"/>
              <a:cs typeface="Verdana" pitchFamily="34" charset="0"/>
            </a:endParaRPr>
          </a:p>
        </p:txBody>
      </p:sp>
      <p:sp>
        <p:nvSpPr>
          <p:cNvPr id="6" name="文本框 5"/>
          <p:cNvSpPr txBox="1"/>
          <p:nvPr/>
        </p:nvSpPr>
        <p:spPr>
          <a:xfrm>
            <a:off x="480129" y="1733269"/>
            <a:ext cx="562042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err="1"/>
              <a:t>var</a:t>
            </a:r>
            <a:r>
              <a:rPr lang="en-US" altLang="zh-CN" dirty="0"/>
              <a:t> </a:t>
            </a:r>
            <a:r>
              <a:rPr lang="en-US" altLang="zh-CN" dirty="0" err="1"/>
              <a:t>canadianDollar</a:t>
            </a:r>
            <a:r>
              <a:rPr lang="en-US" altLang="zh-CN" dirty="0"/>
              <a:t> = 0.91</a:t>
            </a:r>
            <a:r>
              <a:rPr lang="en-US" altLang="zh-CN" dirty="0" smtClean="0"/>
              <a:t>;</a:t>
            </a:r>
            <a:endParaRPr lang="en-US" altLang="zh-CN" dirty="0" smtClean="0"/>
          </a:p>
          <a:p>
            <a:endParaRPr lang="en-US" altLang="zh-CN" dirty="0"/>
          </a:p>
          <a:p>
            <a:r>
              <a:rPr lang="en-US" altLang="zh-CN" dirty="0"/>
              <a:t>function </a:t>
            </a:r>
            <a:r>
              <a:rPr lang="en-US" altLang="zh-CN" dirty="0" err="1"/>
              <a:t>roundTwoDecimals</a:t>
            </a:r>
            <a:r>
              <a:rPr lang="en-US" altLang="zh-CN" dirty="0"/>
              <a:t>(amount) {</a:t>
            </a:r>
            <a:endParaRPr lang="en-US" altLang="zh-CN" dirty="0"/>
          </a:p>
          <a:p>
            <a:r>
              <a:rPr lang="en-US" altLang="zh-CN" dirty="0" smtClean="0"/>
              <a:t>    return </a:t>
            </a:r>
            <a:r>
              <a:rPr lang="en-US" altLang="zh-CN" dirty="0" err="1"/>
              <a:t>Math.round</a:t>
            </a:r>
            <a:r>
              <a:rPr lang="en-US" altLang="zh-CN" dirty="0"/>
              <a:t>(amount * 100) / 100;</a:t>
            </a:r>
            <a:endParaRPr lang="en-US" altLang="zh-CN" dirty="0"/>
          </a:p>
          <a:p>
            <a:r>
              <a:rPr lang="en-US" altLang="zh-CN" dirty="0"/>
              <a:t>}</a:t>
            </a:r>
            <a:endParaRPr lang="en-US" altLang="zh-CN" dirty="0"/>
          </a:p>
          <a:p>
            <a:endParaRPr lang="en-US" altLang="zh-CN" dirty="0"/>
          </a:p>
          <a:p>
            <a:r>
              <a:rPr lang="en-US" altLang="zh-CN" b="1" dirty="0" err="1">
                <a:solidFill>
                  <a:srgbClr val="FF0000"/>
                </a:solidFill>
              </a:rPr>
              <a:t>exports</a:t>
            </a:r>
            <a:r>
              <a:rPr lang="en-US" altLang="zh-CN" dirty="0" err="1"/>
              <a:t>.canadianToUS</a:t>
            </a:r>
            <a:r>
              <a:rPr lang="en-US" altLang="zh-CN" dirty="0"/>
              <a:t> = function(</a:t>
            </a:r>
            <a:r>
              <a:rPr lang="en-US" altLang="zh-CN" dirty="0" err="1"/>
              <a:t>canadian</a:t>
            </a:r>
            <a:r>
              <a:rPr lang="en-US" altLang="zh-CN" dirty="0"/>
              <a:t>) {</a:t>
            </a:r>
            <a:endParaRPr lang="en-US" altLang="zh-CN" dirty="0"/>
          </a:p>
          <a:p>
            <a:r>
              <a:rPr lang="en-US" altLang="zh-CN" dirty="0" smtClean="0"/>
              <a:t>    return </a:t>
            </a:r>
            <a:r>
              <a:rPr lang="en-US" altLang="zh-CN" dirty="0" err="1"/>
              <a:t>roundTwoDecimals</a:t>
            </a:r>
            <a:r>
              <a:rPr lang="en-US" altLang="zh-CN" dirty="0"/>
              <a:t>(</a:t>
            </a:r>
            <a:r>
              <a:rPr lang="en-US" altLang="zh-CN" dirty="0" err="1"/>
              <a:t>canadian</a:t>
            </a:r>
            <a:r>
              <a:rPr lang="en-US" altLang="zh-CN" dirty="0"/>
              <a:t> * </a:t>
            </a:r>
            <a:r>
              <a:rPr lang="en-US" altLang="zh-CN" dirty="0" err="1"/>
              <a:t>canadianDollar</a:t>
            </a:r>
            <a:r>
              <a:rPr lang="en-US" altLang="zh-CN" dirty="0"/>
              <a:t>);</a:t>
            </a:r>
            <a:endParaRPr lang="en-US" altLang="zh-CN" dirty="0"/>
          </a:p>
          <a:p>
            <a:r>
              <a:rPr lang="en-US" altLang="zh-CN" dirty="0"/>
              <a:t>}</a:t>
            </a:r>
            <a:endParaRPr lang="en-US" altLang="zh-CN" dirty="0"/>
          </a:p>
          <a:p>
            <a:endParaRPr lang="en-US" altLang="zh-CN" dirty="0"/>
          </a:p>
          <a:p>
            <a:r>
              <a:rPr lang="en-US" altLang="zh-CN" b="1" dirty="0" err="1">
                <a:solidFill>
                  <a:srgbClr val="FF0000"/>
                </a:solidFill>
              </a:rPr>
              <a:t>exports</a:t>
            </a:r>
            <a:r>
              <a:rPr lang="en-US" altLang="zh-CN" dirty="0" err="1"/>
              <a:t>.USToCanadian</a:t>
            </a:r>
            <a:r>
              <a:rPr lang="en-US" altLang="zh-CN" dirty="0"/>
              <a:t> = function(us) {</a:t>
            </a:r>
            <a:endParaRPr lang="en-US" altLang="zh-CN" dirty="0"/>
          </a:p>
          <a:p>
            <a:r>
              <a:rPr lang="en-US" altLang="zh-CN" dirty="0" smtClean="0"/>
              <a:t>    return </a:t>
            </a:r>
            <a:r>
              <a:rPr lang="en-US" altLang="zh-CN" dirty="0" err="1"/>
              <a:t>roundTwoDecimals</a:t>
            </a:r>
            <a:r>
              <a:rPr lang="en-US" altLang="zh-CN" dirty="0"/>
              <a:t>(us / </a:t>
            </a:r>
            <a:r>
              <a:rPr lang="en-US" altLang="zh-CN" dirty="0" err="1"/>
              <a:t>canadianDollar</a:t>
            </a:r>
            <a:r>
              <a:rPr lang="en-US" altLang="zh-CN" dirty="0"/>
              <a:t>);</a:t>
            </a:r>
            <a:endParaRPr lang="en-US" altLang="zh-CN" dirty="0"/>
          </a:p>
          <a:p>
            <a:r>
              <a:rPr lang="en-US" altLang="zh-CN" dirty="0"/>
              <a:t>}</a:t>
            </a:r>
            <a:endParaRPr lang="zh-CN" altLang="en-US" dirty="0"/>
          </a:p>
        </p:txBody>
      </p:sp>
      <p:sp>
        <p:nvSpPr>
          <p:cNvPr id="7" name="文本框 6"/>
          <p:cNvSpPr txBox="1"/>
          <p:nvPr/>
        </p:nvSpPr>
        <p:spPr>
          <a:xfrm>
            <a:off x="480129" y="1251614"/>
            <a:ext cx="1880934" cy="369332"/>
          </a:xfrm>
          <a:prstGeom prst="rect">
            <a:avLst/>
          </a:prstGeom>
          <a:noFill/>
        </p:spPr>
        <p:txBody>
          <a:bodyPr wrap="square" rtlCol="0">
            <a:spAutoFit/>
          </a:bodyPr>
          <a:lstStyle/>
          <a:p>
            <a:r>
              <a:rPr lang="en-US" altLang="zh-CN" b="1" dirty="0" smtClean="0"/>
              <a:t>currency.js</a:t>
            </a:r>
            <a:endParaRPr lang="zh-CN" altLang="en-US" b="1" dirty="0"/>
          </a:p>
        </p:txBody>
      </p:sp>
      <p:sp>
        <p:nvSpPr>
          <p:cNvPr id="11" name="文本框 10"/>
          <p:cNvSpPr txBox="1"/>
          <p:nvPr/>
        </p:nvSpPr>
        <p:spPr>
          <a:xfrm>
            <a:off x="6323644" y="1251614"/>
            <a:ext cx="1880934" cy="369332"/>
          </a:xfrm>
          <a:prstGeom prst="rect">
            <a:avLst/>
          </a:prstGeom>
          <a:noFill/>
        </p:spPr>
        <p:txBody>
          <a:bodyPr wrap="square" rtlCol="0">
            <a:spAutoFit/>
          </a:bodyPr>
          <a:lstStyle/>
          <a:p>
            <a:r>
              <a:rPr lang="en-US" altLang="zh-CN" b="1" dirty="0" smtClean="0"/>
              <a:t>test-currency.js</a:t>
            </a:r>
            <a:endParaRPr lang="zh-CN" altLang="en-US" b="1" dirty="0"/>
          </a:p>
        </p:txBody>
      </p:sp>
      <p:sp>
        <p:nvSpPr>
          <p:cNvPr id="13" name="文本框 12"/>
          <p:cNvSpPr txBox="1"/>
          <p:nvPr/>
        </p:nvSpPr>
        <p:spPr>
          <a:xfrm>
            <a:off x="6336064" y="1733269"/>
            <a:ext cx="562042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err="1"/>
              <a:t>var</a:t>
            </a:r>
            <a:r>
              <a:rPr lang="en-US" altLang="zh-CN" dirty="0"/>
              <a:t> currency = </a:t>
            </a:r>
            <a:r>
              <a:rPr lang="en-US" altLang="zh-CN" b="1" dirty="0">
                <a:solidFill>
                  <a:srgbClr val="FF0000"/>
                </a:solidFill>
              </a:rPr>
              <a:t>require</a:t>
            </a:r>
            <a:r>
              <a:rPr lang="en-US" altLang="zh-CN" dirty="0"/>
              <a:t>('./currency</a:t>
            </a:r>
            <a:r>
              <a:rPr lang="en-US" altLang="zh-CN" dirty="0" smtClean="0"/>
              <a:t>');</a:t>
            </a:r>
            <a:endParaRPr lang="en-US" altLang="zh-CN" dirty="0" smtClean="0"/>
          </a:p>
          <a:p>
            <a:endParaRPr lang="en-US" altLang="zh-CN" dirty="0"/>
          </a:p>
          <a:p>
            <a:r>
              <a:rPr lang="en-US" altLang="zh-CN" dirty="0"/>
              <a:t>console.log('50 Canadian dollars equals this amount of US dollars</a:t>
            </a:r>
            <a:r>
              <a:rPr lang="en-US" altLang="zh-CN" dirty="0" smtClean="0"/>
              <a:t>:');</a:t>
            </a:r>
            <a:endParaRPr lang="en-US" altLang="zh-CN" dirty="0" smtClean="0"/>
          </a:p>
          <a:p>
            <a:endParaRPr lang="en-US" altLang="zh-CN" dirty="0"/>
          </a:p>
          <a:p>
            <a:r>
              <a:rPr lang="en-US" altLang="zh-CN" dirty="0"/>
              <a:t>console.log(</a:t>
            </a:r>
            <a:r>
              <a:rPr lang="en-US" altLang="zh-CN" dirty="0" err="1"/>
              <a:t>currency.canadianToUS</a:t>
            </a:r>
            <a:r>
              <a:rPr lang="en-US" altLang="zh-CN" dirty="0"/>
              <a:t>(50</a:t>
            </a:r>
            <a:r>
              <a:rPr lang="en-US" altLang="zh-CN" dirty="0" smtClean="0"/>
              <a:t>));</a:t>
            </a:r>
            <a:endParaRPr lang="en-US" altLang="zh-CN" dirty="0" smtClean="0"/>
          </a:p>
          <a:p>
            <a:endParaRPr lang="en-US" altLang="zh-CN" dirty="0"/>
          </a:p>
          <a:p>
            <a:r>
              <a:rPr lang="en-US" altLang="zh-CN" dirty="0"/>
              <a:t>console.log('30 US dollars equals this amount of Canadian dollars</a:t>
            </a:r>
            <a:r>
              <a:rPr lang="en-US" altLang="zh-CN" dirty="0" smtClean="0"/>
              <a:t>:');</a:t>
            </a:r>
            <a:endParaRPr lang="en-US" altLang="zh-CN" dirty="0" smtClean="0"/>
          </a:p>
          <a:p>
            <a:endParaRPr lang="en-US" altLang="zh-CN" dirty="0"/>
          </a:p>
          <a:p>
            <a:r>
              <a:rPr lang="en-US" altLang="zh-CN" dirty="0"/>
              <a:t>console.log(</a:t>
            </a:r>
            <a:r>
              <a:rPr lang="en-US" altLang="zh-CN" dirty="0" err="1"/>
              <a:t>currency.USToCanadian</a:t>
            </a:r>
            <a:r>
              <a:rPr lang="en-US" altLang="zh-CN" dirty="0"/>
              <a:t>(30</a:t>
            </a:r>
            <a:r>
              <a:rPr lang="en-US" altLang="zh-CN" dirty="0" smtClean="0"/>
              <a:t>));</a:t>
            </a:r>
            <a:endParaRPr lang="en-US" altLang="zh-CN" dirty="0" smtClean="0"/>
          </a:p>
          <a:p>
            <a:endParaRPr lang="en-US" altLang="zh-CN" dirty="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14101</Words>
  <Application>WPS 演示</Application>
  <PresentationFormat>自定义</PresentationFormat>
  <Paragraphs>611</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姓 汤旭铭</dc:creator>
  <cp:lastModifiedBy>xiaobo</cp:lastModifiedBy>
  <cp:revision>200</cp:revision>
  <dcterms:created xsi:type="dcterms:W3CDTF">2013-09-08T02:06:00Z</dcterms:created>
  <dcterms:modified xsi:type="dcterms:W3CDTF">2016-04-28T02:27:01Z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