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67" r:id="rId2"/>
    <p:sldMasterId id="2147483652" r:id="rId3"/>
  </p:sldMasterIdLst>
  <p:sldIdLst>
    <p:sldId id="256" r:id="rId4"/>
    <p:sldId id="257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05C"/>
    <a:srgbClr val="E2C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4"/>
    <p:restoredTop sz="94682"/>
  </p:normalViewPr>
  <p:slideViewPr>
    <p:cSldViewPr snapToGrid="0" snapToObjects="1" showGuides="1">
      <p:cViewPr varScale="1">
        <p:scale>
          <a:sx n="104" d="100"/>
          <a:sy n="104" d="100"/>
        </p:scale>
        <p:origin x="739" y="82"/>
      </p:cViewPr>
      <p:guideLst>
        <p:guide orient="horz" pos="1620"/>
        <p:guide pos="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81" y="4598607"/>
            <a:ext cx="2416273" cy="213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</a:t>
            </a:r>
          </a:p>
        </p:txBody>
      </p:sp>
    </p:spTree>
    <p:extLst>
      <p:ext uri="{BB962C8B-B14F-4D97-AF65-F5344CB8AC3E}">
        <p14:creationId xmlns:p14="http://schemas.microsoft.com/office/powerpoint/2010/main" val="175530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sp>
        <p:nvSpPr>
          <p:cNvPr id="8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81608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7440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009"/>
            <a:ext cx="2425226" cy="213273"/>
          </a:xfrm>
          <a:prstGeom prst="rect">
            <a:avLst/>
          </a:prstGeom>
        </p:spPr>
      </p:pic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1074028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2" y="369285"/>
            <a:ext cx="8197109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622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10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675530"/>
            <a:ext cx="2540000" cy="172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 </a:t>
            </a:r>
            <a:br>
              <a:rPr lang="en-US" dirty="0"/>
            </a:br>
            <a:r>
              <a:rPr lang="en-US" dirty="0"/>
              <a:t>ENCODE NORMAL BLACK, 50 PT.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7" y="4675530"/>
            <a:ext cx="2540000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3" y="371510"/>
            <a:ext cx="8197114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3" name="Picture 12" descr="UW_W 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3" y="369733"/>
            <a:ext cx="8197114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828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7" y="4675530"/>
            <a:ext cx="2540000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622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3426449"/>
            <a:ext cx="1597439" cy="13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107"/>
            <a:ext cx="2416273" cy="212486"/>
          </a:xfrm>
          <a:prstGeom prst="rect">
            <a:avLst/>
          </a:prstGeom>
        </p:spPr>
      </p:pic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96565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3426449"/>
            <a:ext cx="1597439" cy="139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90149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369733"/>
            <a:ext cx="8184657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293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9039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2CA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66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4" r:id="rId3"/>
    <p:sldLayoutId id="2147483675" r:id="rId4"/>
    <p:sldLayoutId id="214748367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53" r:id="rId2"/>
    <p:sldLayoutId id="2147483663" r:id="rId3"/>
    <p:sldLayoutId id="2147483664" r:id="rId4"/>
    <p:sldLayoutId id="214748366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644993"/>
            <a:ext cx="8683625" cy="2641756"/>
          </a:xfrm>
        </p:spPr>
        <p:txBody>
          <a:bodyPr/>
          <a:lstStyle/>
          <a:p>
            <a:r>
              <a:rPr lang="en-US" sz="4000" dirty="0"/>
              <a:t>TCSS558 – Applied Distributed Computing</a:t>
            </a:r>
            <a:br>
              <a:rPr lang="en-US" sz="4000" dirty="0"/>
            </a:br>
            <a:r>
              <a:rPr lang="en-US" sz="4000" dirty="0"/>
              <a:t>3-Tier Distributed System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8AF81-D75E-4CB9-9114-BE22BB3D1A8F}"/>
              </a:ext>
            </a:extLst>
          </p:cNvPr>
          <p:cNvSpPr txBox="1"/>
          <p:nvPr/>
        </p:nvSpPr>
        <p:spPr>
          <a:xfrm>
            <a:off x="460374" y="3736181"/>
            <a:ext cx="670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solidFill>
                  <a:schemeClr val="tx2"/>
                </a:solidFill>
                <a:latin typeface="Encode Sans Normal Black" charset="0"/>
              </a:rPr>
              <a:t>Nicolas </a:t>
            </a:r>
            <a:r>
              <a:rPr lang="en-IN" sz="1600" b="1" i="1" dirty="0" err="1">
                <a:solidFill>
                  <a:schemeClr val="tx2"/>
                </a:solidFill>
                <a:latin typeface="Encode Sans Normal Black" charset="0"/>
              </a:rPr>
              <a:t>Solovyev</a:t>
            </a:r>
            <a:endParaRPr lang="en-IN" sz="1600" b="1" i="1" dirty="0">
              <a:solidFill>
                <a:schemeClr val="tx2"/>
              </a:solidFill>
              <a:latin typeface="Encode Sans Normal Black" charset="0"/>
            </a:endParaRPr>
          </a:p>
          <a:p>
            <a:r>
              <a:rPr lang="en-IN" sz="1600" b="1" i="1" dirty="0">
                <a:solidFill>
                  <a:schemeClr val="tx2"/>
                </a:solidFill>
                <a:latin typeface="Encode Sans Normal Black" charset="0"/>
              </a:rPr>
              <a:t>Himanshu Thakur</a:t>
            </a:r>
          </a:p>
        </p:txBody>
      </p:sp>
    </p:spTree>
    <p:extLst>
      <p:ext uri="{BB962C8B-B14F-4D97-AF65-F5344CB8AC3E}">
        <p14:creationId xmlns:p14="http://schemas.microsoft.com/office/powerpoint/2010/main" val="20384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229E7F7-5F66-4A36-860B-74B912CBC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17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</TotalTime>
  <Words>16</Words>
  <Application>Microsoft Office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Encode Sans Normal Black</vt:lpstr>
      <vt:lpstr>Lucida Grande</vt:lpstr>
      <vt:lpstr>Open Sans</vt:lpstr>
      <vt:lpstr>Open Sans Light</vt:lpstr>
      <vt:lpstr>Uni Sans</vt:lpstr>
      <vt:lpstr>Custom Design</vt:lpstr>
      <vt:lpstr>2_Custom Design</vt:lpstr>
      <vt:lpstr>1_Custom Design</vt:lpstr>
      <vt:lpstr>TCSS558 – Applied Distributed Computing 3-Tier Distributed System</vt:lpstr>
      <vt:lpstr>High Level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Himanshu Thakur</cp:lastModifiedBy>
  <cp:revision>32</cp:revision>
  <dcterms:created xsi:type="dcterms:W3CDTF">2014-10-14T00:51:43Z</dcterms:created>
  <dcterms:modified xsi:type="dcterms:W3CDTF">2022-01-29T19:27:19Z</dcterms:modified>
</cp:coreProperties>
</file>