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76F4A-B327-94AB-8F91-29D96D99A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4C1ECE-70DA-6E09-31BE-FD767A31B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FD2CE9-1009-572F-0D5D-34D2BFB45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171A2E-7F1D-6EA9-FC71-D76DF5E8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C342D63-6DF8-0F7E-2598-7C929B63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2232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7ECB00-0B6D-4044-E152-5FA804451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FD24CC4-777E-FFF1-31E9-778DDF583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B96C7-33CF-F69C-81E8-282EDEF4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9342279-FB72-0D35-65ED-18F23DB1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4A63C9-4005-F2D0-5A71-F894DC611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10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9B13E7-9CC5-294E-0724-AEAD866F8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191D11-20DF-019C-EC39-440C85FAF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4874F4-C7FC-7B3B-016B-78A0A2DB9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399607-E054-17ED-8E86-4702BE3A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8DE798-BE9B-F08A-286C-CC2C9BDF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267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114DA0-2158-8DD3-D6A6-58E6307A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CE6C8-2DE6-FFB1-C458-2506034FF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C40E6-FA6E-1C16-55BC-AC9B68A9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A551AF-9FF5-0303-4509-8D39BB94A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09C296-DE2B-6DE2-5AC3-EF32849B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2597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FB231-4AB9-E629-8127-5946E3809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00E1F5-66CD-BEDB-43FA-54FF26910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FFC653-91C1-27F0-A760-54C800D02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7772EF-D71C-7F46-3FDF-D6501E18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E53693-3B20-2AE0-F8EF-E0065A503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635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38BDA2-380B-B0B5-DB77-337F9756A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7907B8-BDD7-2486-4660-E8A6D2E93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888E691-578F-A709-2EF3-9B09F3F66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BE50E5-8731-C1E4-B975-C957CD2C2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428D680-FF09-7E60-AF46-51DF0C3A8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E55BC3-84E5-AA96-3786-752E94C9A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42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5B3938-1076-0CF2-2E08-E41FF68D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800974-8BD3-481B-5097-B7A2B31EB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980308-F0D8-FFF1-A92B-FE6F4FFDF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51C75F5-D495-EE78-1700-885AE92BA7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8B7D913-2E00-4CCF-FD9E-DD5CEF9F3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6E90DDD-8AA3-D308-A2F1-25BA4A7E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28AA69-ACBE-74B5-D9E6-4D5C2812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3BE2CC1-466A-A665-C285-AD55FDDD1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0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DF513-5667-E609-353C-3676A3B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381450F-FD21-81DE-2108-65E9CFE34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A08C635-A174-2D1D-1CD1-05FC00E0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0CD1873-0106-BEEF-5ECE-839898F80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9013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B0B148E-24F2-98F1-CC63-28A3608C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33DE5E3-E644-E088-4589-1996C0A5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034F69-2794-F895-42C8-8C3CF601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389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1937D-C1E9-A536-B574-4983AF241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08CCAE-F5CA-4DE2-F322-8C3403BB7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3DE8E0-7D03-0E93-38ED-D97A81686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193D27-AE27-1BD1-A4C4-71AF47FE8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3BD208-26FC-606B-6D5E-00A37B28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D9BAE9C-39F0-B64C-60BE-8496324EB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9714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C9DDF-4E48-C6E7-EC1F-ABA8924C6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97303C-7858-8A43-67DE-447D79C8E9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ABE7B36-D9DF-E07D-C30F-DF549FE31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2882B9E-165D-10D2-D7BB-787EF3E6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F5E63E-C0ED-2B6F-17A8-5782652F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F8AFB5-348D-7D56-C4C7-68E88E44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116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FAF490F-5F4C-8D19-CA90-C016071A6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6CB94A-CB13-A13E-5D0A-7E829CFEB4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A72DB7-5792-93E0-8B6A-75A4A8F81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74238-94A0-DA4A-842C-1E7A574EA1BB}" type="datetimeFigureOut">
              <a:t>21/04/2025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E3F1A-B2B0-F75B-C99F-E6C08913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6F17A-64C2-BBA0-87BB-FF67D6EA8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8991F-5588-0E41-B63F-2AF6B4E8991D}" type="slidenum"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4203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Linha do tempo&#10;&#10;O conteúdo gerado por IA pode estar incorreto.">
            <a:extLst>
              <a:ext uri="{FF2B5EF4-FFF2-40B4-BE49-F238E27FC236}">
                <a16:creationId xmlns:a16="http://schemas.microsoft.com/office/drawing/2014/main" id="{4DE34862-9FF8-795F-8B0D-C2917DC78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38" y="4043456"/>
            <a:ext cx="3970510" cy="1618076"/>
          </a:xfrm>
          <a:prstGeom prst="rect">
            <a:avLst/>
          </a:prstGeom>
        </p:spPr>
      </p:pic>
      <p:pic>
        <p:nvPicPr>
          <p:cNvPr id="9" name="Imagem 8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C9452407-6F6F-A28A-F81C-BF4C8DF3B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777" y="1030701"/>
            <a:ext cx="7772400" cy="150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984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7D19D36-EB5E-E875-2627-B0791C0E4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758" y="2455102"/>
            <a:ext cx="3234157" cy="262594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647AF7-D479-4142-2D6E-D1ED88C0D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510" y="2455102"/>
            <a:ext cx="3853898" cy="2759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3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Comentários Recentes de Clientes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"Ótimo atendimento, voltarei a comprar!" ⭐⭐⭐⭐⭐</a:t>
            </a:r>
          </a:p>
          <a:p>
            <a:endParaRPr/>
          </a:p>
          <a:p>
            <a:r>
              <a:t>"Produto bom, mas a entrega demorou." ⭐⭐⭐</a:t>
            </a:r>
          </a:p>
          <a:p>
            <a:endParaRPr/>
          </a:p>
          <a:p>
            <a:r>
              <a:t>"Veio com defeito, estou tentando trocar." ⭐⭐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</Words>
  <Application>Microsoft Macintosh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Comentários Recentes de Clientes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Alexandre Calado</dc:creator>
  <cp:lastModifiedBy>William Alexandre Calado</cp:lastModifiedBy>
  <cp:revision>1</cp:revision>
  <dcterms:created xsi:type="dcterms:W3CDTF">2025-04-21T14:33:32Z</dcterms:created>
  <dcterms:modified xsi:type="dcterms:W3CDTF">2025-04-21T15:16:44Z</dcterms:modified>
</cp:coreProperties>
</file>