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32A0-F436-4298-89EB-E75A3557B047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0985-4CCD-473D-98E8-7C30B75582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49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50985-4CCD-473D-98E8-7C30B75582E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0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8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14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39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42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02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31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97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182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88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7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8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35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9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5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9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78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131758-BA52-4645-9176-D4A156F27CF8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EA8A-ADE7-47D1-A2B9-331E142D0E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01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A25C-4E00-4532-9156-44D9FF28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82040"/>
            <a:ext cx="8825658" cy="3329581"/>
          </a:xfrm>
        </p:spPr>
        <p:txBody>
          <a:bodyPr/>
          <a:lstStyle/>
          <a:p>
            <a:r>
              <a:rPr lang="en-US" dirty="0"/>
              <a:t>Planning Poker</a:t>
            </a:r>
            <a:br>
              <a:rPr lang="en-US" dirty="0"/>
            </a:br>
            <a:r>
              <a:rPr lang="en-US" dirty="0"/>
              <a:t>							Admin App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E2062-1FA5-4CAA-A920-8D4768FD18ED}"/>
              </a:ext>
            </a:extLst>
          </p:cNvPr>
          <p:cNvSpPr txBox="1"/>
          <p:nvPr/>
        </p:nvSpPr>
        <p:spPr>
          <a:xfrm>
            <a:off x="8947052" y="6372665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Powered by Hunor Vargas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96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4025-A331-415A-9A6F-39A192D7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65260"/>
            <a:ext cx="9404723" cy="1400530"/>
          </a:xfrm>
        </p:spPr>
        <p:txBody>
          <a:bodyPr/>
          <a:lstStyle/>
          <a:p>
            <a:r>
              <a:rPr lang="en-US" dirty="0"/>
              <a:t>Start Screen 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B8419-2E88-4880-9C46-6B0916ABC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406769"/>
            <a:ext cx="2630657" cy="49985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FC637-AC69-4F51-B46E-9827ED82697C}"/>
              </a:ext>
            </a:extLst>
          </p:cNvPr>
          <p:cNvSpPr txBox="1"/>
          <p:nvPr/>
        </p:nvSpPr>
        <p:spPr>
          <a:xfrm>
            <a:off x="5310958" y="2213254"/>
            <a:ext cx="5570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Az </a:t>
            </a:r>
            <a:r>
              <a:rPr lang="en-US" sz="2800" b="1" dirty="0" err="1"/>
              <a:t>alkamaz</a:t>
            </a:r>
            <a:r>
              <a:rPr lang="hu-HU" sz="2800" b="1" dirty="0"/>
              <a:t>ás el indítása után, 3 </a:t>
            </a:r>
            <a:r>
              <a:rPr lang="hu-HU" sz="2800" b="1" dirty="0" err="1"/>
              <a:t>gombuk</a:t>
            </a:r>
            <a:r>
              <a:rPr lang="hu-HU" sz="2800" b="1" dirty="0"/>
              <a:t> van ami </a:t>
            </a:r>
            <a:r>
              <a:rPr lang="hu-HU" sz="2800" b="1" dirty="0" err="1"/>
              <a:t>úgye</a:t>
            </a:r>
            <a:r>
              <a:rPr lang="hu-HU" sz="2800" b="1" dirty="0"/>
              <a:t> 3 lehetőséget jelent: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800" b="1" dirty="0"/>
              <a:t>1.Új </a:t>
            </a:r>
            <a:r>
              <a:rPr lang="hu-HU" sz="2800" b="1" dirty="0" err="1"/>
              <a:t>Admin</a:t>
            </a:r>
            <a:r>
              <a:rPr lang="hu-HU" sz="2800" b="1" dirty="0"/>
              <a:t> létrehozása (</a:t>
            </a:r>
            <a:r>
              <a:rPr lang="hu-HU" sz="2800" b="1" dirty="0" err="1"/>
              <a:t>CreateAdmin</a:t>
            </a:r>
            <a:r>
              <a:rPr lang="hu-HU" sz="2800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800" b="1" dirty="0"/>
              <a:t>2.Új Csoport létrehozása(</a:t>
            </a:r>
            <a:r>
              <a:rPr lang="hu-HU" sz="2800" b="1" dirty="0" err="1"/>
              <a:t>Create</a:t>
            </a:r>
            <a:r>
              <a:rPr lang="hu-HU" sz="2800" b="1" dirty="0"/>
              <a:t> Group) gomb.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800" b="1" dirty="0"/>
              <a:t>3.Statics/</a:t>
            </a:r>
            <a:r>
              <a:rPr lang="hu-HU" sz="2800" b="1" dirty="0" err="1"/>
              <a:t>Setting</a:t>
            </a:r>
            <a:r>
              <a:rPr lang="hu-HU" sz="2800" b="1" dirty="0"/>
              <a:t> gomb.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62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55E14B-7ED6-4F43-AA2F-87F26DC1F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6179">
            <a:off x="562171" y="1233815"/>
            <a:ext cx="2532093" cy="515002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C363F6-840A-4B59-A95F-838CADA84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26" y="809030"/>
            <a:ext cx="2694968" cy="54800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87E114-851F-44FF-8E5E-6BC229FD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420">
            <a:off x="5277237" y="433178"/>
            <a:ext cx="2694969" cy="55751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14365C-977B-4506-920E-3F0D294B3A60}"/>
              </a:ext>
            </a:extLst>
          </p:cNvPr>
          <p:cNvSpPr txBox="1"/>
          <p:nvPr/>
        </p:nvSpPr>
        <p:spPr>
          <a:xfrm>
            <a:off x="8412480" y="1305341"/>
            <a:ext cx="3896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Az első képen láthatjuk a </a:t>
            </a:r>
            <a:r>
              <a:rPr lang="hu-HU" b="1" dirty="0" err="1"/>
              <a:t>CreateAdmin</a:t>
            </a:r>
            <a:r>
              <a:rPr lang="hu-HU" b="1" dirty="0"/>
              <a:t> gomb után mi </a:t>
            </a:r>
            <a:r>
              <a:rPr lang="hu-HU" b="1" dirty="0" err="1"/>
              <a:t>következik,meg</a:t>
            </a:r>
            <a:r>
              <a:rPr lang="hu-HU" b="1" dirty="0"/>
              <a:t> adunk egy nevet és kész 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A második képen a </a:t>
            </a:r>
            <a:r>
              <a:rPr lang="hu-HU" b="1" dirty="0" err="1"/>
              <a:t>Create</a:t>
            </a:r>
            <a:r>
              <a:rPr lang="hu-HU" b="1" dirty="0"/>
              <a:t> Session egy meglévő </a:t>
            </a:r>
            <a:r>
              <a:rPr lang="hu-HU" b="1" dirty="0" err="1"/>
              <a:t>admin</a:t>
            </a:r>
            <a:r>
              <a:rPr lang="hu-HU" b="1" dirty="0"/>
              <a:t> tud </a:t>
            </a:r>
            <a:r>
              <a:rPr lang="hu-HU" b="1" dirty="0" err="1"/>
              <a:t>lérehozni</a:t>
            </a:r>
            <a:r>
              <a:rPr lang="hu-HU" b="1" dirty="0"/>
              <a:t> egy szobát egy létező </a:t>
            </a:r>
            <a:r>
              <a:rPr lang="hu-HU" b="1" dirty="0" err="1"/>
              <a:t>admin</a:t>
            </a:r>
            <a:r>
              <a:rPr lang="hu-HU" b="1" dirty="0"/>
              <a:t> név szükséges.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A harmadik képen a Beállítások és </a:t>
            </a:r>
            <a:r>
              <a:rPr lang="hu-HU" b="1" dirty="0" err="1"/>
              <a:t>satitsztikára</a:t>
            </a:r>
            <a:r>
              <a:rPr lang="hu-HU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b="1" dirty="0"/>
              <a:t>Az </a:t>
            </a:r>
            <a:r>
              <a:rPr lang="hu-HU" b="1" dirty="0" err="1"/>
              <a:t>Admin</a:t>
            </a:r>
            <a:r>
              <a:rPr lang="hu-HU" b="1" dirty="0"/>
              <a:t> Név és a hozzá </a:t>
            </a:r>
            <a:r>
              <a:rPr lang="hu-HU" b="1" dirty="0" err="1"/>
              <a:t>tartozo</a:t>
            </a:r>
            <a:r>
              <a:rPr lang="hu-HU" b="1" dirty="0"/>
              <a:t> szobával lehetséges a belépés.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015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A944-9910-4971-9637-19B71BC7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Session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796D6-E9A3-4321-9F98-68EB7DCFF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21" y="30453"/>
            <a:ext cx="3208734" cy="63748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D0F893-4BD6-46BA-9D2C-7B0077DFAC16}"/>
              </a:ext>
            </a:extLst>
          </p:cNvPr>
          <p:cNvSpPr txBox="1"/>
          <p:nvPr/>
        </p:nvSpPr>
        <p:spPr>
          <a:xfrm>
            <a:off x="525194" y="2560318"/>
            <a:ext cx="5570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/>
              <a:t>A következő képen </a:t>
            </a:r>
            <a:r>
              <a:rPr lang="hu-HU" sz="2000" b="1" dirty="0" err="1"/>
              <a:t>láthatjuk,hogyan</a:t>
            </a:r>
            <a:r>
              <a:rPr lang="hu-HU" sz="2000" b="1" dirty="0"/>
              <a:t> hozunk létre egy szobát.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 err="1"/>
              <a:t>Question</a:t>
            </a:r>
            <a:r>
              <a:rPr lang="hu-HU" sz="2000" b="1" dirty="0"/>
              <a:t>: A kérdés?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 err="1"/>
              <a:t>QuestionDesc</a:t>
            </a:r>
            <a:r>
              <a:rPr lang="hu-HU" sz="2000" b="1" dirty="0"/>
              <a:t>: valamilyen plusz </a:t>
            </a:r>
            <a:r>
              <a:rPr lang="hu-HU" sz="2000" b="1" dirty="0" err="1"/>
              <a:t>inf</a:t>
            </a:r>
            <a:r>
              <a:rPr lang="hu-HU" sz="2000" b="1" dirty="0"/>
              <a:t>. a kérdésről.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 err="1"/>
              <a:t>Sessiion</a:t>
            </a:r>
            <a:r>
              <a:rPr lang="hu-HU" sz="2000" b="1" dirty="0"/>
              <a:t> ID: A szoba ID-a majd amivel az </a:t>
            </a:r>
            <a:r>
              <a:rPr lang="hu-HU" sz="2000" b="1" dirty="0" err="1"/>
              <a:t>User</a:t>
            </a:r>
            <a:r>
              <a:rPr lang="hu-HU" sz="2000" b="1" dirty="0"/>
              <a:t> be fog tudni lépin.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2000" b="1" dirty="0"/>
              <a:t>A </a:t>
            </a:r>
            <a:r>
              <a:rPr lang="hu-HU" sz="2000" b="1" dirty="0" err="1"/>
              <a:t>maxVoteNr</a:t>
            </a:r>
            <a:r>
              <a:rPr lang="hu-HU" sz="2000" b="1" dirty="0"/>
              <a:t>. Meg </a:t>
            </a:r>
            <a:r>
              <a:rPr lang="hu-HU" sz="2000" b="1" dirty="0" err="1"/>
              <a:t>adja,hogy</a:t>
            </a:r>
            <a:r>
              <a:rPr lang="hu-HU" sz="2000" b="1" dirty="0"/>
              <a:t> hány  választ várunk a kérdésre.</a:t>
            </a:r>
          </a:p>
        </p:txBody>
      </p:sp>
    </p:spTree>
    <p:extLst>
      <p:ext uri="{BB962C8B-B14F-4D97-AF65-F5344CB8AC3E}">
        <p14:creationId xmlns:p14="http://schemas.microsoft.com/office/powerpoint/2010/main" val="26018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761E-9164-4B5F-8A7F-AEC8E01B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32" y="692437"/>
            <a:ext cx="9404723" cy="1400530"/>
          </a:xfrm>
        </p:spPr>
        <p:txBody>
          <a:bodyPr/>
          <a:lstStyle/>
          <a:p>
            <a:r>
              <a:rPr lang="hu-HU" dirty="0"/>
              <a:t>Add more </a:t>
            </a:r>
            <a:r>
              <a:rPr lang="hu-HU" dirty="0" err="1"/>
              <a:t>questions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BBC3A-903F-405D-A6CA-0EB11AFB5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8" y="349096"/>
            <a:ext cx="3216420" cy="6508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75284-C529-4E90-9B95-A37C3B265A3C}"/>
              </a:ext>
            </a:extLst>
          </p:cNvPr>
          <p:cNvSpPr txBox="1"/>
          <p:nvPr/>
        </p:nvSpPr>
        <p:spPr>
          <a:xfrm>
            <a:off x="5092505" y="3010708"/>
            <a:ext cx="6049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b="1" dirty="0"/>
              <a:t>A </a:t>
            </a:r>
            <a:r>
              <a:rPr lang="hu-HU" b="1" dirty="0" err="1"/>
              <a:t>Statics</a:t>
            </a:r>
            <a:r>
              <a:rPr lang="hu-HU" b="1" dirty="0"/>
              <a:t>/</a:t>
            </a:r>
            <a:r>
              <a:rPr lang="hu-HU" b="1" dirty="0" err="1"/>
              <a:t>Settings</a:t>
            </a:r>
            <a:r>
              <a:rPr lang="hu-HU" b="1" dirty="0"/>
              <a:t>, és helyes </a:t>
            </a:r>
            <a:r>
              <a:rPr lang="hu-HU" b="1" dirty="0" err="1"/>
              <a:t>admin</a:t>
            </a:r>
            <a:r>
              <a:rPr lang="hu-HU" b="1" dirty="0"/>
              <a:t> név illetve szoba ID be írása után </a:t>
            </a:r>
            <a:r>
              <a:rPr lang="hu-HU" b="1" dirty="0" err="1"/>
              <a:t>lehezőségünk</a:t>
            </a:r>
            <a:r>
              <a:rPr lang="hu-HU" b="1" dirty="0"/>
              <a:t> van több kérdés hozzá adni az adott szobához.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b="1" dirty="0"/>
              <a:t>Szükséges minden mezőt ki tölteni majd az </a:t>
            </a:r>
            <a:r>
              <a:rPr lang="en-US" b="1" dirty="0"/>
              <a:t>“Add Question” </a:t>
            </a:r>
            <a:r>
              <a:rPr lang="ro-RO" b="1" dirty="0"/>
              <a:t>gomb segítségével hozzá adjuk.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9522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D894-AF1E-4790-A0EE-8C83E01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9838"/>
            <a:ext cx="9404723" cy="1400530"/>
          </a:xfrm>
        </p:spPr>
        <p:txBody>
          <a:bodyPr/>
          <a:lstStyle/>
          <a:p>
            <a:r>
              <a:rPr lang="hu-HU" dirty="0" err="1"/>
              <a:t>Activate</a:t>
            </a:r>
            <a:r>
              <a:rPr lang="hu-HU" dirty="0"/>
              <a:t> </a:t>
            </a:r>
            <a:r>
              <a:rPr lang="hu-HU" dirty="0" err="1"/>
              <a:t>Question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FED11-B554-4911-9F69-7BF420005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2185">
            <a:off x="320276" y="1257659"/>
            <a:ext cx="2775033" cy="54522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446BB-F0AD-4EBA-9B84-7C9CA69FD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5360">
            <a:off x="3812543" y="1208114"/>
            <a:ext cx="2620421" cy="5258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D46FC-2CA3-4B9B-9F90-ADC6F6AD7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983">
            <a:off x="7453669" y="574029"/>
            <a:ext cx="2819794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3EA1-9258-4187-B03A-81B351A0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Fent a toll ikonra </a:t>
            </a:r>
            <a:r>
              <a:rPr lang="hu-HU" b="1" dirty="0" err="1"/>
              <a:t>érintve,be</a:t>
            </a:r>
            <a:r>
              <a:rPr lang="hu-HU" b="1" dirty="0"/>
              <a:t> jön az </a:t>
            </a:r>
            <a:r>
              <a:rPr lang="hu-HU" b="1" dirty="0" err="1"/>
              <a:t>elöbbi</a:t>
            </a:r>
            <a:r>
              <a:rPr lang="hu-HU" b="1" dirty="0"/>
              <a:t> 3 képen szerepelt rész,</a:t>
            </a:r>
          </a:p>
          <a:p>
            <a:endParaRPr lang="hu-HU" b="1" dirty="0"/>
          </a:p>
          <a:p>
            <a:r>
              <a:rPr lang="hu-HU" b="1" dirty="0" err="1"/>
              <a:t>Lehetségünk</a:t>
            </a:r>
            <a:r>
              <a:rPr lang="hu-HU" b="1" dirty="0"/>
              <a:t> van kérdéseket aktiválni és ki kapcsolni egy </a:t>
            </a:r>
            <a:r>
              <a:rPr lang="hu-HU" b="1" dirty="0" err="1"/>
              <a:t>Switch</a:t>
            </a:r>
            <a:r>
              <a:rPr lang="hu-HU" b="1" dirty="0"/>
              <a:t> gomb </a:t>
            </a:r>
            <a:r>
              <a:rPr lang="hu-HU" b="1" dirty="0" err="1"/>
              <a:t>segítségével,ha</a:t>
            </a:r>
            <a:r>
              <a:rPr lang="hu-HU" b="1" dirty="0"/>
              <a:t> már van </a:t>
            </a:r>
            <a:r>
              <a:rPr lang="hu-HU" b="1" dirty="0" err="1"/>
              <a:t>aktiv</a:t>
            </a:r>
            <a:r>
              <a:rPr lang="hu-HU" b="1" dirty="0"/>
              <a:t> </a:t>
            </a:r>
            <a:r>
              <a:rPr lang="hu-HU" b="1" dirty="0" err="1"/>
              <a:t>kérdé</a:t>
            </a:r>
            <a:r>
              <a:rPr lang="hu-HU" b="1" dirty="0"/>
              <a:t> többet nem lehet.</a:t>
            </a:r>
          </a:p>
          <a:p>
            <a:endParaRPr lang="hu-HU" b="1" dirty="0"/>
          </a:p>
          <a:p>
            <a:r>
              <a:rPr lang="hu-HU" b="1" dirty="0"/>
              <a:t>Található egy </a:t>
            </a:r>
            <a:r>
              <a:rPr lang="hu-HU" b="1" dirty="0" err="1"/>
              <a:t>Date</a:t>
            </a:r>
            <a:r>
              <a:rPr lang="hu-HU" b="1" dirty="0"/>
              <a:t> gomb ami </a:t>
            </a:r>
            <a:r>
              <a:rPr lang="hu-HU" b="1" dirty="0" err="1"/>
              <a:t>elöszőr</a:t>
            </a:r>
            <a:r>
              <a:rPr lang="hu-HU" b="1" dirty="0"/>
              <a:t> fel hoz nekünk egy </a:t>
            </a:r>
            <a:r>
              <a:rPr lang="hu-HU" b="1" dirty="0" err="1"/>
              <a:t>Kalendárt</a:t>
            </a:r>
            <a:r>
              <a:rPr lang="hu-HU" b="1" dirty="0"/>
              <a:t> ahol ki választhatjuk a dátumot, után ki választjuk az időt.</a:t>
            </a:r>
          </a:p>
        </p:txBody>
      </p:sp>
    </p:spTree>
    <p:extLst>
      <p:ext uri="{BB962C8B-B14F-4D97-AF65-F5344CB8AC3E}">
        <p14:creationId xmlns:p14="http://schemas.microsoft.com/office/powerpoint/2010/main" val="11008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C8D3-D554-41F5-90BF-404450C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26109"/>
            <a:ext cx="9404723" cy="1400530"/>
          </a:xfrm>
        </p:spPr>
        <p:txBody>
          <a:bodyPr/>
          <a:lstStyle/>
          <a:p>
            <a:r>
              <a:rPr lang="hu-HU" dirty="0" err="1"/>
              <a:t>Statics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EAC08-313E-42BE-95D2-7C7AB19E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21" y="79727"/>
            <a:ext cx="3327019" cy="66985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EEF60-7E0C-4F0C-B769-93B0902EA08B}"/>
              </a:ext>
            </a:extLst>
          </p:cNvPr>
          <p:cNvSpPr txBox="1"/>
          <p:nvPr/>
        </p:nvSpPr>
        <p:spPr>
          <a:xfrm>
            <a:off x="323557" y="2658794"/>
            <a:ext cx="4937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b="1" dirty="0"/>
              <a:t>A menü bárnál kiválasztva az utolsót.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b="1" dirty="0"/>
              <a:t>Ha szavazott mindenki a </a:t>
            </a:r>
            <a:r>
              <a:rPr lang="hu-HU" b="1" dirty="0" err="1"/>
              <a:t>MaxUserVote</a:t>
            </a:r>
            <a:r>
              <a:rPr lang="hu-HU" b="1" dirty="0"/>
              <a:t> értéken belül akkor itt megfog jelenni az </a:t>
            </a:r>
            <a:r>
              <a:rPr lang="hu-HU" b="1" dirty="0" err="1"/>
              <a:t>aktiv</a:t>
            </a:r>
            <a:r>
              <a:rPr lang="hu-HU" b="1" dirty="0"/>
              <a:t> kérdés és a hozzá tartozó válaszok.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4419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310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Planning Poker        Admin App</vt:lpstr>
      <vt:lpstr>Start Screen </vt:lpstr>
      <vt:lpstr>PowerPoint Presentation</vt:lpstr>
      <vt:lpstr>Create Session   </vt:lpstr>
      <vt:lpstr>Add more questions</vt:lpstr>
      <vt:lpstr>Activate Question</vt:lpstr>
      <vt:lpstr>PowerPoint Presentation</vt:lpstr>
      <vt:lpstr>Statics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Poker        Admin App</dc:title>
  <dc:creator>Vargás Hunor</dc:creator>
  <cp:lastModifiedBy>Vargás Hunor</cp:lastModifiedBy>
  <cp:revision>13</cp:revision>
  <dcterms:created xsi:type="dcterms:W3CDTF">2019-12-09T00:08:28Z</dcterms:created>
  <dcterms:modified xsi:type="dcterms:W3CDTF">2019-12-09T01:02:01Z</dcterms:modified>
</cp:coreProperties>
</file>