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CE913-CF2A-4569-A27F-7C05ED1DB1B5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83A38-7796-433A-9CA9-88D9FF0F3D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245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50985-4CCD-473D-98E8-7C30B75582E5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901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8A11-E107-45DA-BFDC-694B97383D4F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0E1-F328-4326-9A6C-5FF156ADE6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24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8A11-E107-45DA-BFDC-694B97383D4F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0E1-F328-4326-9A6C-5FF156ADE6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442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8A11-E107-45DA-BFDC-694B97383D4F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0E1-F328-4326-9A6C-5FF156ADE6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1173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8A11-E107-45DA-BFDC-694B97383D4F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0E1-F328-4326-9A6C-5FF156ADE6B0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491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8A11-E107-45DA-BFDC-694B97383D4F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0E1-F328-4326-9A6C-5FF156ADE6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8975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8A11-E107-45DA-BFDC-694B97383D4F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0E1-F328-4326-9A6C-5FF156ADE6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9555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8A11-E107-45DA-BFDC-694B97383D4F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0E1-F328-4326-9A6C-5FF156ADE6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293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8A11-E107-45DA-BFDC-694B97383D4F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0E1-F328-4326-9A6C-5FF156ADE6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2512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8A11-E107-45DA-BFDC-694B97383D4F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0E1-F328-4326-9A6C-5FF156ADE6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642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8A11-E107-45DA-BFDC-694B97383D4F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0E1-F328-4326-9A6C-5FF156ADE6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134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8A11-E107-45DA-BFDC-694B97383D4F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0E1-F328-4326-9A6C-5FF156ADE6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5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8A11-E107-45DA-BFDC-694B97383D4F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0E1-F328-4326-9A6C-5FF156ADE6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93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8A11-E107-45DA-BFDC-694B97383D4F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0E1-F328-4326-9A6C-5FF156ADE6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408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8A11-E107-45DA-BFDC-694B97383D4F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0E1-F328-4326-9A6C-5FF156ADE6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63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8A11-E107-45DA-BFDC-694B97383D4F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0E1-F328-4326-9A6C-5FF156ADE6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792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8A11-E107-45DA-BFDC-694B97383D4F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0E1-F328-4326-9A6C-5FF156ADE6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035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8A11-E107-45DA-BFDC-694B97383D4F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50E1-F328-4326-9A6C-5FF156ADE6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642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968A11-E107-45DA-BFDC-694B97383D4F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50E1-F328-4326-9A6C-5FF156ADE6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6277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A25C-4E00-4532-9156-44D9FF286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082040"/>
            <a:ext cx="8825658" cy="3329581"/>
          </a:xfrm>
        </p:spPr>
        <p:txBody>
          <a:bodyPr/>
          <a:lstStyle/>
          <a:p>
            <a:r>
              <a:rPr lang="en-US" dirty="0"/>
              <a:t>Planning Poker</a:t>
            </a:r>
            <a:br>
              <a:rPr lang="en-US" dirty="0"/>
            </a:br>
            <a:r>
              <a:rPr lang="en-US" dirty="0"/>
              <a:t>							</a:t>
            </a:r>
            <a:r>
              <a:rPr lang="hu-HU" dirty="0" err="1"/>
              <a:t>User</a:t>
            </a:r>
            <a:r>
              <a:rPr lang="en-US" dirty="0"/>
              <a:t> App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E2062-1FA5-4CAA-A920-8D4768FD18ED}"/>
              </a:ext>
            </a:extLst>
          </p:cNvPr>
          <p:cNvSpPr txBox="1"/>
          <p:nvPr/>
        </p:nvSpPr>
        <p:spPr>
          <a:xfrm>
            <a:off x="8947052" y="6372665"/>
            <a:ext cx="357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Powered by Hunor Vargas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962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4025-A331-415A-9A6F-39A192D7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29" y="255771"/>
            <a:ext cx="9404723" cy="1400530"/>
          </a:xfrm>
        </p:spPr>
        <p:txBody>
          <a:bodyPr/>
          <a:lstStyle/>
          <a:p>
            <a:r>
              <a:rPr lang="en-US" dirty="0"/>
              <a:t>Start Screen </a:t>
            </a:r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FC637-AC69-4F51-B46E-9827ED82697C}"/>
              </a:ext>
            </a:extLst>
          </p:cNvPr>
          <p:cNvSpPr txBox="1"/>
          <p:nvPr/>
        </p:nvSpPr>
        <p:spPr>
          <a:xfrm>
            <a:off x="6096000" y="3651080"/>
            <a:ext cx="5570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Az </a:t>
            </a:r>
            <a:r>
              <a:rPr lang="en-US" sz="2800" b="1" dirty="0" err="1"/>
              <a:t>alkamaz</a:t>
            </a:r>
            <a:r>
              <a:rPr lang="hu-HU" sz="2800" b="1" dirty="0"/>
              <a:t>ás el indítása után, 1 </a:t>
            </a:r>
            <a:r>
              <a:rPr lang="hu-HU" sz="2800" b="1" dirty="0" err="1"/>
              <a:t>gombuk</a:t>
            </a:r>
            <a:r>
              <a:rPr lang="hu-HU" sz="2800" b="1" dirty="0"/>
              <a:t> van ami </a:t>
            </a:r>
            <a:r>
              <a:rPr lang="hu-HU" sz="2800" b="1" dirty="0" err="1"/>
              <a:t>úgye</a:t>
            </a:r>
            <a:r>
              <a:rPr lang="hu-HU" sz="2800" b="1" dirty="0"/>
              <a:t> 1 lehetőséget jelent: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800" b="1" dirty="0"/>
              <a:t>Belépést.</a:t>
            </a:r>
            <a:endParaRPr lang="hu-H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213066-046C-4054-8BD8-100BB5A9B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35" y="1349343"/>
            <a:ext cx="2542853" cy="5252886"/>
          </a:xfrm>
        </p:spPr>
      </p:pic>
    </p:spTree>
    <p:extLst>
      <p:ext uri="{BB962C8B-B14F-4D97-AF65-F5344CB8AC3E}">
        <p14:creationId xmlns:p14="http://schemas.microsoft.com/office/powerpoint/2010/main" val="306622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314365C-977B-4506-920E-3F0D294B3A60}"/>
              </a:ext>
            </a:extLst>
          </p:cNvPr>
          <p:cNvSpPr txBox="1"/>
          <p:nvPr/>
        </p:nvSpPr>
        <p:spPr>
          <a:xfrm>
            <a:off x="5303520" y="2067952"/>
            <a:ext cx="5219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b="1" dirty="0"/>
              <a:t>A login gomb után lehetőségünk van be írni a belépéshez szükséges adatokat.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b="1" dirty="0"/>
              <a:t>Egy felhasználó nevet és az adott szoba </a:t>
            </a:r>
            <a:r>
              <a:rPr lang="hu-HU" b="1" dirty="0" err="1"/>
              <a:t>kodját</a:t>
            </a:r>
            <a:r>
              <a:rPr lang="hu-HU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b="1" dirty="0"/>
              <a:t>Majd a </a:t>
            </a:r>
            <a:r>
              <a:rPr lang="hu-HU" b="1" dirty="0" err="1"/>
              <a:t>join</a:t>
            </a:r>
            <a:r>
              <a:rPr lang="hu-HU" b="1" dirty="0"/>
              <a:t> gomb segítségével be tudunk lépni.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b="1" dirty="0"/>
              <a:t>Ha valamit rosszul írtunk akkor figyelmeztetést kapunk a hibáról.</a:t>
            </a:r>
          </a:p>
          <a:p>
            <a:endParaRPr lang="hu-HU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C72A6-0951-4348-84CC-C709D335E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405359"/>
            <a:ext cx="3263705" cy="6047281"/>
          </a:xfrm>
        </p:spPr>
      </p:pic>
    </p:spTree>
    <p:extLst>
      <p:ext uri="{BB962C8B-B14F-4D97-AF65-F5344CB8AC3E}">
        <p14:creationId xmlns:p14="http://schemas.microsoft.com/office/powerpoint/2010/main" val="310157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A944-9910-4971-9637-19B71BC7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Vote</a:t>
            </a:r>
            <a:r>
              <a:rPr lang="hu-HU" dirty="0"/>
              <a:t> </a:t>
            </a:r>
            <a:r>
              <a:rPr lang="hu-HU" dirty="0" err="1"/>
              <a:t>Question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0F893-4BD6-46BA-9D2C-7B0077DFAC16}"/>
              </a:ext>
            </a:extLst>
          </p:cNvPr>
          <p:cNvSpPr txBox="1"/>
          <p:nvPr/>
        </p:nvSpPr>
        <p:spPr>
          <a:xfrm>
            <a:off x="426720" y="1853248"/>
            <a:ext cx="55708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b="1" dirty="0"/>
              <a:t>A következő képen </a:t>
            </a:r>
            <a:r>
              <a:rPr lang="hu-HU" sz="2000" b="1" dirty="0" err="1"/>
              <a:t>láthatjuk,hogyan</a:t>
            </a:r>
            <a:r>
              <a:rPr lang="hu-HU" sz="2000" b="1" dirty="0"/>
              <a:t> is néz ki a szavazó szoba. A menü bárban a ceruza ikon jelképezi.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b="1" dirty="0"/>
              <a:t>Csak akkor jelenik meg </a:t>
            </a:r>
            <a:r>
              <a:rPr lang="hu-HU" sz="2000" b="1" dirty="0" err="1"/>
              <a:t>kérdés,ha</a:t>
            </a:r>
            <a:r>
              <a:rPr lang="hu-HU" sz="2000" b="1" dirty="0"/>
              <a:t> van aktív kérdés vagy illetve nem járt le a határ idő.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b="1" dirty="0"/>
              <a:t>Ki </a:t>
            </a:r>
            <a:r>
              <a:rPr lang="hu-HU" sz="2000" b="1" dirty="0" err="1"/>
              <a:t>vállasszuk</a:t>
            </a:r>
            <a:r>
              <a:rPr lang="hu-HU" sz="2000" b="1" dirty="0"/>
              <a:t> a megfelelő gombot és majd a </a:t>
            </a:r>
            <a:r>
              <a:rPr lang="hu-HU" sz="2000" b="1" dirty="0" err="1"/>
              <a:t>Send</a:t>
            </a:r>
            <a:r>
              <a:rPr lang="hu-HU" sz="2000" b="1" dirty="0"/>
              <a:t> </a:t>
            </a:r>
            <a:r>
              <a:rPr lang="hu-HU" sz="2000" b="1" dirty="0" err="1"/>
              <a:t>Voteval</a:t>
            </a:r>
            <a:r>
              <a:rPr lang="hu-HU" sz="2000" b="1" dirty="0"/>
              <a:t> el tudjuk küldeni.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b="1" dirty="0"/>
              <a:t>Ha a szobában megfelelő személy </a:t>
            </a:r>
            <a:r>
              <a:rPr lang="hu-HU" sz="2000" b="1" dirty="0" err="1"/>
              <a:t>valaszolt</a:t>
            </a:r>
            <a:r>
              <a:rPr lang="hu-HU" sz="2000" b="1" dirty="0"/>
              <a:t> a kérdéshez akkor már nem lehet szavazni többet,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sz="20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D4D6E3-B6C6-4051-B8C7-4A743459D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95" y="122198"/>
            <a:ext cx="3151163" cy="6409873"/>
          </a:xfrm>
        </p:spPr>
      </p:pic>
    </p:spTree>
    <p:extLst>
      <p:ext uri="{BB962C8B-B14F-4D97-AF65-F5344CB8AC3E}">
        <p14:creationId xmlns:p14="http://schemas.microsoft.com/office/powerpoint/2010/main" val="260189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C8D3-D554-41F5-90BF-404450CF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607463"/>
            <a:ext cx="9404723" cy="1400530"/>
          </a:xfrm>
        </p:spPr>
        <p:txBody>
          <a:bodyPr/>
          <a:lstStyle/>
          <a:p>
            <a:r>
              <a:rPr lang="hu-HU" dirty="0" err="1"/>
              <a:t>Statics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EEF60-7E0C-4F0C-B769-93B0902EA08B}"/>
              </a:ext>
            </a:extLst>
          </p:cNvPr>
          <p:cNvSpPr txBox="1"/>
          <p:nvPr/>
        </p:nvSpPr>
        <p:spPr>
          <a:xfrm>
            <a:off x="591112" y="2818683"/>
            <a:ext cx="4937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b="1" dirty="0"/>
              <a:t>A menü bárnál kiválasztva az utolsót.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b="1" dirty="0"/>
              <a:t>Ha szavazott mindenki a </a:t>
            </a:r>
            <a:r>
              <a:rPr lang="hu-HU" b="1" dirty="0" err="1"/>
              <a:t>MaxUserVote</a:t>
            </a:r>
            <a:r>
              <a:rPr lang="hu-HU" b="1" dirty="0"/>
              <a:t> értéken belül akkor itt megfog jelenni az </a:t>
            </a:r>
            <a:r>
              <a:rPr lang="hu-HU" b="1" dirty="0" err="1"/>
              <a:t>aktiv</a:t>
            </a:r>
            <a:r>
              <a:rPr lang="hu-HU" b="1" dirty="0"/>
              <a:t> kérdés és a hozzá tartozó válaszok.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5D7F4B-E8DB-4CAD-B3E7-4BD25CBCB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187" y="169325"/>
            <a:ext cx="3226859" cy="6519350"/>
          </a:xfrm>
        </p:spPr>
      </p:pic>
    </p:spTree>
    <p:extLst>
      <p:ext uri="{BB962C8B-B14F-4D97-AF65-F5344CB8AC3E}">
        <p14:creationId xmlns:p14="http://schemas.microsoft.com/office/powerpoint/2010/main" val="1444198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180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Ion</vt:lpstr>
      <vt:lpstr>Planning Poker        User App</vt:lpstr>
      <vt:lpstr>Start Screen </vt:lpstr>
      <vt:lpstr>PowerPoint Presentation</vt:lpstr>
      <vt:lpstr>Vote Question   </vt:lpstr>
      <vt:lpstr>Statics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Poker        User App</dc:title>
  <dc:creator>Vargás Hunor</dc:creator>
  <cp:lastModifiedBy>Vargás Hunor</cp:lastModifiedBy>
  <cp:revision>4</cp:revision>
  <dcterms:created xsi:type="dcterms:W3CDTF">2019-12-09T01:08:34Z</dcterms:created>
  <dcterms:modified xsi:type="dcterms:W3CDTF">2019-12-09T01:20:47Z</dcterms:modified>
</cp:coreProperties>
</file>