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807" r:id="rId2"/>
  </p:sldMasterIdLst>
  <p:notesMasterIdLst>
    <p:notesMasterId r:id="rId4"/>
  </p:notesMasterIdLst>
  <p:sldIdLst>
    <p:sldId id="297" r:id="rId3"/>
  </p:sldIdLst>
  <p:sldSz cx="24853900" cy="13971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1pPr>
    <a:lvl2pPr marL="465887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2pPr>
    <a:lvl3pPr marL="931774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3pPr>
    <a:lvl4pPr marL="1397660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4pPr>
    <a:lvl5pPr marL="1863547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5pPr>
    <a:lvl6pPr marL="2329434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6pPr>
    <a:lvl7pPr marL="2795321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7pPr>
    <a:lvl8pPr marL="3261208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8pPr>
    <a:lvl9pPr marL="3727094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D"/>
    <a:srgbClr val="CFCFEF"/>
    <a:srgbClr val="CEE1EF"/>
    <a:srgbClr val="45BADB"/>
    <a:srgbClr val="72AC31"/>
    <a:srgbClr val="CD68A7"/>
    <a:srgbClr val="1CA4DD"/>
    <a:srgbClr val="1587D0"/>
    <a:srgbClr val="000000"/>
    <a:srgbClr val="5AD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8" autoAdjust="0"/>
    <p:restoredTop sz="94638" autoAdjust="0"/>
  </p:normalViewPr>
  <p:slideViewPr>
    <p:cSldViewPr>
      <p:cViewPr>
        <p:scale>
          <a:sx n="59" d="100"/>
          <a:sy n="59" d="100"/>
        </p:scale>
        <p:origin x="-128" y="64"/>
      </p:cViewPr>
      <p:guideLst>
        <p:guide orient="horz" pos="4401"/>
        <p:guide pos="7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352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1pPr>
    <a:lvl2pPr marL="465887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2pPr>
    <a:lvl3pPr marL="93177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3pPr>
    <a:lvl4pPr marL="139766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4pPr>
    <a:lvl5pPr marL="1863547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5pPr>
    <a:lvl6pPr marL="2329434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5321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1208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27094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557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VI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0" y="-24606"/>
            <a:ext cx="24991319" cy="1405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40" y="5461794"/>
            <a:ext cx="22368510" cy="1862878"/>
          </a:xfrm>
        </p:spPr>
        <p:txBody>
          <a:bodyPr/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8545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 userDrawn="1"/>
        </p:nvGrpSpPr>
        <p:grpSpPr>
          <a:xfrm>
            <a:off x="0" y="0"/>
            <a:ext cx="24853900" cy="2173358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39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39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13227731"/>
            <a:ext cx="24853900" cy="743858"/>
          </a:xfrm>
          <a:prstGeom prst="rect">
            <a:avLst/>
          </a:prstGeom>
        </p:spPr>
        <p:txBody>
          <a:bodyPr lIns="221852" tIns="110926" rIns="221852" bIns="110926" anchor="ctr">
            <a:prstTxWarp prst="textNoShape">
              <a:avLst/>
            </a:prstTxWarp>
          </a:bodyPr>
          <a:lstStyle/>
          <a:p>
            <a:pPr algn="ctr" defTabSz="1109259">
              <a:defRPr/>
            </a:pPr>
            <a:fld id="{EB5C159F-2D56-A843-836F-284CD1099998}" type="slidenum">
              <a:rPr lang="en-US" sz="2900">
                <a:solidFill>
                  <a:srgbClr val="898989"/>
                </a:solidFill>
                <a:latin typeface="Calibri" charset="0"/>
              </a:rPr>
              <a:pPr algn="ctr" defTabSz="1109259">
                <a:defRPr/>
              </a:pPr>
              <a:t>‹#›</a:t>
            </a:fld>
            <a:endParaRPr lang="en-US" sz="29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11" y="0"/>
            <a:ext cx="23404089" cy="2173358"/>
          </a:xfrm>
        </p:spPr>
        <p:txBody>
          <a:bodyPr>
            <a:normAutofit/>
          </a:bodyPr>
          <a:lstStyle>
            <a:lvl1pPr algn="l">
              <a:defRPr sz="78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579" y="2794318"/>
            <a:ext cx="22368510" cy="9003912"/>
          </a:xfrm>
          <a:prstGeom prst="rect">
            <a:avLst/>
          </a:prstGeom>
        </p:spPr>
        <p:txBody>
          <a:bodyPr lIns="221852" tIns="110926" rIns="221852" bIns="110926"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168062" y="12853861"/>
            <a:ext cx="5620798" cy="1117727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108710"/>
            <a:ext cx="3248144" cy="186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725" y="4340225"/>
            <a:ext cx="21126450" cy="2995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.jpg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-24607"/>
            <a:ext cx="24899116" cy="14048236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4353" y="530403"/>
            <a:ext cx="22368510" cy="186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1765" tIns="51765" rIns="134590" bIns="51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yriad Pro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9" r:id="rId2"/>
    <p:sldLayoutId id="2147483810" r:id="rId3"/>
  </p:sldLayoutIdLst>
  <p:transition xmlns:p14="http://schemas.microsoft.com/office/powerpoint/2010/main"/>
  <p:txStyles>
    <p:titleStyle>
      <a:lvl1pPr marL="30736" algn="l" rtl="0" fontAlgn="base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/>
          <a:ea typeface="+mj-ea"/>
          <a:cs typeface="Arial"/>
          <a:sym typeface="Myriad Pro Bold" charset="0"/>
        </a:defRPr>
      </a:lvl1pPr>
      <a:lvl2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2pPr>
      <a:lvl3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3pPr>
      <a:lvl4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4pPr>
      <a:lvl5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5pPr>
      <a:lvl6pPr marL="496623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6pPr>
      <a:lvl7pPr marL="962510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7pPr>
      <a:lvl8pPr marL="142839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8pPr>
      <a:lvl9pPr marL="1894283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9pPr>
    </p:titleStyle>
    <p:bodyStyle>
      <a:lvl1pPr marL="389857" indent="-349415" algn="l" rtl="0" fontAlgn="base">
        <a:spcBef>
          <a:spcPts val="1529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59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1pPr>
      <a:lvl2pPr marL="797508" indent="-291179" algn="l" rtl="0" fontAlgn="base">
        <a:spcBef>
          <a:spcPts val="1427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53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2pPr>
      <a:lvl3pPr marL="1205159" indent="-232943" algn="l" rtl="0" fontAlgn="base">
        <a:spcBef>
          <a:spcPts val="122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45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3pPr>
      <a:lvl4pPr marL="1671046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4pPr>
      <a:lvl5pPr marL="2136933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5pPr>
      <a:lvl6pPr marL="2602819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6pPr>
      <a:lvl7pPr marL="3068706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7pPr>
      <a:lvl8pPr marL="3534593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8pPr>
      <a:lvl9pPr marL="4000480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9pPr>
    </p:bodyStyle>
    <p:otherStyle>
      <a:defPPr>
        <a:defRPr lang="en-US"/>
      </a:defPPr>
      <a:lvl1pPr marL="0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887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77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660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547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943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321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1208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709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54" y="-24607"/>
            <a:ext cx="24980492" cy="140482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550" y="6299994"/>
            <a:ext cx="22367875" cy="23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80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</a:rPr>
              <a:t>DSA Entity Relationship Diagram</a:t>
            </a:r>
            <a:br>
              <a:rPr lang="en-US" dirty="0" smtClean="0">
                <a:latin typeface="Helvetica"/>
              </a:rPr>
            </a:br>
            <a:endParaRPr lang="en-US" dirty="0">
              <a:latin typeface="Helvetica"/>
            </a:endParaRPr>
          </a:p>
        </p:txBody>
      </p:sp>
      <p:pic>
        <p:nvPicPr>
          <p:cNvPr id="3" name="Picture 2" descr="Schema_Builder___salesforce.com_-_Developer_E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1804193"/>
            <a:ext cx="19050000" cy="111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80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 on right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logo on right copy">
      <a:majorFont>
        <a:latin typeface="Myriad Pro Bold"/>
        <a:ea typeface="ヒラギノ角ゴ ProN W6"/>
        <a:cs typeface="ヒラギノ角ゴ ProN W6"/>
      </a:majorFont>
      <a:minorFont>
        <a:latin typeface="Myriad Pro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lnDef>
  </a:objectDefaults>
  <a:extraClrSchemeLst>
    <a:extraClrScheme>
      <a:clrScheme name="logo on righ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Pages>0</Pages>
  <Words>4</Words>
  <Characters>0</Characters>
  <Application>Microsoft Macintosh PowerPoint</Application>
  <PresentationFormat>Custom</PresentationFormat>
  <Lines>0</Lines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logo on right copy</vt:lpstr>
      <vt:lpstr>Custom Design</vt:lpstr>
      <vt:lpstr>DSA Entity Relationship Diagram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Dreamforce 12  Template</dc:title>
  <dc:subject/>
  <dc:creator>Colin Fleming</dc:creator>
  <cp:keywords/>
  <dc:description/>
  <cp:lastModifiedBy>System Administrator</cp:lastModifiedBy>
  <cp:revision>116</cp:revision>
  <dcterms:created xsi:type="dcterms:W3CDTF">2013-02-28T21:26:25Z</dcterms:created>
  <dcterms:modified xsi:type="dcterms:W3CDTF">2016-01-04T20:39:00Z</dcterms:modified>
  <cp:category/>
</cp:coreProperties>
</file>