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63" d="100"/>
          <a:sy n="263" d="100"/>
        </p:scale>
        <p:origin x="3264" y="3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2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9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7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6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7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2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2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8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5205974" y="2950202"/>
            <a:ext cx="384520" cy="908769"/>
          </a:xfrm>
          <a:prstGeom prst="cube">
            <a:avLst>
              <a:gd name="adj" fmla="val 7045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130917" y="2974347"/>
            <a:ext cx="616641" cy="908769"/>
          </a:xfrm>
          <a:prstGeom prst="cube">
            <a:avLst>
              <a:gd name="adj" fmla="val 43282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2084429" y="3148181"/>
            <a:ext cx="256263" cy="899111"/>
          </a:xfrm>
          <a:prstGeom prst="cube">
            <a:avLst>
              <a:gd name="adj" fmla="val 100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4514965" y="3017798"/>
            <a:ext cx="418276" cy="284897"/>
          </a:xfrm>
          <a:prstGeom prst="cube">
            <a:avLst>
              <a:gd name="adj" fmla="val 23034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2408420" y="2832193"/>
            <a:ext cx="256263" cy="899111"/>
          </a:xfrm>
          <a:prstGeom prst="cube">
            <a:avLst>
              <a:gd name="adj" fmla="val 100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3946690" y="3513999"/>
            <a:ext cx="256263" cy="899111"/>
          </a:xfrm>
          <a:prstGeom prst="cube">
            <a:avLst>
              <a:gd name="adj" fmla="val 100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6069252" y="2950202"/>
            <a:ext cx="256263" cy="899111"/>
          </a:xfrm>
          <a:prstGeom prst="cube">
            <a:avLst>
              <a:gd name="adj" fmla="val 100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6870845" y="2950202"/>
            <a:ext cx="256263" cy="899111"/>
          </a:xfrm>
          <a:prstGeom prst="cube">
            <a:avLst>
              <a:gd name="adj" fmla="val 100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29848" y="4004744"/>
            <a:ext cx="130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Stereo Luminance </a:t>
            </a:r>
            <a:r>
              <a:rPr lang="en-US" sz="1200" dirty="0"/>
              <a:t>I</a:t>
            </a:r>
            <a:r>
              <a:rPr lang="en-US" sz="1200" dirty="0" smtClean="0"/>
              <a:t>mage </a:t>
            </a:r>
            <a:r>
              <a:rPr lang="en-US" sz="1200" dirty="0"/>
              <a:t>P</a:t>
            </a:r>
            <a:r>
              <a:rPr lang="en-US" sz="1200" dirty="0" smtClean="0"/>
              <a:t>air </a:t>
            </a:r>
            <a:r>
              <a:rPr lang="en-US" sz="1200" i="1" dirty="0" smtClean="0"/>
              <a:t>k</a:t>
            </a:r>
            <a:endParaRPr lang="en-US" sz="1200" i="1" dirty="0"/>
          </a:p>
        </p:txBody>
      </p:sp>
      <p:sp>
        <p:nvSpPr>
          <p:cNvPr id="3" name="Arc 2"/>
          <p:cNvSpPr/>
          <p:nvPr/>
        </p:nvSpPr>
        <p:spPr>
          <a:xfrm>
            <a:off x="3159891" y="2704085"/>
            <a:ext cx="572798" cy="574465"/>
          </a:xfrm>
          <a:prstGeom prst="arc">
            <a:avLst>
              <a:gd name="adj1" fmla="val 9454884"/>
              <a:gd name="adj2" fmla="val 2663446"/>
            </a:avLst>
          </a:prstGeom>
          <a:ln w="19050">
            <a:solidFill>
              <a:schemeClr val="tx1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23971" y="2278995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Coarse BP</a:t>
            </a:r>
          </a:p>
          <a:p>
            <a:pPr algn="ctr"/>
            <a:r>
              <a:rPr lang="en-US" sz="1200" dirty="0" smtClean="0"/>
              <a:t>Scales</a:t>
            </a:r>
            <a:endParaRPr lang="en-US" sz="1200" dirty="0"/>
          </a:p>
        </p:txBody>
      </p:sp>
      <p:sp>
        <p:nvSpPr>
          <p:cNvPr id="15" name="Arc 14"/>
          <p:cNvSpPr/>
          <p:nvPr/>
        </p:nvSpPr>
        <p:spPr>
          <a:xfrm>
            <a:off x="4451896" y="2705844"/>
            <a:ext cx="536290" cy="538748"/>
          </a:xfrm>
          <a:prstGeom prst="arc">
            <a:avLst>
              <a:gd name="adj1" fmla="val 9039360"/>
              <a:gd name="adj2" fmla="val 2460772"/>
            </a:avLst>
          </a:prstGeom>
          <a:ln w="19050">
            <a:solidFill>
              <a:schemeClr val="tx1"/>
            </a:solidFill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85881" y="2283824"/>
            <a:ext cx="837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Fine BP Scales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440843" y="4377022"/>
            <a:ext cx="125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Coarse Disparity Image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075695" y="3835479"/>
            <a:ext cx="65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Frames </a:t>
            </a:r>
            <a:r>
              <a:rPr lang="en-US" sz="1200" i="1" dirty="0" smtClean="0"/>
              <a:t>k</a:t>
            </a:r>
            <a:r>
              <a:rPr lang="en-US" sz="1200" dirty="0" smtClean="0"/>
              <a:t> ... </a:t>
            </a:r>
            <a:r>
              <a:rPr lang="en-US" sz="1200" i="1" dirty="0" smtClean="0"/>
              <a:t>k</a:t>
            </a:r>
            <a:r>
              <a:rPr lang="en-US" sz="1200" dirty="0" smtClean="0"/>
              <a:t>-</a:t>
            </a:r>
            <a:r>
              <a:rPr lang="en-US" sz="1200" i="1" dirty="0" smtClean="0"/>
              <a:t>n</a:t>
            </a:r>
            <a:endParaRPr lang="en-US" sz="12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707684" y="3835640"/>
            <a:ext cx="95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Uncertainty Cost</a:t>
            </a:r>
            <a:endParaRPr lang="en-US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07147" y="3839166"/>
            <a:ext cx="95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Disparity Estimate</a:t>
            </a:r>
            <a:endParaRPr lang="en-US" sz="12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81324" y="2280737"/>
            <a:ext cx="7436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Cost Function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615502" y="2278235"/>
            <a:ext cx="94162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Fovea Position </a:t>
            </a:r>
            <a:r>
              <a:rPr lang="en-US" sz="1200" i="1" dirty="0" smtClean="0"/>
              <a:t>k</a:t>
            </a:r>
            <a:r>
              <a:rPr lang="en-US" sz="1200" dirty="0" smtClean="0"/>
              <a:t>+1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83427" y="3278550"/>
            <a:ext cx="526631" cy="77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293696" y="3533316"/>
            <a:ext cx="811533" cy="54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602254" y="3626071"/>
            <a:ext cx="320291" cy="222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7" idx="2"/>
          </p:cNvCxnSpPr>
          <p:nvPr/>
        </p:nvCxnSpPr>
        <p:spPr>
          <a:xfrm flipV="1">
            <a:off x="3640886" y="3193058"/>
            <a:ext cx="874079" cy="162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07523" y="3412440"/>
            <a:ext cx="5381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304868" y="3418508"/>
            <a:ext cx="5381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78708" y="2755147"/>
            <a:ext cx="438834" cy="383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280723" y="2791004"/>
            <a:ext cx="538173" cy="402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964041" y="3215618"/>
            <a:ext cx="217788" cy="111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143670" y="3523658"/>
            <a:ext cx="1042498" cy="349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34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33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Tripp</dc:creator>
  <cp:lastModifiedBy>Bryan Tripp</cp:lastModifiedBy>
  <cp:revision>29</cp:revision>
  <dcterms:created xsi:type="dcterms:W3CDTF">2015-04-20T19:09:04Z</dcterms:created>
  <dcterms:modified xsi:type="dcterms:W3CDTF">2015-04-20T20:34:17Z</dcterms:modified>
</cp:coreProperties>
</file>