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3" d="100"/>
          <a:sy n="263" d="100"/>
        </p:scale>
        <p:origin x="2848" y="3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278409" y="2877767"/>
            <a:ext cx="384520" cy="908769"/>
          </a:xfrm>
          <a:prstGeom prst="cube">
            <a:avLst>
              <a:gd name="adj" fmla="val 704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135746" y="2877767"/>
            <a:ext cx="616641" cy="908769"/>
          </a:xfrm>
          <a:prstGeom prst="cube">
            <a:avLst>
              <a:gd name="adj" fmla="val 432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2137546" y="2887425"/>
            <a:ext cx="256263" cy="899111"/>
          </a:xfrm>
          <a:prstGeom prst="cube">
            <a:avLst>
              <a:gd name="adj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135746" y="3380109"/>
            <a:ext cx="418276" cy="416085"/>
          </a:xfrm>
          <a:prstGeom prst="cube">
            <a:avLst>
              <a:gd name="adj" fmla="val 230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Tripp</dc:creator>
  <cp:lastModifiedBy>Bryan Tripp</cp:lastModifiedBy>
  <cp:revision>3</cp:revision>
  <dcterms:created xsi:type="dcterms:W3CDTF">2015-04-20T19:09:04Z</dcterms:created>
  <dcterms:modified xsi:type="dcterms:W3CDTF">2015-04-20T19:40:37Z</dcterms:modified>
</cp:coreProperties>
</file>