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50" autoAdjust="0"/>
  </p:normalViewPr>
  <p:slideViewPr>
    <p:cSldViewPr snapToGrid="0" snapToObjects="1">
      <p:cViewPr varScale="1">
        <p:scale>
          <a:sx n="96" d="100"/>
          <a:sy n="96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59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8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37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0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63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9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08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9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1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81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F313-ABF4-9541-9C7D-039E6C00C785}" type="datetimeFigureOut">
              <a:rPr kumimoji="1" lang="zh-CN" altLang="en-US" smtClean="0"/>
              <a:t>11/4/14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C0DC-8526-1148-B8C4-DDB6A0ED65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6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.com" TargetMode="External"/><Relationship Id="rId3" Type="http://schemas.openxmlformats.org/officeDocument/2006/relationships/hyperlink" Target="http://b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.com" TargetMode="External"/><Relationship Id="rId3" Type="http://schemas.openxmlformats.org/officeDocument/2006/relationships/hyperlink" Target="http://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827" y="119068"/>
            <a:ext cx="8889356" cy="650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hlinkClick r:id="rId2"/>
              </a:rPr>
              <a:t>http://a.com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9823" y="1719340"/>
            <a:ext cx="2044477" cy="2943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hlinkClick r:id="rId3"/>
              </a:rPr>
              <a:t>http://b.com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6753" y="1719340"/>
            <a:ext cx="2728454" cy="35316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c.com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4683014" y="2013642"/>
            <a:ext cx="1218090" cy="48463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683014" y="2878561"/>
            <a:ext cx="1218090" cy="48463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 flipH="1">
            <a:off x="2958296" y="3949836"/>
            <a:ext cx="1208100" cy="484632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60996" y="2009196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调用接口</a:t>
            </a:r>
            <a:endParaRPr kumimoji="1"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3319531" y="3008000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 flipH="1">
            <a:off x="4174405" y="4107758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 flipH="1">
            <a:off x="3479018" y="2367416"/>
            <a:ext cx="1203995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接口回调</a:t>
            </a:r>
            <a:endParaRPr kumimoji="1"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3148314" y="2009196"/>
            <a:ext cx="190018" cy="1958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燕尾形 17"/>
          <p:cNvSpPr/>
          <p:nvPr/>
        </p:nvSpPr>
        <p:spPr>
          <a:xfrm flipH="1">
            <a:off x="2725664" y="2334174"/>
            <a:ext cx="794068" cy="24231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回调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>
            <a:stCxn id="17" idx="7"/>
          </p:cNvCxnSpPr>
          <p:nvPr/>
        </p:nvCxnSpPr>
        <p:spPr>
          <a:xfrm flipV="1">
            <a:off x="3310505" y="1203912"/>
            <a:ext cx="605045" cy="833965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13" idx="0"/>
          </p:cNvCxnSpPr>
          <p:nvPr/>
        </p:nvCxnSpPr>
        <p:spPr>
          <a:xfrm>
            <a:off x="3915550" y="1203912"/>
            <a:ext cx="669542" cy="80528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08084" y="595341"/>
            <a:ext cx="1224096" cy="6085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077631" y="3008000"/>
            <a:ext cx="190018" cy="1958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97880" y="4107758"/>
            <a:ext cx="190018" cy="1958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579823" y="1823554"/>
            <a:ext cx="1224096" cy="6085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Slave1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441466" y="1821395"/>
            <a:ext cx="1224096" cy="6085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79823" y="5191645"/>
            <a:ext cx="2044477" cy="9602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hlinkClick r:id="rId3"/>
            </a:endParaRPr>
          </a:p>
          <a:p>
            <a:pPr algn="ctr"/>
            <a:r>
              <a:rPr kumimoji="1" lang="en-US" altLang="zh-CN" dirty="0" smtClean="0">
                <a:hlinkClick r:id="rId3"/>
              </a:rPr>
              <a:t>http://XXX.com</a:t>
            </a:r>
            <a:endParaRPr kumimoji="1" lang="en-US" altLang="zh-CN" dirty="0" smtClean="0"/>
          </a:p>
        </p:txBody>
      </p:sp>
      <p:sp>
        <p:nvSpPr>
          <p:cNvPr id="30" name="椭圆 29"/>
          <p:cNvSpPr/>
          <p:nvPr/>
        </p:nvSpPr>
        <p:spPr>
          <a:xfrm>
            <a:off x="1579823" y="5163026"/>
            <a:ext cx="1224096" cy="44641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SlaveN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62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827" y="119068"/>
            <a:ext cx="8889356" cy="650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hlinkClick r:id="rId2"/>
              </a:rPr>
              <a:t>http://a.com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9823" y="1719340"/>
            <a:ext cx="2044477" cy="2943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hlinkClick r:id="rId3"/>
              </a:rPr>
              <a:t>http://b.com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6753" y="1719340"/>
            <a:ext cx="2728454" cy="35316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c.com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4683014" y="2013642"/>
            <a:ext cx="1218090" cy="48463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683014" y="2878561"/>
            <a:ext cx="1218090" cy="48463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 flipH="1">
            <a:off x="2958296" y="3949836"/>
            <a:ext cx="1208100" cy="484632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接口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60996" y="2009196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调用接口</a:t>
            </a:r>
            <a:endParaRPr kumimoji="1"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3319531" y="3008000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 flipH="1">
            <a:off x="4174405" y="4107758"/>
            <a:ext cx="1322018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 flipH="1">
            <a:off x="3479018" y="2367416"/>
            <a:ext cx="1203995" cy="195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接口回调</a:t>
            </a:r>
            <a:endParaRPr kumimoji="1"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3148314" y="2009196"/>
            <a:ext cx="190018" cy="1958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燕尾形 17"/>
          <p:cNvSpPr/>
          <p:nvPr/>
        </p:nvSpPr>
        <p:spPr>
          <a:xfrm flipH="1">
            <a:off x="2725664" y="2334174"/>
            <a:ext cx="794068" cy="24231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回调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>
            <a:stCxn id="17" idx="7"/>
          </p:cNvCxnSpPr>
          <p:nvPr/>
        </p:nvCxnSpPr>
        <p:spPr>
          <a:xfrm flipV="1">
            <a:off x="3310505" y="1203912"/>
            <a:ext cx="605045" cy="833965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13" idx="0"/>
          </p:cNvCxnSpPr>
          <p:nvPr/>
        </p:nvCxnSpPr>
        <p:spPr>
          <a:xfrm>
            <a:off x="3915550" y="1203912"/>
            <a:ext cx="669542" cy="80528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08084" y="595341"/>
            <a:ext cx="1224096" cy="60857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Master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077631" y="3008000"/>
            <a:ext cx="190018" cy="19584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97880" y="4107758"/>
            <a:ext cx="190018" cy="1958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579823" y="1823554"/>
            <a:ext cx="1224096" cy="6085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Slave1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441466" y="1821395"/>
            <a:ext cx="1224096" cy="6085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Slave2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79823" y="5191645"/>
            <a:ext cx="2044477" cy="9602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hlinkClick r:id="rId3"/>
            </a:endParaRPr>
          </a:p>
          <a:p>
            <a:pPr algn="ctr"/>
            <a:r>
              <a:rPr kumimoji="1" lang="en-US" altLang="zh-CN" dirty="0" smtClean="0">
                <a:hlinkClick r:id="rId3"/>
              </a:rPr>
              <a:t>http://XXX.com</a:t>
            </a:r>
            <a:endParaRPr kumimoji="1" lang="en-US" altLang="zh-CN" dirty="0" smtClean="0"/>
          </a:p>
        </p:txBody>
      </p:sp>
      <p:sp>
        <p:nvSpPr>
          <p:cNvPr id="30" name="椭圆 29"/>
          <p:cNvSpPr/>
          <p:nvPr/>
        </p:nvSpPr>
        <p:spPr>
          <a:xfrm>
            <a:off x="1579823" y="5163026"/>
            <a:ext cx="1224096" cy="44641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SlaveN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8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Macintosh PowerPoint</Application>
  <PresentationFormat>全屏显示(4:3)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zhou</dc:creator>
  <cp:lastModifiedBy>tao zhou</cp:lastModifiedBy>
  <cp:revision>12</cp:revision>
  <dcterms:created xsi:type="dcterms:W3CDTF">2014-11-03T14:50:24Z</dcterms:created>
  <dcterms:modified xsi:type="dcterms:W3CDTF">2014-11-04T12:45:57Z</dcterms:modified>
</cp:coreProperties>
</file>