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13"/>
  </p:notesMasterIdLst>
  <p:handoutMasterIdLst>
    <p:handoutMasterId r:id="rId14"/>
  </p:handoutMasterIdLst>
  <p:sldIdLst>
    <p:sldId id="1549" r:id="rId7"/>
    <p:sldId id="1551" r:id="rId8"/>
    <p:sldId id="1553" r:id="rId9"/>
    <p:sldId id="1556" r:id="rId10"/>
    <p:sldId id="1560" r:id="rId11"/>
    <p:sldId id="1561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2F20C176-87AF-42D7-860C-7BE4FD9C5BA2}">
          <p14:sldIdLst>
            <p14:sldId id="1549"/>
            <p14:sldId id="1551"/>
            <p14:sldId id="1553"/>
            <p14:sldId id="1556"/>
            <p14:sldId id="1560"/>
            <p14:sldId id="15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FFFFFF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2668" autoAdjust="0"/>
  </p:normalViewPr>
  <p:slideViewPr>
    <p:cSldViewPr>
      <p:cViewPr varScale="1">
        <p:scale>
          <a:sx n="59" d="100"/>
          <a:sy n="59" d="100"/>
        </p:scale>
        <p:origin x="14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Bozsó" userId="29df3b75-c188-44fc-88fd-76b1b99884fe" providerId="ADAL" clId="{AAB7253E-FBF8-4753-B74A-FA93FAFA2B11}"/>
    <pc:docChg chg="undo custSel addSld delSld modSld delSection modSection">
      <pc:chgData name="Péter Bozsó" userId="29df3b75-c188-44fc-88fd-76b1b99884fe" providerId="ADAL" clId="{AAB7253E-FBF8-4753-B74A-FA93FAFA2B11}" dt="2018-02-01T09:54:44.204" v="100" actId="255"/>
      <pc:docMkLst>
        <pc:docMk/>
      </pc:docMkLst>
      <pc:sldChg chg="del">
        <pc:chgData name="Péter Bozsó" userId="29df3b75-c188-44fc-88fd-76b1b99884fe" providerId="ADAL" clId="{AAB7253E-FBF8-4753-B74A-FA93FAFA2B11}" dt="2018-01-31T09:56:11.358" v="27" actId="2696"/>
        <pc:sldMkLst>
          <pc:docMk/>
          <pc:sldMk cId="3518421110" sldId="1485"/>
        </pc:sldMkLst>
      </pc:sldChg>
      <pc:sldChg chg="del">
        <pc:chgData name="Péter Bozsó" userId="29df3b75-c188-44fc-88fd-76b1b99884fe" providerId="ADAL" clId="{AAB7253E-FBF8-4753-B74A-FA93FAFA2B11}" dt="2018-01-31T09:56:11.352" v="26" actId="2696"/>
        <pc:sldMkLst>
          <pc:docMk/>
          <pc:sldMk cId="1005736665" sldId="1519"/>
        </pc:sldMkLst>
      </pc:sldChg>
      <pc:sldChg chg="del">
        <pc:chgData name="Péter Bozsó" userId="29df3b75-c188-44fc-88fd-76b1b99884fe" providerId="ADAL" clId="{AAB7253E-FBF8-4753-B74A-FA93FAFA2B11}" dt="2018-01-31T09:56:11.351" v="25" actId="2696"/>
        <pc:sldMkLst>
          <pc:docMk/>
          <pc:sldMk cId="3791138055" sldId="1520"/>
        </pc:sldMkLst>
      </pc:sldChg>
      <pc:sldChg chg="del">
        <pc:chgData name="Péter Bozsó" userId="29df3b75-c188-44fc-88fd-76b1b99884fe" providerId="ADAL" clId="{AAB7253E-FBF8-4753-B74A-FA93FAFA2B11}" dt="2018-01-31T09:56:11.347" v="23" actId="2696"/>
        <pc:sldMkLst>
          <pc:docMk/>
          <pc:sldMk cId="1952752632" sldId="1522"/>
        </pc:sldMkLst>
      </pc:sldChg>
      <pc:sldChg chg="del">
        <pc:chgData name="Péter Bozsó" userId="29df3b75-c188-44fc-88fd-76b1b99884fe" providerId="ADAL" clId="{AAB7253E-FBF8-4753-B74A-FA93FAFA2B11}" dt="2018-01-31T09:56:11.344" v="22" actId="2696"/>
        <pc:sldMkLst>
          <pc:docMk/>
          <pc:sldMk cId="1995050349" sldId="1523"/>
        </pc:sldMkLst>
      </pc:sldChg>
      <pc:sldChg chg="del">
        <pc:chgData name="Péter Bozsó" userId="29df3b75-c188-44fc-88fd-76b1b99884fe" providerId="ADAL" clId="{AAB7253E-FBF8-4753-B74A-FA93FAFA2B11}" dt="2018-01-31T09:56:11.340" v="21" actId="2696"/>
        <pc:sldMkLst>
          <pc:docMk/>
          <pc:sldMk cId="1811665972" sldId="1524"/>
        </pc:sldMkLst>
      </pc:sldChg>
      <pc:sldChg chg="del">
        <pc:chgData name="Péter Bozsó" userId="29df3b75-c188-44fc-88fd-76b1b99884fe" providerId="ADAL" clId="{AAB7253E-FBF8-4753-B74A-FA93FAFA2B11}" dt="2018-01-31T09:56:11.339" v="20" actId="2696"/>
        <pc:sldMkLst>
          <pc:docMk/>
          <pc:sldMk cId="3874882342" sldId="1525"/>
        </pc:sldMkLst>
      </pc:sldChg>
      <pc:sldChg chg="del">
        <pc:chgData name="Péter Bozsó" userId="29df3b75-c188-44fc-88fd-76b1b99884fe" providerId="ADAL" clId="{AAB7253E-FBF8-4753-B74A-FA93FAFA2B11}" dt="2018-01-31T09:56:11.334" v="19" actId="2696"/>
        <pc:sldMkLst>
          <pc:docMk/>
          <pc:sldMk cId="203203085" sldId="1527"/>
        </pc:sldMkLst>
      </pc:sldChg>
      <pc:sldChg chg="del">
        <pc:chgData name="Péter Bozsó" userId="29df3b75-c188-44fc-88fd-76b1b99884fe" providerId="ADAL" clId="{AAB7253E-FBF8-4753-B74A-FA93FAFA2B11}" dt="2018-01-31T09:56:11.331" v="18" actId="2696"/>
        <pc:sldMkLst>
          <pc:docMk/>
          <pc:sldMk cId="242452099" sldId="1528"/>
        </pc:sldMkLst>
      </pc:sldChg>
      <pc:sldChg chg="del">
        <pc:chgData name="Péter Bozsó" userId="29df3b75-c188-44fc-88fd-76b1b99884fe" providerId="ADAL" clId="{AAB7253E-FBF8-4753-B74A-FA93FAFA2B11}" dt="2018-01-31T09:56:11.329" v="17" actId="2696"/>
        <pc:sldMkLst>
          <pc:docMk/>
          <pc:sldMk cId="3249496989" sldId="1529"/>
        </pc:sldMkLst>
      </pc:sldChg>
      <pc:sldChg chg="del">
        <pc:chgData name="Péter Bozsó" userId="29df3b75-c188-44fc-88fd-76b1b99884fe" providerId="ADAL" clId="{AAB7253E-FBF8-4753-B74A-FA93FAFA2B11}" dt="2018-01-31T09:56:11.326" v="16" actId="2696"/>
        <pc:sldMkLst>
          <pc:docMk/>
          <pc:sldMk cId="1041029672" sldId="1530"/>
        </pc:sldMkLst>
      </pc:sldChg>
      <pc:sldChg chg="del">
        <pc:chgData name="Péter Bozsó" userId="29df3b75-c188-44fc-88fd-76b1b99884fe" providerId="ADAL" clId="{AAB7253E-FBF8-4753-B74A-FA93FAFA2B11}" dt="2018-01-31T09:56:11.322" v="15" actId="2696"/>
        <pc:sldMkLst>
          <pc:docMk/>
          <pc:sldMk cId="1789865309" sldId="1531"/>
        </pc:sldMkLst>
      </pc:sldChg>
      <pc:sldChg chg="del">
        <pc:chgData name="Péter Bozsó" userId="29df3b75-c188-44fc-88fd-76b1b99884fe" providerId="ADAL" clId="{AAB7253E-FBF8-4753-B74A-FA93FAFA2B11}" dt="2018-01-31T09:56:11.318" v="14" actId="2696"/>
        <pc:sldMkLst>
          <pc:docMk/>
          <pc:sldMk cId="2402828649" sldId="1532"/>
        </pc:sldMkLst>
      </pc:sldChg>
      <pc:sldChg chg="del">
        <pc:chgData name="Péter Bozsó" userId="29df3b75-c188-44fc-88fd-76b1b99884fe" providerId="ADAL" clId="{AAB7253E-FBF8-4753-B74A-FA93FAFA2B11}" dt="2018-01-31T09:56:11.349" v="24" actId="2696"/>
        <pc:sldMkLst>
          <pc:docMk/>
          <pc:sldMk cId="895908902" sldId="1548"/>
        </pc:sldMkLst>
      </pc:sldChg>
      <pc:sldChg chg="modSp">
        <pc:chgData name="Péter Bozsó" userId="29df3b75-c188-44fc-88fd-76b1b99884fe" providerId="ADAL" clId="{AAB7253E-FBF8-4753-B74A-FA93FAFA2B11}" dt="2018-02-01T09:54:44.204" v="100" actId="255"/>
        <pc:sldMkLst>
          <pc:docMk/>
          <pc:sldMk cId="3210497780" sldId="1549"/>
        </pc:sldMkLst>
        <pc:spChg chg="mod">
          <ac:chgData name="Péter Bozsó" userId="29df3b75-c188-44fc-88fd-76b1b99884fe" providerId="ADAL" clId="{AAB7253E-FBF8-4753-B74A-FA93FAFA2B11}" dt="2018-02-01T09:54:44.204" v="100" actId="255"/>
          <ac:spMkLst>
            <pc:docMk/>
            <pc:sldMk cId="3210497780" sldId="1549"/>
            <ac:spMk id="5" creationId="{00000000-0000-0000-0000-000000000000}"/>
          </ac:spMkLst>
        </pc:spChg>
      </pc:sldChg>
      <pc:sldChg chg="modSp">
        <pc:chgData name="Péter Bozsó" userId="29df3b75-c188-44fc-88fd-76b1b99884fe" providerId="ADAL" clId="{AAB7253E-FBF8-4753-B74A-FA93FAFA2B11}" dt="2018-01-31T12:20:35.394" v="55" actId="20577"/>
        <pc:sldMkLst>
          <pc:docMk/>
          <pc:sldMk cId="946830162" sldId="1551"/>
        </pc:sldMkLst>
        <pc:spChg chg="mod">
          <ac:chgData name="Péter Bozsó" userId="29df3b75-c188-44fc-88fd-76b1b99884fe" providerId="ADAL" clId="{AAB7253E-FBF8-4753-B74A-FA93FAFA2B11}" dt="2018-01-31T12:20:35.394" v="55" actId="20577"/>
          <ac:spMkLst>
            <pc:docMk/>
            <pc:sldMk cId="946830162" sldId="1551"/>
            <ac:spMk id="6" creationId="{00000000-0000-0000-0000-000000000000}"/>
          </ac:spMkLst>
        </pc:spChg>
        <pc:spChg chg="mod">
          <ac:chgData name="Péter Bozsó" userId="29df3b75-c188-44fc-88fd-76b1b99884fe" providerId="ADAL" clId="{AAB7253E-FBF8-4753-B74A-FA93FAFA2B11}" dt="2018-01-31T09:56:39.325" v="29" actId="20577"/>
          <ac:spMkLst>
            <pc:docMk/>
            <pc:sldMk cId="946830162" sldId="1551"/>
            <ac:spMk id="7" creationId="{44377EFD-9018-444B-9314-DC3A8BF0790C}"/>
          </ac:spMkLst>
        </pc:spChg>
      </pc:sldChg>
      <pc:sldChg chg="modSp add del">
        <pc:chgData name="Péter Bozsó" userId="29df3b75-c188-44fc-88fd-76b1b99884fe" providerId="ADAL" clId="{AAB7253E-FBF8-4753-B74A-FA93FAFA2B11}" dt="2018-01-31T09:55:25.846" v="13" actId="2696"/>
        <pc:sldMkLst>
          <pc:docMk/>
          <pc:sldMk cId="1636211352" sldId="1562"/>
        </pc:sldMkLst>
        <pc:spChg chg="mod">
          <ac:chgData name="Péter Bozsó" userId="29df3b75-c188-44fc-88fd-76b1b99884fe" providerId="ADAL" clId="{AAB7253E-FBF8-4753-B74A-FA93FAFA2B11}" dt="2018-01-31T09:54:59.442" v="8" actId="20577"/>
          <ac:spMkLst>
            <pc:docMk/>
            <pc:sldMk cId="1636211352" sldId="1562"/>
            <ac:spMk id="2" creationId="{7287A8A9-4D1E-43B0-987E-B6D65AC17FFA}"/>
          </ac:spMkLst>
        </pc:spChg>
        <pc:spChg chg="mod">
          <ac:chgData name="Péter Bozsó" userId="29df3b75-c188-44fc-88fd-76b1b99884fe" providerId="ADAL" clId="{AAB7253E-FBF8-4753-B74A-FA93FAFA2B11}" dt="2018-01-31T09:55:21.540" v="12" actId="20577"/>
          <ac:spMkLst>
            <pc:docMk/>
            <pc:sldMk cId="1636211352" sldId="1562"/>
            <ac:spMk id="3" creationId="{85C8B6C2-E983-44E6-A742-7D9576A64550}"/>
          </ac:spMkLst>
        </pc:spChg>
      </pc:sldChg>
      <pc:sldChg chg="add del">
        <pc:chgData name="Péter Bozsó" userId="29df3b75-c188-44fc-88fd-76b1b99884fe" providerId="ADAL" clId="{AAB7253E-FBF8-4753-B74A-FA93FAFA2B11}" dt="2018-01-31T11:32:20.938" v="31" actId="2696"/>
        <pc:sldMkLst>
          <pc:docMk/>
          <pc:sldMk cId="2169204861" sldId="15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2/1/2018 10:54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2/1/2018 10:54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9489B14-6501-4CD1-A820-B9AC2BB636AD}" type="datetime8">
              <a:rPr lang="en-US" smtClean="0"/>
              <a:t>2/1/2018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2/1/2018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9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bot gyakorlatilag egy web API</a:t>
            </a:r>
          </a:p>
          <a:p>
            <a:r>
              <a:rPr lang="hu-HU" dirty="0"/>
              <a:t>Bot Framework: </a:t>
            </a:r>
            <a:r>
              <a:rPr lang="hu-HU" dirty="0" err="1"/>
              <a:t>Xamarin.Forms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chatbots</a:t>
            </a:r>
            <a:endParaRPr lang="hu-HU" dirty="0"/>
          </a:p>
          <a:p>
            <a:r>
              <a:rPr lang="en-US" dirty="0"/>
              <a:t>Bot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en-US" dirty="0"/>
              <a:t> SDK: open source</a:t>
            </a:r>
          </a:p>
          <a:p>
            <a:r>
              <a:rPr lang="en-US" dirty="0"/>
              <a:t>A </a:t>
            </a:r>
            <a:r>
              <a:rPr lang="en-US" dirty="0" err="1"/>
              <a:t>botokat</a:t>
            </a:r>
            <a:r>
              <a:rPr lang="en-US" dirty="0"/>
              <a:t> b</a:t>
            </a:r>
            <a:r>
              <a:rPr lang="hu-HU" dirty="0" err="1"/>
              <a:t>árhol</a:t>
            </a:r>
            <a:r>
              <a:rPr lang="hu-HU" dirty="0"/>
              <a:t> lehet </a:t>
            </a:r>
            <a:r>
              <a:rPr lang="hu-HU" dirty="0" err="1"/>
              <a:t>hosztolni</a:t>
            </a:r>
            <a:endParaRPr lang="hu-HU" dirty="0"/>
          </a:p>
          <a:p>
            <a:r>
              <a:rPr lang="hu-HU" dirty="0"/>
              <a:t>Az egyetlen ami fekete doboz/aminek muszáj </a:t>
            </a:r>
            <a:r>
              <a:rPr lang="hu-HU" dirty="0" err="1"/>
              <a:t>Azure</a:t>
            </a:r>
            <a:r>
              <a:rPr lang="hu-HU" dirty="0"/>
              <a:t>-ben lennie: Bot </a:t>
            </a:r>
            <a:r>
              <a:rPr lang="hu-HU" dirty="0" err="1"/>
              <a:t>Connector</a:t>
            </a:r>
            <a:r>
              <a:rPr lang="hu-HU" dirty="0"/>
              <a:t> 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2/1/2018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0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2/1/2018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8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2/1/2018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2/1/2018 10:54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7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3" name="Group 272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4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9" name="Group 278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9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279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2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42" name="Group 241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4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" name="Group 24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6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9" name="Group 24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5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.botframewor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namaker.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Chatbotok a gyakorlatban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73050" y="3954462"/>
            <a:ext cx="4937760" cy="1631032"/>
          </a:xfrm>
        </p:spPr>
        <p:txBody>
          <a:bodyPr/>
          <a:lstStyle/>
          <a:p>
            <a:r>
              <a:rPr lang="en-US" dirty="0"/>
              <a:t>Bo</a:t>
            </a:r>
            <a:r>
              <a:rPr lang="hu-HU" dirty="0" err="1"/>
              <a:t>zsó</a:t>
            </a:r>
            <a:r>
              <a:rPr lang="hu-HU" dirty="0"/>
              <a:t> Péter</a:t>
            </a:r>
            <a:endParaRPr lang="en-US" dirty="0"/>
          </a:p>
          <a:p>
            <a:r>
              <a:rPr lang="hu-HU" dirty="0"/>
              <a:t>Konzulens</a:t>
            </a:r>
          </a:p>
          <a:p>
            <a:r>
              <a:rPr lang="hu-HU" sz="2400" dirty="0"/>
              <a:t>pebozso@microsoft.com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4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2273" y="295275"/>
            <a:ext cx="11889564" cy="917575"/>
          </a:xfrm>
        </p:spPr>
        <p:txBody>
          <a:bodyPr/>
          <a:lstStyle/>
          <a:p>
            <a:r>
              <a:rPr lang="hu-HU" dirty="0"/>
              <a:t>Mire </a:t>
            </a:r>
            <a:r>
              <a:rPr lang="hu-HU" b="1" dirty="0"/>
              <a:t>NEM</a:t>
            </a:r>
            <a:r>
              <a:rPr lang="hu-HU" dirty="0"/>
              <a:t> jó egy chatbot?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/>
              <a:t>Ügyfélszolgálat 100</a:t>
            </a:r>
            <a:r>
              <a:rPr lang="hu-HU" dirty="0"/>
              <a:t>%-os kiváltására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/>
              <a:t>Emberi párbeszédek imitálására</a:t>
            </a:r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3551200F-4390-4C5C-9FAB-E14923E00C3C}"/>
              </a:ext>
            </a:extLst>
          </p:cNvPr>
          <p:cNvSpPr txBox="1">
            <a:spLocks/>
          </p:cNvSpPr>
          <p:nvPr/>
        </p:nvSpPr>
        <p:spPr>
          <a:xfrm>
            <a:off x="273341" y="277718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u-HU" dirty="0"/>
              <a:t>Mire jó egy chatbot?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4377EFD-9018-444B-9314-DC3A8BF0790C}"/>
              </a:ext>
            </a:extLst>
          </p:cNvPr>
          <p:cNvSpPr txBox="1">
            <a:spLocks/>
          </p:cNvSpPr>
          <p:nvPr/>
        </p:nvSpPr>
        <p:spPr>
          <a:xfrm>
            <a:off x="274118" y="3694757"/>
            <a:ext cx="11888787" cy="24006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/>
              <a:t>Egyszerűbb kérdések megválaszolására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dirty="0"/>
              <a:t>Automatizálható üzleti folyamatok vezérlésére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/>
              <a:t>Adatok összegyűjtésére, </a:t>
            </a:r>
            <a:r>
              <a:rPr lang="hu-HU" dirty="0"/>
              <a:t>majd emberi operátornak való továbbítására</a:t>
            </a:r>
          </a:p>
        </p:txBody>
      </p:sp>
    </p:spTree>
    <p:extLst>
      <p:ext uri="{BB962C8B-B14F-4D97-AF65-F5344CB8AC3E}">
        <p14:creationId xmlns:p14="http://schemas.microsoft.com/office/powerpoint/2010/main" val="9468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uiExpand="1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0"/>
            <a:ext cx="11889564" cy="917575"/>
          </a:xfrm>
        </p:spPr>
        <p:txBody>
          <a:bodyPr/>
          <a:lstStyle/>
          <a:p>
            <a:r>
              <a:rPr lang="hu-HU" dirty="0"/>
              <a:t>Microsoft Bot Framework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5E84A-9013-4756-AF01-8F8C3B7C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7575"/>
            <a:ext cx="12436475" cy="57462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6B4FE-F5B0-45E3-8135-1E29A53E2933}"/>
              </a:ext>
            </a:extLst>
          </p:cNvPr>
          <p:cNvSpPr/>
          <p:nvPr/>
        </p:nvSpPr>
        <p:spPr>
          <a:xfrm>
            <a:off x="7370365" y="90658"/>
            <a:ext cx="498918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777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https://dev.botframework.com/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938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329780"/>
          </a:xfrm>
        </p:spPr>
        <p:txBody>
          <a:bodyPr/>
          <a:lstStyle/>
          <a:p>
            <a:r>
              <a:rPr lang="hu-HU" dirty="0"/>
              <a:t>LUIS</a:t>
            </a:r>
            <a:br>
              <a:rPr lang="en-US" dirty="0"/>
            </a:br>
            <a:r>
              <a:rPr lang="en-US" sz="3600" dirty="0"/>
              <a:t>Language Understanding Intelligent Service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4F17-95FC-4351-B883-2947073DCB67}"/>
              </a:ext>
            </a:extLst>
          </p:cNvPr>
          <p:cNvSpPr/>
          <p:nvPr/>
        </p:nvSpPr>
        <p:spPr>
          <a:xfrm>
            <a:off x="9057519" y="295274"/>
            <a:ext cx="31066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777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https://www.luis.ai/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BE3DF6-ED1F-4C6F-A651-D0DD8C852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985094"/>
            <a:ext cx="11776249" cy="33362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Natural</a:t>
            </a:r>
            <a:r>
              <a:rPr lang="hu-HU" sz="3200" dirty="0"/>
              <a:t> </a:t>
            </a:r>
            <a:r>
              <a:rPr lang="hu-HU" sz="3200" dirty="0" err="1"/>
              <a:t>Language</a:t>
            </a:r>
            <a:r>
              <a:rPr lang="hu-HU" sz="3200" dirty="0"/>
              <a:t> </a:t>
            </a:r>
            <a:r>
              <a:rPr lang="hu-HU" sz="3200" dirty="0" err="1"/>
              <a:t>Processing</a:t>
            </a:r>
            <a:r>
              <a:rPr lang="hu-HU" sz="3200" dirty="0"/>
              <a:t> </a:t>
            </a:r>
            <a:r>
              <a:rPr lang="en-US" sz="3200" dirty="0"/>
              <a:t>as a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Azure</a:t>
            </a:r>
            <a:r>
              <a:rPr lang="hu-HU" sz="3200" dirty="0"/>
              <a:t>-ben </a:t>
            </a:r>
            <a:r>
              <a:rPr lang="hu-HU" sz="3200" dirty="0" err="1"/>
              <a:t>hosztolva</a:t>
            </a:r>
            <a:r>
              <a:rPr lang="en-US" sz="3200" dirty="0"/>
              <a:t>: rob</a:t>
            </a:r>
            <a:r>
              <a:rPr lang="hu-HU" sz="3200" dirty="0" err="1"/>
              <a:t>osztus</a:t>
            </a:r>
            <a:r>
              <a:rPr lang="en-US" sz="3200" dirty="0"/>
              <a:t>, </a:t>
            </a:r>
            <a:r>
              <a:rPr lang="hu-HU" sz="3200" dirty="0"/>
              <a:t>skálázható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Egyszerű felület, akár nem fejlesztőknek is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Kiválogatja a beszélő szándékát a szövegből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Előre </a:t>
            </a:r>
            <a:r>
              <a:rPr lang="en-US" sz="3200" dirty="0"/>
              <a:t>elk</a:t>
            </a:r>
            <a:r>
              <a:rPr lang="hu-HU" sz="3200" dirty="0" err="1"/>
              <a:t>észített</a:t>
            </a:r>
            <a:r>
              <a:rPr lang="en-US" sz="3200" dirty="0"/>
              <a:t> </a:t>
            </a:r>
            <a:r>
              <a:rPr lang="hu-HU" sz="3200" dirty="0"/>
              <a:t>modellek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Nem támogatott nyelvek lefedése: trükkös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750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E56F-EE02-4C00-95C1-3AA97C95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2E97F-299E-4D70-9F78-064591034715}"/>
              </a:ext>
            </a:extLst>
          </p:cNvPr>
          <p:cNvSpPr/>
          <p:nvPr/>
        </p:nvSpPr>
        <p:spPr>
          <a:xfrm>
            <a:off x="8874648" y="295274"/>
            <a:ext cx="328955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777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https://qnamaker.ai/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14E98-5E0F-4B89-92ED-7007222BC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586" y="4505374"/>
            <a:ext cx="19716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69CDD-AE7A-4666-A61B-16866A9A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287" y="2141263"/>
            <a:ext cx="2962275" cy="137160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68BCD8C-365B-408C-9997-CBE823FAD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93958"/>
            <a:ext cx="8391870" cy="26961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 and Answers as a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Egys</a:t>
            </a:r>
            <a:r>
              <a:rPr lang="hu-HU" sz="3200" dirty="0" err="1"/>
              <a:t>zerű</a:t>
            </a:r>
            <a:r>
              <a:rPr lang="hu-HU" sz="3200" dirty="0"/>
              <a:t> felület, akár nem fejlesztőknek is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Egyszerűbb esetekben tökéletes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Bonyolultabb keresést igénylő kérdéseknél már kevés, ekkor </a:t>
            </a:r>
            <a:r>
              <a:rPr lang="hu-HU" sz="3200" dirty="0" err="1"/>
              <a:t>Azure</a:t>
            </a:r>
            <a:r>
              <a:rPr lang="hu-HU" sz="3200" dirty="0"/>
              <a:t> </a:t>
            </a:r>
            <a:r>
              <a:rPr lang="hu-HU" sz="3200" dirty="0" err="1"/>
              <a:t>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7085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D1F8E830-E47D-454E-8DFC-7FF0B7AB3709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gold and lime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69423F-286C-4B6F-81F7-3684800E4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EnterpriseDevMeetup-Chatbot</Template>
  <TotalTime>1046</TotalTime>
  <Words>351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Chatbotok a gyakorlatban</vt:lpstr>
      <vt:lpstr>Mire NEM jó egy chatbot?</vt:lpstr>
      <vt:lpstr>Microsoft Bot Framework</vt:lpstr>
      <vt:lpstr>LUIS Language Understanding Intelligent Service</vt:lpstr>
      <vt:lpstr>QnA Maker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Péter Bozsó</dc:creator>
  <cp:keywords/>
  <dc:description>Template: _x000d_
Formatting: _x000d_
Audience Type:</dc:description>
  <cp:lastModifiedBy>Péter Bozsó</cp:lastModifiedBy>
  <cp:revision>26</cp:revision>
  <dcterms:created xsi:type="dcterms:W3CDTF">2018-01-30T17:27:51Z</dcterms:created>
  <dcterms:modified xsi:type="dcterms:W3CDTF">2018-02-01T09:54:47Z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pebozso@microsoft.com</vt:lpwstr>
  </property>
  <property fmtid="{D5CDD505-2E9C-101B-9397-08002B2CF9AE}" pid="14" name="MSIP_Label_f42aa342-8706-4288-bd11-ebb85995028c_SetDate">
    <vt:lpwstr>2018-01-30T17:28:00.1000885Z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