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4114ABD-976E-45D7-8143-176B797B171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>
            <p:extLst>
              <p:ext uri="{D42A27DB-BD31-4B8C-83A1-F6EECF244321}">
                <p14:modId xmlns:p14="http://schemas.microsoft.com/office/powerpoint/2010/main" val="2114837876"/>
              </p:ext>
            </p:extLst>
          </p:nvPr>
        </p:nvGraphicFramePr>
        <p:xfrm>
          <a:off x="5333760" y="1786680"/>
          <a:ext cx="4542120" cy="1463040"/>
        </p:xfrm>
        <a:graphic>
          <a:graphicData uri="http://schemas.openxmlformats.org/drawingml/2006/table">
            <a:tbl>
              <a:tblPr/>
              <a:tblGrid>
                <a:gridCol w="101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latin typeface="Arial"/>
                        </a:rPr>
                        <a:t>5c01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da64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10.10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1.1.1.1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da64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5c01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1.1.1.1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10.10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Table 2"/>
          <p:cNvGraphicFramePr/>
          <p:nvPr>
            <p:extLst>
              <p:ext uri="{D42A27DB-BD31-4B8C-83A1-F6EECF244321}">
                <p14:modId xmlns:p14="http://schemas.microsoft.com/office/powerpoint/2010/main" val="1496844758"/>
              </p:ext>
            </p:extLst>
          </p:nvPr>
        </p:nvGraphicFramePr>
        <p:xfrm>
          <a:off x="3750120" y="4147200"/>
          <a:ext cx="6177600" cy="1463040"/>
        </p:xfrm>
        <a:graphic>
          <a:graphicData uri="http://schemas.openxmlformats.org/drawingml/2006/table">
            <a:tbl>
              <a:tblPr/>
              <a:tblGrid>
                <a:gridCol w="10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ARP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latin typeface="Arial"/>
                        </a:rPr>
                        <a:t>5c01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ffff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5c01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10.10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10.1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da64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5c01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da64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10.1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5c01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10.10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5359680" y="1463040"/>
            <a:ext cx="45158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ICMP</a:t>
            </a:r>
          </a:p>
        </p:txBody>
      </p:sp>
      <p:sp>
        <p:nvSpPr>
          <p:cNvPr id="44" name="CustomShape 4"/>
          <p:cNvSpPr/>
          <p:nvPr/>
        </p:nvSpPr>
        <p:spPr>
          <a:xfrm>
            <a:off x="3749040" y="3840480"/>
            <a:ext cx="616212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ARP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1645920" y="91440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gateway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&lt;</a:t>
            </a:r>
            <a:r>
              <a:rPr lang="it-IT" sz="1800" b="0" strike="noStrike" spc="-1" dirty="0">
                <a:latin typeface="Arial"/>
              </a:rPr>
              <a:t> 1a:fa:b7:d9:da:64 </a:t>
            </a:r>
            <a:r>
              <a:rPr lang="en-US" sz="1800" b="0" strike="noStrike" spc="-1" dirty="0">
                <a:latin typeface="Arial"/>
              </a:rPr>
              <a:t>&gt;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&lt; 172.20.10.1 &gt;</a:t>
            </a:r>
          </a:p>
        </p:txBody>
      </p:sp>
      <p:sp>
        <p:nvSpPr>
          <p:cNvPr id="46" name="CustomShape 6"/>
          <p:cNvSpPr/>
          <p:nvPr/>
        </p:nvSpPr>
        <p:spPr>
          <a:xfrm>
            <a:off x="388960" y="2468880"/>
            <a:ext cx="2135876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you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&lt; </a:t>
            </a:r>
            <a:r>
              <a:rPr lang="en-US" sz="1800" b="0" strike="noStrike" spc="-1" dirty="0" err="1">
                <a:latin typeface="Arial"/>
              </a:rPr>
              <a:t>00:ad:a7:11:c0:8a</a:t>
            </a:r>
            <a:r>
              <a:rPr lang="en-US" sz="1800" b="0" strike="noStrike" spc="-1" dirty="0">
                <a:latin typeface="Arial"/>
              </a:rPr>
              <a:t> &gt;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&lt;</a:t>
            </a:r>
            <a:r>
              <a:rPr lang="en-US" altLang="ko-KR" sz="1800" b="0" strike="noStrike" spc="-1" dirty="0">
                <a:latin typeface="Arial"/>
              </a:rPr>
              <a:t> 172.20.10.9</a:t>
            </a:r>
            <a:r>
              <a:rPr lang="en-US" sz="1800" b="0" strike="noStrike" spc="-1" dirty="0">
                <a:latin typeface="Arial"/>
              </a:rPr>
              <a:t>&gt;</a:t>
            </a:r>
          </a:p>
        </p:txBody>
      </p:sp>
      <p:sp>
        <p:nvSpPr>
          <p:cNvPr id="47" name="CustomShape 7"/>
          <p:cNvSpPr/>
          <p:nvPr/>
        </p:nvSpPr>
        <p:spPr>
          <a:xfrm>
            <a:off x="2842831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me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&lt;</a:t>
            </a:r>
            <a:r>
              <a:rPr lang="da-DK" sz="1800" b="0" strike="noStrike" spc="-1" dirty="0">
                <a:latin typeface="Arial"/>
              </a:rPr>
              <a:t>f 00:ad:a7:30:5c:01 </a:t>
            </a:r>
            <a:r>
              <a:rPr lang="en-US" sz="1800" b="0" strike="noStrike" spc="-1" dirty="0">
                <a:latin typeface="Arial"/>
              </a:rPr>
              <a:t>&gt;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&lt;172.20.10.10&gt;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84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훈석 송</cp:lastModifiedBy>
  <cp:revision>16</cp:revision>
  <dcterms:created xsi:type="dcterms:W3CDTF">2020-04-02T04:51:22Z</dcterms:created>
  <dcterms:modified xsi:type="dcterms:W3CDTF">2024-08-08T11:48:45Z</dcterms:modified>
  <dc:language>en-US</dc:language>
</cp:coreProperties>
</file>